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839BE2-FEA3-4210-ABB9-219BFDFB7FB7}" v="5" dt="2025-01-22T14:58:25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70" d="100"/>
          <a:sy n="70" d="100"/>
        </p:scale>
        <p:origin x="228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7839BE2-FEA3-4210-ABB9-219BFDFB7FB7}"/>
    <pc:docChg chg="undo custSel modSld">
      <pc:chgData name="Sarah Carter" userId="4b4e2a7e9c42e1b2" providerId="LiveId" clId="{47839BE2-FEA3-4210-ABB9-219BFDFB7FB7}" dt="2025-01-22T14:59:40.821" v="29" actId="207"/>
      <pc:docMkLst>
        <pc:docMk/>
      </pc:docMkLst>
      <pc:sldChg chg="addSp delSp modSp mod">
        <pc:chgData name="Sarah Carter" userId="4b4e2a7e9c42e1b2" providerId="LiveId" clId="{47839BE2-FEA3-4210-ABB9-219BFDFB7FB7}" dt="2025-01-22T14:59:40.821" v="29" actId="207"/>
        <pc:sldMkLst>
          <pc:docMk/>
          <pc:sldMk cId="1955780997" sldId="256"/>
        </pc:sldMkLst>
        <pc:graphicFrameChg chg="del">
          <ac:chgData name="Sarah Carter" userId="4b4e2a7e9c42e1b2" providerId="LiveId" clId="{47839BE2-FEA3-4210-ABB9-219BFDFB7FB7}" dt="2025-01-22T14:57:20.862" v="1" actId="478"/>
          <ac:graphicFrameMkLst>
            <pc:docMk/>
            <pc:sldMk cId="1955780997" sldId="256"/>
            <ac:graphicFrameMk id="2" creationId="{8630E034-1C56-2C2C-B7B5-0706791733B6}"/>
          </ac:graphicFrameMkLst>
        </pc:graphicFrameChg>
        <pc:graphicFrameChg chg="del">
          <ac:chgData name="Sarah Carter" userId="4b4e2a7e9c42e1b2" providerId="LiveId" clId="{47839BE2-FEA3-4210-ABB9-219BFDFB7FB7}" dt="2025-01-22T14:57:20.862" v="1" actId="478"/>
          <ac:graphicFrameMkLst>
            <pc:docMk/>
            <pc:sldMk cId="1955780997" sldId="256"/>
            <ac:graphicFrameMk id="3" creationId="{A838D8AA-8385-BF93-2A26-35D6B21B4500}"/>
          </ac:graphicFrameMkLst>
        </pc:graphicFrameChg>
        <pc:graphicFrameChg chg="del">
          <ac:chgData name="Sarah Carter" userId="4b4e2a7e9c42e1b2" providerId="LiveId" clId="{47839BE2-FEA3-4210-ABB9-219BFDFB7FB7}" dt="2025-01-22T14:57:20.862" v="1" actId="478"/>
          <ac:graphicFrameMkLst>
            <pc:docMk/>
            <pc:sldMk cId="1955780997" sldId="256"/>
            <ac:graphicFrameMk id="4" creationId="{F9668A6F-5DF5-916B-4E30-EE64621C5A2C}"/>
          </ac:graphicFrameMkLst>
        </pc:graphicFrameChg>
        <pc:graphicFrameChg chg="del">
          <ac:chgData name="Sarah Carter" userId="4b4e2a7e9c42e1b2" providerId="LiveId" clId="{47839BE2-FEA3-4210-ABB9-219BFDFB7FB7}" dt="2025-01-22T14:57:20.862" v="1" actId="478"/>
          <ac:graphicFrameMkLst>
            <pc:docMk/>
            <pc:sldMk cId="1955780997" sldId="256"/>
            <ac:graphicFrameMk id="5" creationId="{5179A348-1EF3-76F3-434B-EF33C592E9C9}"/>
          </ac:graphicFrameMkLst>
        </pc:graphicFrameChg>
        <pc:graphicFrameChg chg="mod">
          <ac:chgData name="Sarah Carter" userId="4b4e2a7e9c42e1b2" providerId="LiveId" clId="{47839BE2-FEA3-4210-ABB9-219BFDFB7FB7}" dt="2025-01-22T14:57:15.904" v="0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add mod modGraphic">
          <ac:chgData name="Sarah Carter" userId="4b4e2a7e9c42e1b2" providerId="LiveId" clId="{47839BE2-FEA3-4210-ABB9-219BFDFB7FB7}" dt="2025-01-22T14:58:58.542" v="21" actId="207"/>
          <ac:graphicFrameMkLst>
            <pc:docMk/>
            <pc:sldMk cId="1955780997" sldId="256"/>
            <ac:graphicFrameMk id="7" creationId="{2A4A0EF9-D6F9-7C9E-3291-24F263E86997}"/>
          </ac:graphicFrameMkLst>
        </pc:graphicFrameChg>
        <pc:graphicFrameChg chg="add mod modGraphic">
          <ac:chgData name="Sarah Carter" userId="4b4e2a7e9c42e1b2" providerId="LiveId" clId="{47839BE2-FEA3-4210-ABB9-219BFDFB7FB7}" dt="2025-01-22T14:59:13.708" v="23" actId="207"/>
          <ac:graphicFrameMkLst>
            <pc:docMk/>
            <pc:sldMk cId="1955780997" sldId="256"/>
            <ac:graphicFrameMk id="8" creationId="{3D7F77D3-DBD3-7085-88BE-A2F972F7F712}"/>
          </ac:graphicFrameMkLst>
        </pc:graphicFrameChg>
        <pc:graphicFrameChg chg="add mod modGraphic">
          <ac:chgData name="Sarah Carter" userId="4b4e2a7e9c42e1b2" providerId="LiveId" clId="{47839BE2-FEA3-4210-ABB9-219BFDFB7FB7}" dt="2025-01-22T14:59:27.140" v="26" actId="207"/>
          <ac:graphicFrameMkLst>
            <pc:docMk/>
            <pc:sldMk cId="1955780997" sldId="256"/>
            <ac:graphicFrameMk id="9" creationId="{50B90831-2043-0127-0686-7FF20335287C}"/>
          </ac:graphicFrameMkLst>
        </pc:graphicFrameChg>
        <pc:graphicFrameChg chg="add mod modGraphic">
          <ac:chgData name="Sarah Carter" userId="4b4e2a7e9c42e1b2" providerId="LiveId" clId="{47839BE2-FEA3-4210-ABB9-219BFDFB7FB7}" dt="2025-01-22T14:59:40.821" v="29" actId="207"/>
          <ac:graphicFrameMkLst>
            <pc:docMk/>
            <pc:sldMk cId="1955780997" sldId="256"/>
            <ac:graphicFrameMk id="10" creationId="{C0D7B3B1-47B5-0BB3-7EC5-05B17EC95040}"/>
          </ac:graphicFrameMkLst>
        </pc:graphicFrameChg>
      </pc:sldChg>
      <pc:sldChg chg="addSp delSp modSp mod">
        <pc:chgData name="Sarah Carter" userId="4b4e2a7e9c42e1b2" providerId="LiveId" clId="{47839BE2-FEA3-4210-ABB9-219BFDFB7FB7}" dt="2025-01-22T14:58:17.334" v="15" actId="1076"/>
        <pc:sldMkLst>
          <pc:docMk/>
          <pc:sldMk cId="3752153703" sldId="257"/>
        </pc:sldMkLst>
        <pc:graphicFrameChg chg="del">
          <ac:chgData name="Sarah Carter" userId="4b4e2a7e9c42e1b2" providerId="LiveId" clId="{47839BE2-FEA3-4210-ABB9-219BFDFB7FB7}" dt="2025-01-22T14:57:24.997" v="2" actId="478"/>
          <ac:graphicFrameMkLst>
            <pc:docMk/>
            <pc:sldMk cId="3752153703" sldId="257"/>
            <ac:graphicFrameMk id="2" creationId="{A739DC60-553B-9398-594C-3277F367317E}"/>
          </ac:graphicFrameMkLst>
        </pc:graphicFrameChg>
        <pc:graphicFrameChg chg="del">
          <ac:chgData name="Sarah Carter" userId="4b4e2a7e9c42e1b2" providerId="LiveId" clId="{47839BE2-FEA3-4210-ABB9-219BFDFB7FB7}" dt="2025-01-22T14:57:24.997" v="2" actId="478"/>
          <ac:graphicFrameMkLst>
            <pc:docMk/>
            <pc:sldMk cId="3752153703" sldId="257"/>
            <ac:graphicFrameMk id="3" creationId="{153C0431-81F1-BD17-D4DA-BD1232DC5385}"/>
          </ac:graphicFrameMkLst>
        </pc:graphicFrameChg>
        <pc:graphicFrameChg chg="del">
          <ac:chgData name="Sarah Carter" userId="4b4e2a7e9c42e1b2" providerId="LiveId" clId="{47839BE2-FEA3-4210-ABB9-219BFDFB7FB7}" dt="2025-01-22T14:57:24.997" v="2" actId="478"/>
          <ac:graphicFrameMkLst>
            <pc:docMk/>
            <pc:sldMk cId="3752153703" sldId="257"/>
            <ac:graphicFrameMk id="4" creationId="{9AAEADEA-235F-EBCA-F581-BEEAF9152CDB}"/>
          </ac:graphicFrameMkLst>
        </pc:graphicFrameChg>
        <pc:graphicFrameChg chg="del">
          <ac:chgData name="Sarah Carter" userId="4b4e2a7e9c42e1b2" providerId="LiveId" clId="{47839BE2-FEA3-4210-ABB9-219BFDFB7FB7}" dt="2025-01-22T14:57:24.997" v="2" actId="478"/>
          <ac:graphicFrameMkLst>
            <pc:docMk/>
            <pc:sldMk cId="3752153703" sldId="257"/>
            <ac:graphicFrameMk id="5" creationId="{9F5D4E7A-9CC1-B6F1-2664-191DCDE8CAF0}"/>
          </ac:graphicFrameMkLst>
        </pc:graphicFrameChg>
        <pc:graphicFrameChg chg="add mod modGraphic">
          <ac:chgData name="Sarah Carter" userId="4b4e2a7e9c42e1b2" providerId="LiveId" clId="{47839BE2-FEA3-4210-ABB9-219BFDFB7FB7}" dt="2025-01-22T14:58:04.922" v="11" actId="1076"/>
          <ac:graphicFrameMkLst>
            <pc:docMk/>
            <pc:sldMk cId="3752153703" sldId="257"/>
            <ac:graphicFrameMk id="7" creationId="{DB92B8DF-A3D8-A713-4B34-35B856E3644A}"/>
          </ac:graphicFrameMkLst>
        </pc:graphicFrameChg>
        <pc:graphicFrameChg chg="add mod">
          <ac:chgData name="Sarah Carter" userId="4b4e2a7e9c42e1b2" providerId="LiveId" clId="{47839BE2-FEA3-4210-ABB9-219BFDFB7FB7}" dt="2025-01-22T14:58:12.759" v="13" actId="1076"/>
          <ac:graphicFrameMkLst>
            <pc:docMk/>
            <pc:sldMk cId="3752153703" sldId="257"/>
            <ac:graphicFrameMk id="8" creationId="{8713E5FC-197E-3E05-B54D-0F6EA22D7198}"/>
          </ac:graphicFrameMkLst>
        </pc:graphicFrameChg>
        <pc:graphicFrameChg chg="add mod">
          <ac:chgData name="Sarah Carter" userId="4b4e2a7e9c42e1b2" providerId="LiveId" clId="{47839BE2-FEA3-4210-ABB9-219BFDFB7FB7}" dt="2025-01-22T14:58:17.334" v="15" actId="1076"/>
          <ac:graphicFrameMkLst>
            <pc:docMk/>
            <pc:sldMk cId="3752153703" sldId="257"/>
            <ac:graphicFrameMk id="9" creationId="{CB04A571-7168-2D87-40F8-F34CA451D370}"/>
          </ac:graphicFrameMkLst>
        </pc:graphicFrameChg>
        <pc:graphicFrameChg chg="add mod">
          <ac:chgData name="Sarah Carter" userId="4b4e2a7e9c42e1b2" providerId="LiveId" clId="{47839BE2-FEA3-4210-ABB9-219BFDFB7FB7}" dt="2025-01-22T14:58:17.334" v="15" actId="1076"/>
          <ac:graphicFrameMkLst>
            <pc:docMk/>
            <pc:sldMk cId="3752153703" sldId="257"/>
            <ac:graphicFrameMk id="10" creationId="{95263FC2-5723-469B-8A6F-C047885D239D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50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7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2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7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4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8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6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4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8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986349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KANGAROO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KANGAROO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KANGAROO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KANGAROO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A4A0EF9-D6F9-7C9E-3291-24F263E869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652048"/>
              </p:ext>
            </p:extLst>
          </p:nvPr>
        </p:nvGraphicFramePr>
        <p:xfrm>
          <a:off x="1085851" y="1445891"/>
          <a:ext cx="228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86802445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73672056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423064350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5525953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738612302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12392453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5150168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30242835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6173154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287970706"/>
                    </a:ext>
                  </a:extLst>
                </a:gridCol>
              </a:tblGrid>
              <a:tr h="228600"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485049"/>
                  </a:ext>
                </a:extLst>
              </a:tr>
              <a:tr h="228600">
                <a:tc rowSpan="4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254159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99942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4117888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6405618"/>
                  </a:ext>
                </a:extLst>
              </a:tr>
              <a:tr h="228600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267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396618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922285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147689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682914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64426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87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548434"/>
                  </a:ext>
                </a:extLst>
              </a:tr>
              <a:tr h="228600"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52822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D7F77D3-DBD3-7085-88BE-A2F972F7F7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896723"/>
              </p:ext>
            </p:extLst>
          </p:nvPr>
        </p:nvGraphicFramePr>
        <p:xfrm>
          <a:off x="4400551" y="1445891"/>
          <a:ext cx="228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86802445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73672056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423064350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5525953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738612302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12392453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5150168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30242835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6173154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287970706"/>
                    </a:ext>
                  </a:extLst>
                </a:gridCol>
              </a:tblGrid>
              <a:tr h="228600"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485049"/>
                  </a:ext>
                </a:extLst>
              </a:tr>
              <a:tr h="228600">
                <a:tc rowSpan="4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254159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99942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4117888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6405618"/>
                  </a:ext>
                </a:extLst>
              </a:tr>
              <a:tr h="228600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267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396618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922285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147689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682914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64426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87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548434"/>
                  </a:ext>
                </a:extLst>
              </a:tr>
              <a:tr h="228600"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52822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0B90831-2043-0127-0686-7FF203352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750822"/>
              </p:ext>
            </p:extLst>
          </p:nvPr>
        </p:nvGraphicFramePr>
        <p:xfrm>
          <a:off x="1085851" y="6055991"/>
          <a:ext cx="228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86802445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73672056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423064350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5525953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738612302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12392453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5150168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30242835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6173154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287970706"/>
                    </a:ext>
                  </a:extLst>
                </a:gridCol>
              </a:tblGrid>
              <a:tr h="228600"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485049"/>
                  </a:ext>
                </a:extLst>
              </a:tr>
              <a:tr h="228600">
                <a:tc rowSpan="4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254159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99942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4117888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6405618"/>
                  </a:ext>
                </a:extLst>
              </a:tr>
              <a:tr h="228600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267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396618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922285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147689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682914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64426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87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548434"/>
                  </a:ext>
                </a:extLst>
              </a:tr>
              <a:tr h="228600"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52822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0D7B3B1-47B5-0BB3-7EC5-05B17EC950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167190"/>
              </p:ext>
            </p:extLst>
          </p:nvPr>
        </p:nvGraphicFramePr>
        <p:xfrm>
          <a:off x="4400551" y="6055991"/>
          <a:ext cx="228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86802445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73672056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423064350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5525953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738612302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12392453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5150168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30242835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6173154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287970706"/>
                    </a:ext>
                  </a:extLst>
                </a:gridCol>
              </a:tblGrid>
              <a:tr h="228600"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485049"/>
                  </a:ext>
                </a:extLst>
              </a:tr>
              <a:tr h="228600">
                <a:tc rowSpan="4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254159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99942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4117888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6405618"/>
                  </a:ext>
                </a:extLst>
              </a:tr>
              <a:tr h="228600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267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396618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922285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147689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682914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64426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87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548434"/>
                  </a:ext>
                </a:extLst>
              </a:tr>
              <a:tr h="228600"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528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86416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B92B8DF-A3D8-A713-4B34-35B856E364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710585"/>
              </p:ext>
            </p:extLst>
          </p:nvPr>
        </p:nvGraphicFramePr>
        <p:xfrm>
          <a:off x="1085851" y="1445891"/>
          <a:ext cx="228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86802445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73672056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423064350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5525953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738612302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12392453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5150168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30242835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6173154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287970706"/>
                    </a:ext>
                  </a:extLst>
                </a:gridCol>
              </a:tblGrid>
              <a:tr h="228600"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485049"/>
                  </a:ext>
                </a:extLst>
              </a:tr>
              <a:tr h="228600">
                <a:tc rowSpan="4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254159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99942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4117888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6405618"/>
                  </a:ext>
                </a:extLst>
              </a:tr>
              <a:tr h="228600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267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396618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922285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147689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682914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64426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87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548434"/>
                  </a:ext>
                </a:extLst>
              </a:tr>
              <a:tr h="228600"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52822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713E5FC-197E-3E05-B54D-0F6EA22D71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351966"/>
              </p:ext>
            </p:extLst>
          </p:nvPr>
        </p:nvGraphicFramePr>
        <p:xfrm>
          <a:off x="4400551" y="1445891"/>
          <a:ext cx="228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86802445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73672056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423064350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5525953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738612302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12392453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5150168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30242835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6173154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287970706"/>
                    </a:ext>
                  </a:extLst>
                </a:gridCol>
              </a:tblGrid>
              <a:tr h="228600"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485049"/>
                  </a:ext>
                </a:extLst>
              </a:tr>
              <a:tr h="228600">
                <a:tc rowSpan="4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254159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99942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4117888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6405618"/>
                  </a:ext>
                </a:extLst>
              </a:tr>
              <a:tr h="228600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267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396618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922285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147689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682914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64426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87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548434"/>
                  </a:ext>
                </a:extLst>
              </a:tr>
              <a:tr h="228600"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52822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B04A571-7168-2D87-40F8-F34CA451D3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382317"/>
              </p:ext>
            </p:extLst>
          </p:nvPr>
        </p:nvGraphicFramePr>
        <p:xfrm>
          <a:off x="1085851" y="6055991"/>
          <a:ext cx="228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86802445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73672056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423064350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5525953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738612302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12392453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5150168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30242835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6173154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287970706"/>
                    </a:ext>
                  </a:extLst>
                </a:gridCol>
              </a:tblGrid>
              <a:tr h="228600"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485049"/>
                  </a:ext>
                </a:extLst>
              </a:tr>
              <a:tr h="228600">
                <a:tc rowSpan="4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254159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99942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4117888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6405618"/>
                  </a:ext>
                </a:extLst>
              </a:tr>
              <a:tr h="228600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267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396618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922285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147689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682914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64426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87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548434"/>
                  </a:ext>
                </a:extLst>
              </a:tr>
              <a:tr h="228600"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52822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5263FC2-5723-469B-8A6F-C047885D2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786893"/>
              </p:ext>
            </p:extLst>
          </p:nvPr>
        </p:nvGraphicFramePr>
        <p:xfrm>
          <a:off x="4400551" y="6055991"/>
          <a:ext cx="228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86802445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736720565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423064350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5525953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738612302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12392453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5150168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302428356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56173154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287970706"/>
                    </a:ext>
                  </a:extLst>
                </a:gridCol>
              </a:tblGrid>
              <a:tr h="228600"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485049"/>
                  </a:ext>
                </a:extLst>
              </a:tr>
              <a:tr h="228600">
                <a:tc rowSpan="4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254159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99942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4117888"/>
                  </a:ext>
                </a:extLst>
              </a:tr>
              <a:tr h="2286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6405618"/>
                  </a:ext>
                </a:extLst>
              </a:tr>
              <a:tr h="228600"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267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396618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922285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147689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682914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64426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87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548434"/>
                  </a:ext>
                </a:extLst>
              </a:tr>
              <a:tr h="228600">
                <a:tc grid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2658" marR="82658" marT="41329" marB="41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2860" marR="22860" marT="11430" marB="114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528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2024-09-12T15:46:18Z</dcterms:created>
  <dcterms:modified xsi:type="dcterms:W3CDTF">2025-01-22T14:59:45Z</dcterms:modified>
</cp:coreProperties>
</file>