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E5958B-7520-4D6E-A8DC-2134063643FB}" v="120" dt="2025-01-22T14:51:08.0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90" d="100"/>
          <a:sy n="90" d="100"/>
        </p:scale>
        <p:origin x="1200" y="-44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2E5958B-7520-4D6E-A8DC-2134063643FB}"/>
    <pc:docChg chg="undo custSel modSld">
      <pc:chgData name="Sarah Carter" userId="4b4e2a7e9c42e1b2" providerId="LiveId" clId="{82E5958B-7520-4D6E-A8DC-2134063643FB}" dt="2025-01-22T14:51:36.897" v="233" actId="1076"/>
      <pc:docMkLst>
        <pc:docMk/>
      </pc:docMkLst>
      <pc:sldChg chg="addSp modSp mod">
        <pc:chgData name="Sarah Carter" userId="4b4e2a7e9c42e1b2" providerId="LiveId" clId="{82E5958B-7520-4D6E-A8DC-2134063643FB}" dt="2025-01-22T14:51:36.897" v="233" actId="1076"/>
        <pc:sldMkLst>
          <pc:docMk/>
          <pc:sldMk cId="226264781" sldId="256"/>
        </pc:sldMkLst>
        <pc:spChg chg="mod">
          <ac:chgData name="Sarah Carter" userId="4b4e2a7e9c42e1b2" providerId="LiveId" clId="{82E5958B-7520-4D6E-A8DC-2134063643FB}" dt="2025-01-22T14:51:36.897" v="233" actId="1076"/>
          <ac:spMkLst>
            <pc:docMk/>
            <pc:sldMk cId="226264781" sldId="256"/>
            <ac:spMk id="4" creationId="{083B1ADC-2741-B348-28CE-B924B9E4B339}"/>
          </ac:spMkLst>
        </pc:spChg>
        <pc:spChg chg="mod">
          <ac:chgData name="Sarah Carter" userId="4b4e2a7e9c42e1b2" providerId="LiveId" clId="{82E5958B-7520-4D6E-A8DC-2134063643FB}" dt="2025-01-22T14:51:16.168" v="232" actId="12788"/>
          <ac:spMkLst>
            <pc:docMk/>
            <pc:sldMk cId="226264781" sldId="256"/>
            <ac:spMk id="7" creationId="{8832FC41-189E-FF3B-6BAD-F8245069A5F5}"/>
          </ac:spMkLst>
        </pc:spChg>
        <pc:graphicFrameChg chg="add mod modGraphic">
          <ac:chgData name="Sarah Carter" userId="4b4e2a7e9c42e1b2" providerId="LiveId" clId="{82E5958B-7520-4D6E-A8DC-2134063643FB}" dt="2025-01-22T14:50:19.962" v="154" actId="1076"/>
          <ac:graphicFrameMkLst>
            <pc:docMk/>
            <pc:sldMk cId="226264781" sldId="256"/>
            <ac:graphicFrameMk id="2" creationId="{EE409727-4AC0-F0F4-4B24-AC749E623B31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5370C-B082-4D61-BA2B-7750997ECE6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30463" y="1143000"/>
            <a:ext cx="1997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638D3-CF0F-4118-B177-54B520F9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30463" y="1143000"/>
            <a:ext cx="19970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638D3-CF0F-4118-B177-54B520F982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4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56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953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7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84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10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73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62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79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35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1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63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69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zzideas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83B1ADC-2741-B348-28CE-B924B9E4B339}"/>
              </a:ext>
            </a:extLst>
          </p:cNvPr>
          <p:cNvSpPr txBox="1"/>
          <p:nvPr/>
        </p:nvSpPr>
        <p:spPr>
          <a:xfrm>
            <a:off x="0" y="216784"/>
            <a:ext cx="1005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>
                <a:latin typeface="Century Gothic" panose="020B0502020202020204" pitchFamily="34" charset="0"/>
              </a:rPr>
              <a:t>KANGAROO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32FC41-189E-FF3B-6BAD-F8245069A5F5}"/>
              </a:ext>
            </a:extLst>
          </p:cNvPr>
          <p:cNvSpPr txBox="1"/>
          <p:nvPr/>
        </p:nvSpPr>
        <p:spPr>
          <a:xfrm>
            <a:off x="3295670" y="14959708"/>
            <a:ext cx="34670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Original Puzzle Source: </a:t>
            </a:r>
            <a:r>
              <a:rPr lang="en-US" sz="1200" dirty="0">
                <a:latin typeface="Century Gothic" panose="020B0502020202020204" pitchFamily="34" charset="0"/>
                <a:hlinkClick r:id="rId3"/>
              </a:rPr>
              <a:t>www.fizzideas.com</a:t>
            </a:r>
            <a:r>
              <a:rPr lang="en-US" sz="1200" dirty="0"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E34E2-A88A-DB43-8149-786E18F8AD42}"/>
              </a:ext>
            </a:extLst>
          </p:cNvPr>
          <p:cNvSpPr txBox="1"/>
          <p:nvPr/>
        </p:nvSpPr>
        <p:spPr>
          <a:xfrm>
            <a:off x="385177" y="14651154"/>
            <a:ext cx="9058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Puzzle Formatted by Sarah Carter | @mathequalslove | mathequalslove.net </a:t>
            </a:r>
          </a:p>
        </p:txBody>
      </p:sp>
      <p:pic>
        <p:nvPicPr>
          <p:cNvPr id="10" name="Picture 9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70B73FB-D46D-A4EB-C4B0-65F47C6DF3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580" y="14619599"/>
            <a:ext cx="2341978" cy="308554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E409727-4AC0-F0F4-4B24-AC749E623B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871383"/>
              </p:ext>
            </p:extLst>
          </p:nvPr>
        </p:nvGraphicFramePr>
        <p:xfrm>
          <a:off x="457200" y="1786444"/>
          <a:ext cx="9144000" cy="1280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86802445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3672056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23064350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52595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7386123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12392453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55150168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30242835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56173154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7970706"/>
                    </a:ext>
                  </a:extLst>
                </a:gridCol>
              </a:tblGrid>
              <a:tr h="914400">
                <a:tc grid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7485049"/>
                  </a:ext>
                </a:extLst>
              </a:tr>
              <a:tr h="914400">
                <a:tc rowSpan="4" grid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7254159"/>
                  </a:ext>
                </a:extLst>
              </a:tr>
              <a:tr h="9144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599942"/>
                  </a:ext>
                </a:extLst>
              </a:tr>
              <a:tr h="914400"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4117888"/>
                  </a:ext>
                </a:extLst>
              </a:tr>
              <a:tr h="91440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6405618"/>
                  </a:ext>
                </a:extLst>
              </a:tr>
              <a:tr h="914400">
                <a:tc rowSpan="7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0792678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3966183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2922285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147689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8682914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464426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878415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6548434"/>
                  </a:ext>
                </a:extLst>
              </a:tr>
              <a:tr h="914400">
                <a:tc grid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5282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64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23</Words>
  <Application>Microsoft Office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2024-09-12T14:28:19Z</dcterms:created>
  <dcterms:modified xsi:type="dcterms:W3CDTF">2025-01-22T14:51:45Z</dcterms:modified>
</cp:coreProperties>
</file>