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3BB9A5-352A-404F-B189-65CDB19B542F}" v="4" dt="2024-09-19T16:08:46.9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00" d="100"/>
          <a:sy n="100" d="100"/>
        </p:scale>
        <p:origin x="-2532" y="-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F3BB9A5-352A-404F-B189-65CDB19B542F}"/>
    <pc:docChg chg="custSel modSld">
      <pc:chgData name="Sarah Carter" userId="4b4e2a7e9c42e1b2" providerId="LiveId" clId="{DF3BB9A5-352A-404F-B189-65CDB19B542F}" dt="2024-09-19T16:11:33.053" v="43" actId="207"/>
      <pc:docMkLst>
        <pc:docMk/>
      </pc:docMkLst>
      <pc:sldChg chg="addSp delSp modSp mod">
        <pc:chgData name="Sarah Carter" userId="4b4e2a7e9c42e1b2" providerId="LiveId" clId="{DF3BB9A5-352A-404F-B189-65CDB19B542F}" dt="2024-09-19T16:11:33.053" v="43" actId="207"/>
        <pc:sldMkLst>
          <pc:docMk/>
          <pc:sldMk cId="1955780997" sldId="256"/>
        </pc:sldMkLst>
        <pc:graphicFrameChg chg="add mod modGraphic">
          <ac:chgData name="Sarah Carter" userId="4b4e2a7e9c42e1b2" providerId="LiveId" clId="{DF3BB9A5-352A-404F-B189-65CDB19B542F}" dt="2024-09-19T16:10:14.650" v="37" actId="207"/>
          <ac:graphicFrameMkLst>
            <pc:docMk/>
            <pc:sldMk cId="1955780997" sldId="256"/>
            <ac:graphicFrameMk id="2" creationId="{34B7F301-FC28-BFA4-4B13-62195301E2B9}"/>
          </ac:graphicFrameMkLst>
        </pc:graphicFrameChg>
        <pc:graphicFrameChg chg="add mod modGraphic">
          <ac:chgData name="Sarah Carter" userId="4b4e2a7e9c42e1b2" providerId="LiveId" clId="{DF3BB9A5-352A-404F-B189-65CDB19B542F}" dt="2024-09-19T16:10:37.357" v="38" actId="207"/>
          <ac:graphicFrameMkLst>
            <pc:docMk/>
            <pc:sldMk cId="1955780997" sldId="256"/>
            <ac:graphicFrameMk id="3" creationId="{813D8D45-AC3C-D5ED-7FF9-4E42E889C400}"/>
          </ac:graphicFrameMkLst>
        </pc:graphicFrameChg>
        <pc:graphicFrameChg chg="add mod modGraphic">
          <ac:chgData name="Sarah Carter" userId="4b4e2a7e9c42e1b2" providerId="LiveId" clId="{DF3BB9A5-352A-404F-B189-65CDB19B542F}" dt="2024-09-19T16:11:02.742" v="41" actId="207"/>
          <ac:graphicFrameMkLst>
            <pc:docMk/>
            <pc:sldMk cId="1955780997" sldId="256"/>
            <ac:graphicFrameMk id="4" creationId="{8F7B50C3-4226-B9B5-DA72-2951A10C6D9D}"/>
          </ac:graphicFrameMkLst>
        </pc:graphicFrameChg>
        <pc:graphicFrameChg chg="add mod modGraphic">
          <ac:chgData name="Sarah Carter" userId="4b4e2a7e9c42e1b2" providerId="LiveId" clId="{DF3BB9A5-352A-404F-B189-65CDB19B542F}" dt="2024-09-19T16:11:33.053" v="43" actId="207"/>
          <ac:graphicFrameMkLst>
            <pc:docMk/>
            <pc:sldMk cId="1955780997" sldId="256"/>
            <ac:graphicFrameMk id="5" creationId="{04C88710-BC77-E154-B2BD-63E1065E610B}"/>
          </ac:graphicFrameMkLst>
        </pc:graphicFrameChg>
        <pc:graphicFrameChg chg="modGraphic">
          <ac:chgData name="Sarah Carter" userId="4b4e2a7e9c42e1b2" providerId="LiveId" clId="{DF3BB9A5-352A-404F-B189-65CDB19B542F}" dt="2024-09-19T16:06:59.839" v="17" actId="20577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del">
          <ac:chgData name="Sarah Carter" userId="4b4e2a7e9c42e1b2" providerId="LiveId" clId="{DF3BB9A5-352A-404F-B189-65CDB19B542F}" dt="2024-09-19T16:07:08.705" v="18" actId="478"/>
          <ac:graphicFrameMkLst>
            <pc:docMk/>
            <pc:sldMk cId="1955780997" sldId="256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DF3BB9A5-352A-404F-B189-65CDB19B542F}" dt="2024-09-19T16:07:10.144" v="19" actId="478"/>
          <ac:graphicFrameMkLst>
            <pc:docMk/>
            <pc:sldMk cId="1955780997" sldId="256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DF3BB9A5-352A-404F-B189-65CDB19B542F}" dt="2024-09-19T16:07:12.368" v="20" actId="478"/>
          <ac:graphicFrameMkLst>
            <pc:docMk/>
            <pc:sldMk cId="1955780997" sldId="256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DF3BB9A5-352A-404F-B189-65CDB19B542F}" dt="2024-09-19T16:07:14.173" v="21" actId="478"/>
          <ac:graphicFrameMkLst>
            <pc:docMk/>
            <pc:sldMk cId="1955780997" sldId="256"/>
            <ac:graphicFrameMk id="10" creationId="{70FA1D20-9CB9-79AD-D48E-720C5DAF084F}"/>
          </ac:graphicFrameMkLst>
        </pc:graphicFrameChg>
      </pc:sldChg>
      <pc:sldChg chg="addSp delSp modSp mod">
        <pc:chgData name="Sarah Carter" userId="4b4e2a7e9c42e1b2" providerId="LiveId" clId="{DF3BB9A5-352A-404F-B189-65CDB19B542F}" dt="2024-09-19T16:08:36.895" v="34" actId="1076"/>
        <pc:sldMkLst>
          <pc:docMk/>
          <pc:sldMk cId="3752153703" sldId="257"/>
        </pc:sldMkLst>
        <pc:graphicFrameChg chg="add mod modGraphic">
          <ac:chgData name="Sarah Carter" userId="4b4e2a7e9c42e1b2" providerId="LiveId" clId="{DF3BB9A5-352A-404F-B189-65CDB19B542F}" dt="2024-09-19T16:08:09.637" v="30" actId="1076"/>
          <ac:graphicFrameMkLst>
            <pc:docMk/>
            <pc:sldMk cId="3752153703" sldId="257"/>
            <ac:graphicFrameMk id="2" creationId="{420D1C0C-4AB6-3DC9-FE01-986A4B8BC959}"/>
          </ac:graphicFrameMkLst>
        </pc:graphicFrameChg>
        <pc:graphicFrameChg chg="add mod">
          <ac:chgData name="Sarah Carter" userId="4b4e2a7e9c42e1b2" providerId="LiveId" clId="{DF3BB9A5-352A-404F-B189-65CDB19B542F}" dt="2024-09-19T16:08:21.493" v="32" actId="1076"/>
          <ac:graphicFrameMkLst>
            <pc:docMk/>
            <pc:sldMk cId="3752153703" sldId="257"/>
            <ac:graphicFrameMk id="3" creationId="{4A2CC6EF-ACC3-59D3-EE45-E4FF3551176E}"/>
          </ac:graphicFrameMkLst>
        </pc:graphicFrameChg>
        <pc:graphicFrameChg chg="add mod">
          <ac:chgData name="Sarah Carter" userId="4b4e2a7e9c42e1b2" providerId="LiveId" clId="{DF3BB9A5-352A-404F-B189-65CDB19B542F}" dt="2024-09-19T16:08:36.895" v="34" actId="1076"/>
          <ac:graphicFrameMkLst>
            <pc:docMk/>
            <pc:sldMk cId="3752153703" sldId="257"/>
            <ac:graphicFrameMk id="4" creationId="{ED58532E-349A-9A94-294C-999021508B82}"/>
          </ac:graphicFrameMkLst>
        </pc:graphicFrameChg>
        <pc:graphicFrameChg chg="add mod">
          <ac:chgData name="Sarah Carter" userId="4b4e2a7e9c42e1b2" providerId="LiveId" clId="{DF3BB9A5-352A-404F-B189-65CDB19B542F}" dt="2024-09-19T16:08:36.895" v="34" actId="1076"/>
          <ac:graphicFrameMkLst>
            <pc:docMk/>
            <pc:sldMk cId="3752153703" sldId="257"/>
            <ac:graphicFrameMk id="5" creationId="{80C8E927-A24C-A098-4385-7B917DC4582A}"/>
          </ac:graphicFrameMkLst>
        </pc:graphicFrameChg>
        <pc:graphicFrameChg chg="del">
          <ac:chgData name="Sarah Carter" userId="4b4e2a7e9c42e1b2" providerId="LiveId" clId="{DF3BB9A5-352A-404F-B189-65CDB19B542F}" dt="2024-09-19T16:07:19.512" v="22" actId="478"/>
          <ac:graphicFrameMkLst>
            <pc:docMk/>
            <pc:sldMk cId="3752153703" sldId="257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DF3BB9A5-352A-404F-B189-65CDB19B542F}" dt="2024-09-19T16:07:20.450" v="23" actId="478"/>
          <ac:graphicFrameMkLst>
            <pc:docMk/>
            <pc:sldMk cId="3752153703" sldId="257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DF3BB9A5-352A-404F-B189-65CDB19B542F}" dt="2024-09-19T16:07:21.592" v="24" actId="478"/>
          <ac:graphicFrameMkLst>
            <pc:docMk/>
            <pc:sldMk cId="3752153703" sldId="257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DF3BB9A5-352A-404F-B189-65CDB19B542F}" dt="2024-09-19T16:07:23.473" v="25" actId="478"/>
          <ac:graphicFrameMkLst>
            <pc:docMk/>
            <pc:sldMk cId="3752153703" sldId="257"/>
            <ac:graphicFrameMk id="10" creationId="{70FA1D20-9CB9-79AD-D48E-720C5DAF084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5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0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7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6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7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5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9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7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2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3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77692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LION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LION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LION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LION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4B7F301-FC28-BFA4-4B13-62195301E2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738773"/>
              </p:ext>
            </p:extLst>
          </p:nvPr>
        </p:nvGraphicFramePr>
        <p:xfrm>
          <a:off x="1460810" y="1550019"/>
          <a:ext cx="2545535" cy="194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86">
                  <a:extLst>
                    <a:ext uri="{9D8B030D-6E8A-4147-A177-3AD203B41FA5}">
                      <a16:colId xmlns:a16="http://schemas.microsoft.com/office/drawing/2014/main" val="2255518779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745746218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20563508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4127152549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32470052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54828461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3119217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89076098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695958782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159758880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406429391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19397714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112820121"/>
                    </a:ext>
                  </a:extLst>
                </a:gridCol>
              </a:tblGrid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77618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398551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770522"/>
                  </a:ext>
                </a:extLst>
              </a:tr>
              <a:tr h="194717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08110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62631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70295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026969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66002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16176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58950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13D8D45-AC3C-D5ED-7FF9-4E42E889C4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608997"/>
              </p:ext>
            </p:extLst>
          </p:nvPr>
        </p:nvGraphicFramePr>
        <p:xfrm>
          <a:off x="6052055" y="1550019"/>
          <a:ext cx="2545535" cy="194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86">
                  <a:extLst>
                    <a:ext uri="{9D8B030D-6E8A-4147-A177-3AD203B41FA5}">
                      <a16:colId xmlns:a16="http://schemas.microsoft.com/office/drawing/2014/main" val="2255518779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745746218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20563508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4127152549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32470052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54828461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3119217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89076098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695958782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159758880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406429391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19397714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112820121"/>
                    </a:ext>
                  </a:extLst>
                </a:gridCol>
              </a:tblGrid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77618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398551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770522"/>
                  </a:ext>
                </a:extLst>
              </a:tr>
              <a:tr h="194717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08110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62631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70295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026969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66002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16176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589509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F7B50C3-4226-B9B5-DA72-2951A10C6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765721"/>
              </p:ext>
            </p:extLst>
          </p:nvPr>
        </p:nvGraphicFramePr>
        <p:xfrm>
          <a:off x="1460810" y="5036923"/>
          <a:ext cx="2545535" cy="194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86">
                  <a:extLst>
                    <a:ext uri="{9D8B030D-6E8A-4147-A177-3AD203B41FA5}">
                      <a16:colId xmlns:a16="http://schemas.microsoft.com/office/drawing/2014/main" val="2255518779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745746218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20563508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4127152549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32470052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54828461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3119217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89076098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695958782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159758880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406429391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19397714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112820121"/>
                    </a:ext>
                  </a:extLst>
                </a:gridCol>
              </a:tblGrid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77618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398551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770522"/>
                  </a:ext>
                </a:extLst>
              </a:tr>
              <a:tr h="194717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08110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62631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70295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026969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66002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16176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58950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4C88710-BC77-E154-B2BD-63E1065E6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120065"/>
              </p:ext>
            </p:extLst>
          </p:nvPr>
        </p:nvGraphicFramePr>
        <p:xfrm>
          <a:off x="6052055" y="5036923"/>
          <a:ext cx="2545535" cy="194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86">
                  <a:extLst>
                    <a:ext uri="{9D8B030D-6E8A-4147-A177-3AD203B41FA5}">
                      <a16:colId xmlns:a16="http://schemas.microsoft.com/office/drawing/2014/main" val="2255518779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745746218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20563508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4127152549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32470052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54828461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3119217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89076098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695958782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159758880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406429391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19397714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112820121"/>
                    </a:ext>
                  </a:extLst>
                </a:gridCol>
              </a:tblGrid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77618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398551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770522"/>
                  </a:ext>
                </a:extLst>
              </a:tr>
              <a:tr h="194717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08110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62631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70295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26969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66002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16176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589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04506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20D1C0C-4AB6-3DC9-FE01-986A4B8BC9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787274"/>
              </p:ext>
            </p:extLst>
          </p:nvPr>
        </p:nvGraphicFramePr>
        <p:xfrm>
          <a:off x="1460810" y="1550019"/>
          <a:ext cx="2545535" cy="194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86">
                  <a:extLst>
                    <a:ext uri="{9D8B030D-6E8A-4147-A177-3AD203B41FA5}">
                      <a16:colId xmlns:a16="http://schemas.microsoft.com/office/drawing/2014/main" val="2255518779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745746218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20563508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4127152549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32470052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54828461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3119217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89076098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695958782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159758880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406429391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19397714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112820121"/>
                    </a:ext>
                  </a:extLst>
                </a:gridCol>
              </a:tblGrid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77618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398551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770522"/>
                  </a:ext>
                </a:extLst>
              </a:tr>
              <a:tr h="194717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08110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62631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70295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026969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66002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16176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58950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A2CC6EF-ACC3-59D3-EE45-E4FF355117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394090"/>
              </p:ext>
            </p:extLst>
          </p:nvPr>
        </p:nvGraphicFramePr>
        <p:xfrm>
          <a:off x="6052055" y="1550019"/>
          <a:ext cx="2545535" cy="194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86">
                  <a:extLst>
                    <a:ext uri="{9D8B030D-6E8A-4147-A177-3AD203B41FA5}">
                      <a16:colId xmlns:a16="http://schemas.microsoft.com/office/drawing/2014/main" val="2255518779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745746218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20563508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4127152549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32470052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54828461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3119217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89076098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695958782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159758880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406429391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19397714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112820121"/>
                    </a:ext>
                  </a:extLst>
                </a:gridCol>
              </a:tblGrid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77618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398551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770522"/>
                  </a:ext>
                </a:extLst>
              </a:tr>
              <a:tr h="194717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08110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62631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70295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026969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66002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16176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589509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D58532E-349A-9A94-294C-999021508B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402411"/>
              </p:ext>
            </p:extLst>
          </p:nvPr>
        </p:nvGraphicFramePr>
        <p:xfrm>
          <a:off x="1460810" y="5036923"/>
          <a:ext cx="2545535" cy="194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86">
                  <a:extLst>
                    <a:ext uri="{9D8B030D-6E8A-4147-A177-3AD203B41FA5}">
                      <a16:colId xmlns:a16="http://schemas.microsoft.com/office/drawing/2014/main" val="2255518779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745746218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20563508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4127152549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32470052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54828461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3119217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89076098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695958782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159758880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406429391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19397714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112820121"/>
                    </a:ext>
                  </a:extLst>
                </a:gridCol>
              </a:tblGrid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77618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398551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770522"/>
                  </a:ext>
                </a:extLst>
              </a:tr>
              <a:tr h="194717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08110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62631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70295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026969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66002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16176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58950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0C8E927-A24C-A098-4385-7B917DC458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476117"/>
              </p:ext>
            </p:extLst>
          </p:nvPr>
        </p:nvGraphicFramePr>
        <p:xfrm>
          <a:off x="6052055" y="5036923"/>
          <a:ext cx="2545535" cy="194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86">
                  <a:extLst>
                    <a:ext uri="{9D8B030D-6E8A-4147-A177-3AD203B41FA5}">
                      <a16:colId xmlns:a16="http://schemas.microsoft.com/office/drawing/2014/main" val="2255518779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745746218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20563508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4127152549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32470052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54828461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31192174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3890760987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695958782"/>
                    </a:ext>
                  </a:extLst>
                </a:gridCol>
                <a:gridCol w="194717">
                  <a:extLst>
                    <a:ext uri="{9D8B030D-6E8A-4147-A177-3AD203B41FA5}">
                      <a16:colId xmlns:a16="http://schemas.microsoft.com/office/drawing/2014/main" val="2159758880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406429391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3193977146"/>
                    </a:ext>
                  </a:extLst>
                </a:gridCol>
                <a:gridCol w="197086">
                  <a:extLst>
                    <a:ext uri="{9D8B030D-6E8A-4147-A177-3AD203B41FA5}">
                      <a16:colId xmlns:a16="http://schemas.microsoft.com/office/drawing/2014/main" val="112820121"/>
                    </a:ext>
                  </a:extLst>
                </a:gridCol>
              </a:tblGrid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77618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398551"/>
                  </a:ext>
                </a:extLst>
              </a:tr>
              <a:tr h="194717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770522"/>
                  </a:ext>
                </a:extLst>
              </a:tr>
              <a:tr h="194717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08110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62631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702953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0269696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66002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/>
                    </a:p>
                  </a:txBody>
                  <a:tcPr marL="85843" marR="85843" marT="42922" marB="429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161767"/>
                  </a:ext>
                </a:extLst>
              </a:tr>
              <a:tr h="19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5843" marR="85843" marT="42922" marB="4292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19471" marR="19471" marT="9735" marB="973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589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2024-09-12T15:46:18Z</dcterms:created>
  <dcterms:modified xsi:type="dcterms:W3CDTF">2024-09-19T16:11:34Z</dcterms:modified>
</cp:coreProperties>
</file>