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155448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347A1E4-B803-4E5F-9E04-90A1960E6A4A}" v="115" dt="2024-09-19T13:36:26.11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5" autoAdjust="0"/>
    <p:restoredTop sz="94660"/>
  </p:normalViewPr>
  <p:slideViewPr>
    <p:cSldViewPr snapToGrid="0">
      <p:cViewPr>
        <p:scale>
          <a:sx n="60" d="100"/>
          <a:sy n="60" d="100"/>
        </p:scale>
        <p:origin x="112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0347A1E4-B803-4E5F-9E04-90A1960E6A4A}"/>
    <pc:docChg chg="undo custSel delSld modSld">
      <pc:chgData name="Sarah Carter" userId="4b4e2a7e9c42e1b2" providerId="LiveId" clId="{0347A1E4-B803-4E5F-9E04-90A1960E6A4A}" dt="2024-09-19T13:57:27.080" v="163" actId="1076"/>
      <pc:docMkLst>
        <pc:docMk/>
      </pc:docMkLst>
      <pc:sldChg chg="del">
        <pc:chgData name="Sarah Carter" userId="4b4e2a7e9c42e1b2" providerId="LiveId" clId="{0347A1E4-B803-4E5F-9E04-90A1960E6A4A}" dt="2024-09-19T13:40:04.242" v="158" actId="2696"/>
        <pc:sldMkLst>
          <pc:docMk/>
          <pc:sldMk cId="226264781" sldId="256"/>
        </pc:sldMkLst>
      </pc:sldChg>
      <pc:sldChg chg="addSp delSp modSp mod">
        <pc:chgData name="Sarah Carter" userId="4b4e2a7e9c42e1b2" providerId="LiveId" clId="{0347A1E4-B803-4E5F-9E04-90A1960E6A4A}" dt="2024-09-19T13:57:27.080" v="163" actId="1076"/>
        <pc:sldMkLst>
          <pc:docMk/>
          <pc:sldMk cId="1311729193" sldId="257"/>
        </pc:sldMkLst>
        <pc:spChg chg="mod">
          <ac:chgData name="Sarah Carter" userId="4b4e2a7e9c42e1b2" providerId="LiveId" clId="{0347A1E4-B803-4E5F-9E04-90A1960E6A4A}" dt="2024-09-19T13:57:27.080" v="163" actId="1076"/>
          <ac:spMkLst>
            <pc:docMk/>
            <pc:sldMk cId="1311729193" sldId="257"/>
            <ac:spMk id="4" creationId="{005FB5C6-17F7-0518-BE72-C66CBB8EEE89}"/>
          </ac:spMkLst>
        </pc:spChg>
        <pc:spChg chg="mod">
          <ac:chgData name="Sarah Carter" userId="4b4e2a7e9c42e1b2" providerId="LiveId" clId="{0347A1E4-B803-4E5F-9E04-90A1960E6A4A}" dt="2024-09-19T13:43:13.422" v="161" actId="1076"/>
          <ac:spMkLst>
            <pc:docMk/>
            <pc:sldMk cId="1311729193" sldId="257"/>
            <ac:spMk id="5" creationId="{3328E48C-E035-FD1C-EAD7-981945DD8079}"/>
          </ac:spMkLst>
        </pc:spChg>
        <pc:graphicFrameChg chg="add mod">
          <ac:chgData name="Sarah Carter" userId="4b4e2a7e9c42e1b2" providerId="LiveId" clId="{0347A1E4-B803-4E5F-9E04-90A1960E6A4A}" dt="2024-09-19T13:05:57.807" v="33"/>
          <ac:graphicFrameMkLst>
            <pc:docMk/>
            <pc:sldMk cId="1311729193" sldId="257"/>
            <ac:graphicFrameMk id="3" creationId="{EE971D2D-6A60-03DB-2BBE-B37592B35FA0}"/>
          </ac:graphicFrameMkLst>
        </pc:graphicFrameChg>
        <pc:graphicFrameChg chg="del mod">
          <ac:chgData name="Sarah Carter" userId="4b4e2a7e9c42e1b2" providerId="LiveId" clId="{0347A1E4-B803-4E5F-9E04-90A1960E6A4A}" dt="2024-09-19T13:10:45.356" v="50" actId="478"/>
          <ac:graphicFrameMkLst>
            <pc:docMk/>
            <pc:sldMk cId="1311729193" sldId="257"/>
            <ac:graphicFrameMk id="7" creationId="{5A4A6F0F-E2FD-F62A-E74A-1A89F3723D72}"/>
          </ac:graphicFrameMkLst>
        </pc:graphicFrameChg>
        <pc:graphicFrameChg chg="add mod">
          <ac:chgData name="Sarah Carter" userId="4b4e2a7e9c42e1b2" providerId="LiveId" clId="{0347A1E4-B803-4E5F-9E04-90A1960E6A4A}" dt="2024-09-19T13:06:04.449" v="36"/>
          <ac:graphicFrameMkLst>
            <pc:docMk/>
            <pc:sldMk cId="1311729193" sldId="257"/>
            <ac:graphicFrameMk id="9" creationId="{E0C65D03-75AD-1B06-1EE3-1FD2CE9ECAF7}"/>
          </ac:graphicFrameMkLst>
        </pc:graphicFrameChg>
        <pc:graphicFrameChg chg="add mod modGraphic">
          <ac:chgData name="Sarah Carter" userId="4b4e2a7e9c42e1b2" providerId="LiveId" clId="{0347A1E4-B803-4E5F-9E04-90A1960E6A4A}" dt="2024-09-19T13:36:26.116" v="157"/>
          <ac:graphicFrameMkLst>
            <pc:docMk/>
            <pc:sldMk cId="1311729193" sldId="257"/>
            <ac:graphicFrameMk id="10" creationId="{2E5EF357-23E3-0BAD-768A-C7B8A40CAF29}"/>
          </ac:graphicFrameMkLst>
        </pc:graphicFrameChg>
        <pc:graphicFrameChg chg="add mod">
          <ac:chgData name="Sarah Carter" userId="4b4e2a7e9c42e1b2" providerId="LiveId" clId="{0347A1E4-B803-4E5F-9E04-90A1960E6A4A}" dt="2024-09-19T13:25:31.455" v="67"/>
          <ac:graphicFrameMkLst>
            <pc:docMk/>
            <pc:sldMk cId="1311729193" sldId="257"/>
            <ac:graphicFrameMk id="11" creationId="{E405FB74-8B86-1535-576F-BC6E44259090}"/>
          </ac:graphicFrameMkLst>
        </pc:graphicFrameChg>
        <pc:picChg chg="add del mod">
          <ac:chgData name="Sarah Carter" userId="4b4e2a7e9c42e1b2" providerId="LiveId" clId="{0347A1E4-B803-4E5F-9E04-90A1960E6A4A}" dt="2024-09-19T13:32:10.546" v="144" actId="478"/>
          <ac:picMkLst>
            <pc:docMk/>
            <pc:sldMk cId="1311729193" sldId="257"/>
            <ac:picMk id="2" creationId="{CE54501F-2211-E071-44D6-C6212C519390}"/>
          </ac:picMkLst>
        </pc:picChg>
        <pc:picChg chg="mod">
          <ac:chgData name="Sarah Carter" userId="4b4e2a7e9c42e1b2" providerId="LiveId" clId="{0347A1E4-B803-4E5F-9E04-90A1960E6A4A}" dt="2024-09-19T13:43:13.891" v="162" actId="1076"/>
          <ac:picMkLst>
            <pc:docMk/>
            <pc:sldMk cId="1311729193" sldId="257"/>
            <ac:picMk id="6" creationId="{D976E6CE-3A0E-8576-FF45-E61679762A83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05370C-B082-4D61-BA2B-7750997ECE6A}" type="datetimeFigureOut">
              <a:rPr lang="en-US" smtClean="0"/>
              <a:t>9/19/2024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44575" y="1143000"/>
            <a:ext cx="47688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1638D3-CF0F-4118-B177-54B520F98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8432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1pPr>
    <a:lvl2pPr marL="614477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2pPr>
    <a:lvl3pPr marL="1228954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3pPr>
    <a:lvl4pPr marL="1843430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4pPr>
    <a:lvl5pPr marL="2457907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5pPr>
    <a:lvl6pPr marL="3072384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6pPr>
    <a:lvl7pPr marL="3686861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7pPr>
    <a:lvl8pPr marL="4301338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8pPr>
    <a:lvl9pPr marL="4915814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65860" y="1646133"/>
            <a:ext cx="13213080" cy="3501813"/>
          </a:xfrm>
        </p:spPr>
        <p:txBody>
          <a:bodyPr anchor="b"/>
          <a:lstStyle>
            <a:lvl1pPr algn="ctr">
              <a:defRPr sz="8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3100" y="5282989"/>
            <a:ext cx="11658600" cy="2428451"/>
          </a:xfrm>
        </p:spPr>
        <p:txBody>
          <a:bodyPr/>
          <a:lstStyle>
            <a:lvl1pPr marL="0" indent="0" algn="ctr">
              <a:buNone/>
              <a:defRPr sz="3520"/>
            </a:lvl1pPr>
            <a:lvl2pPr marL="670575" indent="0" algn="ctr">
              <a:buNone/>
              <a:defRPr sz="2933"/>
            </a:lvl2pPr>
            <a:lvl3pPr marL="1341150" indent="0" algn="ctr">
              <a:buNone/>
              <a:defRPr sz="2640"/>
            </a:lvl3pPr>
            <a:lvl4pPr marL="2011726" indent="0" algn="ctr">
              <a:buNone/>
              <a:defRPr sz="2347"/>
            </a:lvl4pPr>
            <a:lvl5pPr marL="2682301" indent="0" algn="ctr">
              <a:buNone/>
              <a:defRPr sz="2347"/>
            </a:lvl5pPr>
            <a:lvl6pPr marL="3352876" indent="0" algn="ctr">
              <a:buNone/>
              <a:defRPr sz="2347"/>
            </a:lvl6pPr>
            <a:lvl7pPr marL="4023451" indent="0" algn="ctr">
              <a:buNone/>
              <a:defRPr sz="2347"/>
            </a:lvl7pPr>
            <a:lvl8pPr marL="4694027" indent="0" algn="ctr">
              <a:buNone/>
              <a:defRPr sz="2347"/>
            </a:lvl8pPr>
            <a:lvl9pPr marL="5364602" indent="0" algn="ctr">
              <a:buNone/>
              <a:defRPr sz="2347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9/19/2024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1703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9/19/2024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00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124248" y="535517"/>
            <a:ext cx="3351848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8706" y="535517"/>
            <a:ext cx="9861233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9/19/2024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851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9/19/2024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0840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0610" y="2507618"/>
            <a:ext cx="13407390" cy="4184014"/>
          </a:xfrm>
        </p:spPr>
        <p:txBody>
          <a:bodyPr anchor="b"/>
          <a:lstStyle>
            <a:lvl1pPr>
              <a:defRPr sz="8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0610" y="6731215"/>
            <a:ext cx="13407390" cy="2200274"/>
          </a:xfrm>
        </p:spPr>
        <p:txBody>
          <a:bodyPr/>
          <a:lstStyle>
            <a:lvl1pPr marL="0" indent="0">
              <a:buNone/>
              <a:defRPr sz="3520">
                <a:solidFill>
                  <a:schemeClr val="tx1">
                    <a:tint val="82000"/>
                  </a:schemeClr>
                </a:solidFill>
              </a:defRPr>
            </a:lvl1pPr>
            <a:lvl2pPr marL="670575" indent="0">
              <a:buNone/>
              <a:defRPr sz="2933">
                <a:solidFill>
                  <a:schemeClr val="tx1">
                    <a:tint val="82000"/>
                  </a:schemeClr>
                </a:solidFill>
              </a:defRPr>
            </a:lvl2pPr>
            <a:lvl3pPr marL="1341150" indent="0">
              <a:buNone/>
              <a:defRPr sz="2640">
                <a:solidFill>
                  <a:schemeClr val="tx1">
                    <a:tint val="82000"/>
                  </a:schemeClr>
                </a:solidFill>
              </a:defRPr>
            </a:lvl3pPr>
            <a:lvl4pPr marL="2011726" indent="0">
              <a:buNone/>
              <a:defRPr sz="2347">
                <a:solidFill>
                  <a:schemeClr val="tx1">
                    <a:tint val="82000"/>
                  </a:schemeClr>
                </a:solidFill>
              </a:defRPr>
            </a:lvl4pPr>
            <a:lvl5pPr marL="2682301" indent="0">
              <a:buNone/>
              <a:defRPr sz="2347">
                <a:solidFill>
                  <a:schemeClr val="tx1">
                    <a:tint val="82000"/>
                  </a:schemeClr>
                </a:solidFill>
              </a:defRPr>
            </a:lvl5pPr>
            <a:lvl6pPr marL="3352876" indent="0">
              <a:buNone/>
              <a:defRPr sz="2347">
                <a:solidFill>
                  <a:schemeClr val="tx1">
                    <a:tint val="82000"/>
                  </a:schemeClr>
                </a:solidFill>
              </a:defRPr>
            </a:lvl6pPr>
            <a:lvl7pPr marL="4023451" indent="0">
              <a:buNone/>
              <a:defRPr sz="2347">
                <a:solidFill>
                  <a:schemeClr val="tx1">
                    <a:tint val="82000"/>
                  </a:schemeClr>
                </a:solidFill>
              </a:defRPr>
            </a:lvl7pPr>
            <a:lvl8pPr marL="4694027" indent="0">
              <a:buNone/>
              <a:defRPr sz="2347">
                <a:solidFill>
                  <a:schemeClr val="tx1">
                    <a:tint val="82000"/>
                  </a:schemeClr>
                </a:solidFill>
              </a:defRPr>
            </a:lvl8pPr>
            <a:lvl9pPr marL="5364602" indent="0">
              <a:buNone/>
              <a:defRPr sz="2347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9/19/2024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443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8705" y="2677584"/>
            <a:ext cx="660654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69555" y="2677584"/>
            <a:ext cx="660654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9/19/2024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889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0730" y="535519"/>
            <a:ext cx="13407390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0731" y="2465706"/>
            <a:ext cx="6576178" cy="1208404"/>
          </a:xfrm>
        </p:spPr>
        <p:txBody>
          <a:bodyPr anchor="b"/>
          <a:lstStyle>
            <a:lvl1pPr marL="0" indent="0">
              <a:buNone/>
              <a:defRPr sz="3520" b="1"/>
            </a:lvl1pPr>
            <a:lvl2pPr marL="670575" indent="0">
              <a:buNone/>
              <a:defRPr sz="2933" b="1"/>
            </a:lvl2pPr>
            <a:lvl3pPr marL="1341150" indent="0">
              <a:buNone/>
              <a:defRPr sz="2640" b="1"/>
            </a:lvl3pPr>
            <a:lvl4pPr marL="2011726" indent="0">
              <a:buNone/>
              <a:defRPr sz="2347" b="1"/>
            </a:lvl4pPr>
            <a:lvl5pPr marL="2682301" indent="0">
              <a:buNone/>
              <a:defRPr sz="2347" b="1"/>
            </a:lvl5pPr>
            <a:lvl6pPr marL="3352876" indent="0">
              <a:buNone/>
              <a:defRPr sz="2347" b="1"/>
            </a:lvl6pPr>
            <a:lvl7pPr marL="4023451" indent="0">
              <a:buNone/>
              <a:defRPr sz="2347" b="1"/>
            </a:lvl7pPr>
            <a:lvl8pPr marL="4694027" indent="0">
              <a:buNone/>
              <a:defRPr sz="2347" b="1"/>
            </a:lvl8pPr>
            <a:lvl9pPr marL="5364602" indent="0">
              <a:buNone/>
              <a:defRPr sz="234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70731" y="3674110"/>
            <a:ext cx="6576178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69556" y="2465706"/>
            <a:ext cx="6608565" cy="1208404"/>
          </a:xfrm>
        </p:spPr>
        <p:txBody>
          <a:bodyPr anchor="b"/>
          <a:lstStyle>
            <a:lvl1pPr marL="0" indent="0">
              <a:buNone/>
              <a:defRPr sz="3520" b="1"/>
            </a:lvl1pPr>
            <a:lvl2pPr marL="670575" indent="0">
              <a:buNone/>
              <a:defRPr sz="2933" b="1"/>
            </a:lvl2pPr>
            <a:lvl3pPr marL="1341150" indent="0">
              <a:buNone/>
              <a:defRPr sz="2640" b="1"/>
            </a:lvl3pPr>
            <a:lvl4pPr marL="2011726" indent="0">
              <a:buNone/>
              <a:defRPr sz="2347" b="1"/>
            </a:lvl4pPr>
            <a:lvl5pPr marL="2682301" indent="0">
              <a:buNone/>
              <a:defRPr sz="2347" b="1"/>
            </a:lvl5pPr>
            <a:lvl6pPr marL="3352876" indent="0">
              <a:buNone/>
              <a:defRPr sz="2347" b="1"/>
            </a:lvl6pPr>
            <a:lvl7pPr marL="4023451" indent="0">
              <a:buNone/>
              <a:defRPr sz="2347" b="1"/>
            </a:lvl7pPr>
            <a:lvl8pPr marL="4694027" indent="0">
              <a:buNone/>
              <a:defRPr sz="2347" b="1"/>
            </a:lvl8pPr>
            <a:lvl9pPr marL="5364602" indent="0">
              <a:buNone/>
              <a:defRPr sz="234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69556" y="3674110"/>
            <a:ext cx="6608565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9/19/2024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7095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9/19/2024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9715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9/19/2024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1540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0730" y="670560"/>
            <a:ext cx="5013603" cy="2346960"/>
          </a:xfrm>
        </p:spPr>
        <p:txBody>
          <a:bodyPr anchor="b"/>
          <a:lstStyle>
            <a:lvl1pPr>
              <a:defRPr sz="469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08565" y="1448226"/>
            <a:ext cx="7869555" cy="7147983"/>
          </a:xfrm>
        </p:spPr>
        <p:txBody>
          <a:bodyPr/>
          <a:lstStyle>
            <a:lvl1pPr>
              <a:defRPr sz="4693"/>
            </a:lvl1pPr>
            <a:lvl2pPr>
              <a:defRPr sz="4107"/>
            </a:lvl2pPr>
            <a:lvl3pPr>
              <a:defRPr sz="3520"/>
            </a:lvl3pPr>
            <a:lvl4pPr>
              <a:defRPr sz="2933"/>
            </a:lvl4pPr>
            <a:lvl5pPr>
              <a:defRPr sz="2933"/>
            </a:lvl5pPr>
            <a:lvl6pPr>
              <a:defRPr sz="2933"/>
            </a:lvl6pPr>
            <a:lvl7pPr>
              <a:defRPr sz="2933"/>
            </a:lvl7pPr>
            <a:lvl8pPr>
              <a:defRPr sz="2933"/>
            </a:lvl8pPr>
            <a:lvl9pPr>
              <a:defRPr sz="29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0730" y="3017520"/>
            <a:ext cx="5013603" cy="5590329"/>
          </a:xfrm>
        </p:spPr>
        <p:txBody>
          <a:bodyPr/>
          <a:lstStyle>
            <a:lvl1pPr marL="0" indent="0">
              <a:buNone/>
              <a:defRPr sz="2347"/>
            </a:lvl1pPr>
            <a:lvl2pPr marL="670575" indent="0">
              <a:buNone/>
              <a:defRPr sz="2053"/>
            </a:lvl2pPr>
            <a:lvl3pPr marL="1341150" indent="0">
              <a:buNone/>
              <a:defRPr sz="1760"/>
            </a:lvl3pPr>
            <a:lvl4pPr marL="2011726" indent="0">
              <a:buNone/>
              <a:defRPr sz="1467"/>
            </a:lvl4pPr>
            <a:lvl5pPr marL="2682301" indent="0">
              <a:buNone/>
              <a:defRPr sz="1467"/>
            </a:lvl5pPr>
            <a:lvl6pPr marL="3352876" indent="0">
              <a:buNone/>
              <a:defRPr sz="1467"/>
            </a:lvl6pPr>
            <a:lvl7pPr marL="4023451" indent="0">
              <a:buNone/>
              <a:defRPr sz="1467"/>
            </a:lvl7pPr>
            <a:lvl8pPr marL="4694027" indent="0">
              <a:buNone/>
              <a:defRPr sz="1467"/>
            </a:lvl8pPr>
            <a:lvl9pPr marL="5364602" indent="0">
              <a:buNone/>
              <a:defRPr sz="14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9/19/2024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824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0730" y="670560"/>
            <a:ext cx="5013603" cy="2346960"/>
          </a:xfrm>
        </p:spPr>
        <p:txBody>
          <a:bodyPr anchor="b"/>
          <a:lstStyle>
            <a:lvl1pPr>
              <a:defRPr sz="469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608565" y="1448226"/>
            <a:ext cx="7869555" cy="7147983"/>
          </a:xfrm>
        </p:spPr>
        <p:txBody>
          <a:bodyPr anchor="t"/>
          <a:lstStyle>
            <a:lvl1pPr marL="0" indent="0">
              <a:buNone/>
              <a:defRPr sz="4693"/>
            </a:lvl1pPr>
            <a:lvl2pPr marL="670575" indent="0">
              <a:buNone/>
              <a:defRPr sz="4107"/>
            </a:lvl2pPr>
            <a:lvl3pPr marL="1341150" indent="0">
              <a:buNone/>
              <a:defRPr sz="3520"/>
            </a:lvl3pPr>
            <a:lvl4pPr marL="2011726" indent="0">
              <a:buNone/>
              <a:defRPr sz="2933"/>
            </a:lvl4pPr>
            <a:lvl5pPr marL="2682301" indent="0">
              <a:buNone/>
              <a:defRPr sz="2933"/>
            </a:lvl5pPr>
            <a:lvl6pPr marL="3352876" indent="0">
              <a:buNone/>
              <a:defRPr sz="2933"/>
            </a:lvl6pPr>
            <a:lvl7pPr marL="4023451" indent="0">
              <a:buNone/>
              <a:defRPr sz="2933"/>
            </a:lvl7pPr>
            <a:lvl8pPr marL="4694027" indent="0">
              <a:buNone/>
              <a:defRPr sz="2933"/>
            </a:lvl8pPr>
            <a:lvl9pPr marL="5364602" indent="0">
              <a:buNone/>
              <a:defRPr sz="2933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0730" y="3017520"/>
            <a:ext cx="5013603" cy="5590329"/>
          </a:xfrm>
        </p:spPr>
        <p:txBody>
          <a:bodyPr/>
          <a:lstStyle>
            <a:lvl1pPr marL="0" indent="0">
              <a:buNone/>
              <a:defRPr sz="2347"/>
            </a:lvl1pPr>
            <a:lvl2pPr marL="670575" indent="0">
              <a:buNone/>
              <a:defRPr sz="2053"/>
            </a:lvl2pPr>
            <a:lvl3pPr marL="1341150" indent="0">
              <a:buNone/>
              <a:defRPr sz="1760"/>
            </a:lvl3pPr>
            <a:lvl4pPr marL="2011726" indent="0">
              <a:buNone/>
              <a:defRPr sz="1467"/>
            </a:lvl4pPr>
            <a:lvl5pPr marL="2682301" indent="0">
              <a:buNone/>
              <a:defRPr sz="1467"/>
            </a:lvl5pPr>
            <a:lvl6pPr marL="3352876" indent="0">
              <a:buNone/>
              <a:defRPr sz="1467"/>
            </a:lvl6pPr>
            <a:lvl7pPr marL="4023451" indent="0">
              <a:buNone/>
              <a:defRPr sz="1467"/>
            </a:lvl7pPr>
            <a:lvl8pPr marL="4694027" indent="0">
              <a:buNone/>
              <a:defRPr sz="1467"/>
            </a:lvl8pPr>
            <a:lvl9pPr marL="5364602" indent="0">
              <a:buNone/>
              <a:defRPr sz="14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9/19/2024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21442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8705" y="535519"/>
            <a:ext cx="13407390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8705" y="2677584"/>
            <a:ext cx="13407390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8705" y="9322649"/>
            <a:ext cx="349758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6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22D7A92-D7AF-4840-B71D-3C00DF08733A}" type="datetimeFigureOut">
              <a:rPr lang="en-US" smtClean="0"/>
              <a:t>9/19/2024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49215" y="9322649"/>
            <a:ext cx="524637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6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78515" y="9322649"/>
            <a:ext cx="349758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6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925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341150" rtl="0" eaLnBrk="1" latinLnBrk="0" hangingPunct="1">
        <a:lnSpc>
          <a:spcPct val="90000"/>
        </a:lnSpc>
        <a:spcBef>
          <a:spcPct val="0"/>
        </a:spcBef>
        <a:buNone/>
        <a:defRPr sz="645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35288" indent="-335288" algn="l" defTabSz="1341150" rtl="0" eaLnBrk="1" latinLnBrk="0" hangingPunct="1">
        <a:lnSpc>
          <a:spcPct val="90000"/>
        </a:lnSpc>
        <a:spcBef>
          <a:spcPts val="1467"/>
        </a:spcBef>
        <a:buFont typeface="Arial" panose="020B0604020202020204" pitchFamily="34" charset="0"/>
        <a:buChar char="•"/>
        <a:defRPr sz="4107" kern="1200">
          <a:solidFill>
            <a:schemeClr val="tx1"/>
          </a:solidFill>
          <a:latin typeface="+mn-lt"/>
          <a:ea typeface="+mn-ea"/>
          <a:cs typeface="+mn-cs"/>
        </a:defRPr>
      </a:lvl1pPr>
      <a:lvl2pPr marL="1005863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3520" kern="1200">
          <a:solidFill>
            <a:schemeClr val="tx1"/>
          </a:solidFill>
          <a:latin typeface="+mn-lt"/>
          <a:ea typeface="+mn-ea"/>
          <a:cs typeface="+mn-cs"/>
        </a:defRPr>
      </a:lvl2pPr>
      <a:lvl3pPr marL="1676438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933" kern="1200">
          <a:solidFill>
            <a:schemeClr val="tx1"/>
          </a:solidFill>
          <a:latin typeface="+mn-lt"/>
          <a:ea typeface="+mn-ea"/>
          <a:cs typeface="+mn-cs"/>
        </a:defRPr>
      </a:lvl3pPr>
      <a:lvl4pPr marL="2347013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4pPr>
      <a:lvl5pPr marL="3017589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5pPr>
      <a:lvl6pPr marL="3688164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6pPr>
      <a:lvl7pPr marL="4358739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7pPr>
      <a:lvl8pPr marL="5029314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8pPr>
      <a:lvl9pPr marL="5699890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1pPr>
      <a:lvl2pPr marL="670575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341150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3pPr>
      <a:lvl4pPr marL="2011726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4pPr>
      <a:lvl5pPr marL="2682301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5pPr>
      <a:lvl6pPr marL="3352876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6pPr>
      <a:lvl7pPr marL="4023451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7pPr>
      <a:lvl8pPr marL="4694027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8pPr>
      <a:lvl9pPr marL="5364602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05FB5C6-17F7-0518-BE72-C66CBB8EEE89}"/>
              </a:ext>
            </a:extLst>
          </p:cNvPr>
          <p:cNvSpPr txBox="1"/>
          <p:nvPr/>
        </p:nvSpPr>
        <p:spPr>
          <a:xfrm>
            <a:off x="6224337" y="379971"/>
            <a:ext cx="9127958" cy="2657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0000"/>
              </a:lnSpc>
            </a:pPr>
            <a:r>
              <a:rPr lang="en-US" sz="9600" b="1" dirty="0">
                <a:latin typeface="Century Gothic" panose="020B0502020202020204" pitchFamily="34" charset="0"/>
              </a:rPr>
              <a:t>PENTOMINOES </a:t>
            </a:r>
          </a:p>
          <a:p>
            <a:pPr algn="ctr">
              <a:lnSpc>
                <a:spcPts val="10000"/>
              </a:lnSpc>
            </a:pPr>
            <a:r>
              <a:rPr lang="en-US" sz="9600" b="1" dirty="0">
                <a:latin typeface="Century Gothic" panose="020B0502020202020204" pitchFamily="34" charset="0"/>
              </a:rPr>
              <a:t>LION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328E48C-E035-FD1C-EAD7-981945DD8079}"/>
              </a:ext>
            </a:extLst>
          </p:cNvPr>
          <p:cNvSpPr txBox="1"/>
          <p:nvPr/>
        </p:nvSpPr>
        <p:spPr>
          <a:xfrm>
            <a:off x="3496751" y="9589796"/>
            <a:ext cx="90582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Puzzle Formatted by Sarah Carter | @mathequalslove | mathequalslove.net </a:t>
            </a:r>
          </a:p>
        </p:txBody>
      </p:sp>
      <p:pic>
        <p:nvPicPr>
          <p:cNvPr id="6" name="Picture 5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D976E6CE-3A0E-8576-FF45-E61679762A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3166" y="9543953"/>
            <a:ext cx="2341978" cy="308554"/>
          </a:xfrm>
          <a:prstGeom prst="rect">
            <a:avLst/>
          </a:prstGeom>
        </p:spPr>
      </p:pic>
      <p:sp>
        <p:nvSpPr>
          <p:cNvPr id="8" name="Control 1">
            <a:extLst>
              <a:ext uri="{FF2B5EF4-FFF2-40B4-BE49-F238E27FC236}">
                <a16:creationId xmlns:a16="http://schemas.microsoft.com/office/drawing/2014/main" id="{D28305D0-C59D-8AE1-3413-9F0EC513F025}"/>
              </a:ext>
            </a:extLst>
          </p:cNvPr>
          <p:cNvSpPr>
            <a:spLocks noChangeArrowheads="1" noChangeShapeType="1"/>
          </p:cNvSpPr>
          <p:nvPr/>
        </p:nvSpPr>
        <p:spPr bwMode="auto">
          <a:xfrm>
            <a:off x="6061075" y="4964113"/>
            <a:ext cx="10058400" cy="7315200"/>
          </a:xfrm>
          <a:prstGeom prst="rect">
            <a:avLst/>
          </a:prstGeom>
          <a:noFill/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2E5EF357-23E3-0BAD-768A-C7B8A40CAF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3128973"/>
              </p:ext>
            </p:extLst>
          </p:nvPr>
        </p:nvGraphicFramePr>
        <p:xfrm>
          <a:off x="1828800" y="377032"/>
          <a:ext cx="11887200" cy="914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>
                  <a:extLst>
                    <a:ext uri="{9D8B030D-6E8A-4147-A177-3AD203B41FA5}">
                      <a16:colId xmlns:a16="http://schemas.microsoft.com/office/drawing/2014/main" val="2255518779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374574621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56350847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4127152549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3324700527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54828461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311921747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3890760987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695958782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159758880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406429391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319397714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12820121"/>
                    </a:ext>
                  </a:extLst>
                </a:gridCol>
              </a:tblGrid>
              <a:tr h="9144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9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2677618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8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8398551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8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8770522"/>
                  </a:ext>
                </a:extLst>
              </a:tr>
              <a:tr h="914400">
                <a:tc rowSpan="7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37081103"/>
                  </a:ext>
                </a:extLst>
              </a:tr>
              <a:tr h="9144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6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66626316"/>
                  </a:ext>
                </a:extLst>
              </a:tr>
              <a:tr h="9144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48702953"/>
                  </a:ext>
                </a:extLst>
              </a:tr>
              <a:tr h="9144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50269696"/>
                  </a:ext>
                </a:extLst>
              </a:tr>
              <a:tr h="9144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2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7660027"/>
                  </a:ext>
                </a:extLst>
              </a:tr>
              <a:tr h="9144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36161767"/>
                  </a:ext>
                </a:extLst>
              </a:tr>
              <a:tr h="9144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815895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117291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115</TotalTime>
  <Words>14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2</cp:revision>
  <dcterms:created xsi:type="dcterms:W3CDTF">2024-09-12T14:28:19Z</dcterms:created>
  <dcterms:modified xsi:type="dcterms:W3CDTF">2024-09-19T13:57:33Z</dcterms:modified>
</cp:coreProperties>
</file>