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</p:sldIdLst>
  <p:sldSz cx="10058400" cy="7772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F3BB9A5-352A-404F-B189-65CDB19B542F}" v="4" dt="2024-09-19T16:08:46.90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>
        <p:scale>
          <a:sx n="100" d="100"/>
          <a:sy n="100" d="100"/>
        </p:scale>
        <p:origin x="-2532" y="-5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DF3BB9A5-352A-404F-B189-65CDB19B542F}"/>
    <pc:docChg chg="custSel modSld">
      <pc:chgData name="Sarah Carter" userId="4b4e2a7e9c42e1b2" providerId="LiveId" clId="{DF3BB9A5-352A-404F-B189-65CDB19B542F}" dt="2024-09-19T16:11:33.053" v="43" actId="207"/>
      <pc:docMkLst>
        <pc:docMk/>
      </pc:docMkLst>
      <pc:sldChg chg="addSp delSp modSp mod">
        <pc:chgData name="Sarah Carter" userId="4b4e2a7e9c42e1b2" providerId="LiveId" clId="{DF3BB9A5-352A-404F-B189-65CDB19B542F}" dt="2024-09-19T16:11:33.053" v="43" actId="207"/>
        <pc:sldMkLst>
          <pc:docMk/>
          <pc:sldMk cId="1955780997" sldId="256"/>
        </pc:sldMkLst>
        <pc:graphicFrameChg chg="add mod modGraphic">
          <ac:chgData name="Sarah Carter" userId="4b4e2a7e9c42e1b2" providerId="LiveId" clId="{DF3BB9A5-352A-404F-B189-65CDB19B542F}" dt="2024-09-19T16:10:14.650" v="37" actId="207"/>
          <ac:graphicFrameMkLst>
            <pc:docMk/>
            <pc:sldMk cId="1955780997" sldId="256"/>
            <ac:graphicFrameMk id="2" creationId="{34B7F301-FC28-BFA4-4B13-62195301E2B9}"/>
          </ac:graphicFrameMkLst>
        </pc:graphicFrameChg>
        <pc:graphicFrameChg chg="add mod modGraphic">
          <ac:chgData name="Sarah Carter" userId="4b4e2a7e9c42e1b2" providerId="LiveId" clId="{DF3BB9A5-352A-404F-B189-65CDB19B542F}" dt="2024-09-19T16:10:37.357" v="38" actId="207"/>
          <ac:graphicFrameMkLst>
            <pc:docMk/>
            <pc:sldMk cId="1955780997" sldId="256"/>
            <ac:graphicFrameMk id="3" creationId="{813D8D45-AC3C-D5ED-7FF9-4E42E889C400}"/>
          </ac:graphicFrameMkLst>
        </pc:graphicFrameChg>
        <pc:graphicFrameChg chg="add mod modGraphic">
          <ac:chgData name="Sarah Carter" userId="4b4e2a7e9c42e1b2" providerId="LiveId" clId="{DF3BB9A5-352A-404F-B189-65CDB19B542F}" dt="2024-09-19T16:11:02.742" v="41" actId="207"/>
          <ac:graphicFrameMkLst>
            <pc:docMk/>
            <pc:sldMk cId="1955780997" sldId="256"/>
            <ac:graphicFrameMk id="4" creationId="{8F7B50C3-4226-B9B5-DA72-2951A10C6D9D}"/>
          </ac:graphicFrameMkLst>
        </pc:graphicFrameChg>
        <pc:graphicFrameChg chg="add mod modGraphic">
          <ac:chgData name="Sarah Carter" userId="4b4e2a7e9c42e1b2" providerId="LiveId" clId="{DF3BB9A5-352A-404F-B189-65CDB19B542F}" dt="2024-09-19T16:11:33.053" v="43" actId="207"/>
          <ac:graphicFrameMkLst>
            <pc:docMk/>
            <pc:sldMk cId="1955780997" sldId="256"/>
            <ac:graphicFrameMk id="5" creationId="{04C88710-BC77-E154-B2BD-63E1065E610B}"/>
          </ac:graphicFrameMkLst>
        </pc:graphicFrameChg>
        <pc:graphicFrameChg chg="modGraphic">
          <ac:chgData name="Sarah Carter" userId="4b4e2a7e9c42e1b2" providerId="LiveId" clId="{DF3BB9A5-352A-404F-B189-65CDB19B542F}" dt="2024-09-19T16:06:59.839" v="17" actId="20577"/>
          <ac:graphicFrameMkLst>
            <pc:docMk/>
            <pc:sldMk cId="1955780997" sldId="256"/>
            <ac:graphicFrameMk id="6" creationId="{F540E6EB-1C56-AB4D-C0FD-171AAB3881B9}"/>
          </ac:graphicFrameMkLst>
        </pc:graphicFrameChg>
        <pc:graphicFrameChg chg="del">
          <ac:chgData name="Sarah Carter" userId="4b4e2a7e9c42e1b2" providerId="LiveId" clId="{DF3BB9A5-352A-404F-B189-65CDB19B542F}" dt="2024-09-19T16:07:08.705" v="18" actId="478"/>
          <ac:graphicFrameMkLst>
            <pc:docMk/>
            <pc:sldMk cId="1955780997" sldId="256"/>
            <ac:graphicFrameMk id="7" creationId="{2FA5D9EA-A40E-B0AC-DB13-56FB8A5CA3B0}"/>
          </ac:graphicFrameMkLst>
        </pc:graphicFrameChg>
        <pc:graphicFrameChg chg="del">
          <ac:chgData name="Sarah Carter" userId="4b4e2a7e9c42e1b2" providerId="LiveId" clId="{DF3BB9A5-352A-404F-B189-65CDB19B542F}" dt="2024-09-19T16:07:10.144" v="19" actId="478"/>
          <ac:graphicFrameMkLst>
            <pc:docMk/>
            <pc:sldMk cId="1955780997" sldId="256"/>
            <ac:graphicFrameMk id="8" creationId="{DA20E060-2494-C195-AE95-F0BDE108E2CE}"/>
          </ac:graphicFrameMkLst>
        </pc:graphicFrameChg>
        <pc:graphicFrameChg chg="del">
          <ac:chgData name="Sarah Carter" userId="4b4e2a7e9c42e1b2" providerId="LiveId" clId="{DF3BB9A5-352A-404F-B189-65CDB19B542F}" dt="2024-09-19T16:07:12.368" v="20" actId="478"/>
          <ac:graphicFrameMkLst>
            <pc:docMk/>
            <pc:sldMk cId="1955780997" sldId="256"/>
            <ac:graphicFrameMk id="9" creationId="{91388996-1555-1E91-3C80-57F0E71101F7}"/>
          </ac:graphicFrameMkLst>
        </pc:graphicFrameChg>
        <pc:graphicFrameChg chg="del">
          <ac:chgData name="Sarah Carter" userId="4b4e2a7e9c42e1b2" providerId="LiveId" clId="{DF3BB9A5-352A-404F-B189-65CDB19B542F}" dt="2024-09-19T16:07:14.173" v="21" actId="478"/>
          <ac:graphicFrameMkLst>
            <pc:docMk/>
            <pc:sldMk cId="1955780997" sldId="256"/>
            <ac:graphicFrameMk id="10" creationId="{70FA1D20-9CB9-79AD-D48E-720C5DAF084F}"/>
          </ac:graphicFrameMkLst>
        </pc:graphicFrameChg>
      </pc:sldChg>
      <pc:sldChg chg="addSp delSp modSp mod">
        <pc:chgData name="Sarah Carter" userId="4b4e2a7e9c42e1b2" providerId="LiveId" clId="{DF3BB9A5-352A-404F-B189-65CDB19B542F}" dt="2024-09-19T16:08:36.895" v="34" actId="1076"/>
        <pc:sldMkLst>
          <pc:docMk/>
          <pc:sldMk cId="3752153703" sldId="257"/>
        </pc:sldMkLst>
        <pc:graphicFrameChg chg="add mod modGraphic">
          <ac:chgData name="Sarah Carter" userId="4b4e2a7e9c42e1b2" providerId="LiveId" clId="{DF3BB9A5-352A-404F-B189-65CDB19B542F}" dt="2024-09-19T16:08:09.637" v="30" actId="1076"/>
          <ac:graphicFrameMkLst>
            <pc:docMk/>
            <pc:sldMk cId="3752153703" sldId="257"/>
            <ac:graphicFrameMk id="2" creationId="{420D1C0C-4AB6-3DC9-FE01-986A4B8BC959}"/>
          </ac:graphicFrameMkLst>
        </pc:graphicFrameChg>
        <pc:graphicFrameChg chg="add mod">
          <ac:chgData name="Sarah Carter" userId="4b4e2a7e9c42e1b2" providerId="LiveId" clId="{DF3BB9A5-352A-404F-B189-65CDB19B542F}" dt="2024-09-19T16:08:21.493" v="32" actId="1076"/>
          <ac:graphicFrameMkLst>
            <pc:docMk/>
            <pc:sldMk cId="3752153703" sldId="257"/>
            <ac:graphicFrameMk id="3" creationId="{4A2CC6EF-ACC3-59D3-EE45-E4FF3551176E}"/>
          </ac:graphicFrameMkLst>
        </pc:graphicFrameChg>
        <pc:graphicFrameChg chg="add mod">
          <ac:chgData name="Sarah Carter" userId="4b4e2a7e9c42e1b2" providerId="LiveId" clId="{DF3BB9A5-352A-404F-B189-65CDB19B542F}" dt="2024-09-19T16:08:36.895" v="34" actId="1076"/>
          <ac:graphicFrameMkLst>
            <pc:docMk/>
            <pc:sldMk cId="3752153703" sldId="257"/>
            <ac:graphicFrameMk id="4" creationId="{ED58532E-349A-9A94-294C-999021508B82}"/>
          </ac:graphicFrameMkLst>
        </pc:graphicFrameChg>
        <pc:graphicFrameChg chg="add mod">
          <ac:chgData name="Sarah Carter" userId="4b4e2a7e9c42e1b2" providerId="LiveId" clId="{DF3BB9A5-352A-404F-B189-65CDB19B542F}" dt="2024-09-19T16:08:36.895" v="34" actId="1076"/>
          <ac:graphicFrameMkLst>
            <pc:docMk/>
            <pc:sldMk cId="3752153703" sldId="257"/>
            <ac:graphicFrameMk id="5" creationId="{80C8E927-A24C-A098-4385-7B917DC4582A}"/>
          </ac:graphicFrameMkLst>
        </pc:graphicFrameChg>
        <pc:graphicFrameChg chg="del">
          <ac:chgData name="Sarah Carter" userId="4b4e2a7e9c42e1b2" providerId="LiveId" clId="{DF3BB9A5-352A-404F-B189-65CDB19B542F}" dt="2024-09-19T16:07:19.512" v="22" actId="478"/>
          <ac:graphicFrameMkLst>
            <pc:docMk/>
            <pc:sldMk cId="3752153703" sldId="257"/>
            <ac:graphicFrameMk id="7" creationId="{2FA5D9EA-A40E-B0AC-DB13-56FB8A5CA3B0}"/>
          </ac:graphicFrameMkLst>
        </pc:graphicFrameChg>
        <pc:graphicFrameChg chg="del">
          <ac:chgData name="Sarah Carter" userId="4b4e2a7e9c42e1b2" providerId="LiveId" clId="{DF3BB9A5-352A-404F-B189-65CDB19B542F}" dt="2024-09-19T16:07:20.450" v="23" actId="478"/>
          <ac:graphicFrameMkLst>
            <pc:docMk/>
            <pc:sldMk cId="3752153703" sldId="257"/>
            <ac:graphicFrameMk id="8" creationId="{DA20E060-2494-C195-AE95-F0BDE108E2CE}"/>
          </ac:graphicFrameMkLst>
        </pc:graphicFrameChg>
        <pc:graphicFrameChg chg="del">
          <ac:chgData name="Sarah Carter" userId="4b4e2a7e9c42e1b2" providerId="LiveId" clId="{DF3BB9A5-352A-404F-B189-65CDB19B542F}" dt="2024-09-19T16:07:21.592" v="24" actId="478"/>
          <ac:graphicFrameMkLst>
            <pc:docMk/>
            <pc:sldMk cId="3752153703" sldId="257"/>
            <ac:graphicFrameMk id="9" creationId="{91388996-1555-1E91-3C80-57F0E71101F7}"/>
          </ac:graphicFrameMkLst>
        </pc:graphicFrameChg>
        <pc:graphicFrameChg chg="del">
          <ac:chgData name="Sarah Carter" userId="4b4e2a7e9c42e1b2" providerId="LiveId" clId="{DF3BB9A5-352A-404F-B189-65CDB19B542F}" dt="2024-09-19T16:07:23.473" v="25" actId="478"/>
          <ac:graphicFrameMkLst>
            <pc:docMk/>
            <pc:sldMk cId="3752153703" sldId="257"/>
            <ac:graphicFrameMk id="10" creationId="{70FA1D20-9CB9-79AD-D48E-720C5DAF084F}"/>
          </ac:graphicFrameMkLst>
        </pc:graphicFrame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272011"/>
            <a:ext cx="8549640" cy="2705947"/>
          </a:xfrm>
        </p:spPr>
        <p:txBody>
          <a:bodyPr anchor="b"/>
          <a:lstStyle>
            <a:lvl1pPr algn="ctr"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4082310"/>
            <a:ext cx="7543800" cy="1876530"/>
          </a:xfrm>
        </p:spPr>
        <p:txBody>
          <a:bodyPr/>
          <a:lstStyle>
            <a:lvl1pPr marL="0" indent="0" algn="ctr">
              <a:buNone/>
              <a:defRPr sz="2640"/>
            </a:lvl1pPr>
            <a:lvl2pPr marL="502920" indent="0" algn="ctr">
              <a:buNone/>
              <a:defRPr sz="2200"/>
            </a:lvl2pPr>
            <a:lvl3pPr marL="1005840" indent="0" algn="ctr">
              <a:buNone/>
              <a:defRPr sz="1980"/>
            </a:lvl3pPr>
            <a:lvl4pPr marL="1508760" indent="0" algn="ctr">
              <a:buNone/>
              <a:defRPr sz="1760"/>
            </a:lvl4pPr>
            <a:lvl5pPr marL="2011680" indent="0" algn="ctr">
              <a:buNone/>
              <a:defRPr sz="1760"/>
            </a:lvl5pPr>
            <a:lvl6pPr marL="2514600" indent="0" algn="ctr">
              <a:buNone/>
              <a:defRPr sz="1760"/>
            </a:lvl6pPr>
            <a:lvl7pPr marL="3017520" indent="0" algn="ctr">
              <a:buNone/>
              <a:defRPr sz="1760"/>
            </a:lvl7pPr>
            <a:lvl8pPr marL="3520440" indent="0" algn="ctr">
              <a:buNone/>
              <a:defRPr sz="1760"/>
            </a:lvl8pPr>
            <a:lvl9pPr marL="4023360" indent="0" algn="ctr">
              <a:buNone/>
              <a:defRPr sz="17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82568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63045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413808"/>
            <a:ext cx="2168843" cy="658675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413808"/>
            <a:ext cx="6380798" cy="658675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6027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298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937705"/>
            <a:ext cx="8675370" cy="3233102"/>
          </a:xfrm>
        </p:spPr>
        <p:txBody>
          <a:bodyPr anchor="b"/>
          <a:lstStyle>
            <a:lvl1pPr>
              <a:defRPr sz="6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5201393"/>
            <a:ext cx="8675370" cy="1700212"/>
          </a:xfrm>
        </p:spPr>
        <p:txBody>
          <a:bodyPr/>
          <a:lstStyle>
            <a:lvl1pPr marL="0" indent="0">
              <a:buNone/>
              <a:defRPr sz="2640">
                <a:solidFill>
                  <a:schemeClr val="tx1">
                    <a:tint val="82000"/>
                  </a:schemeClr>
                </a:solidFill>
              </a:defRPr>
            </a:lvl1pPr>
            <a:lvl2pPr marL="502920" indent="0">
              <a:buNone/>
              <a:defRPr sz="2200">
                <a:solidFill>
                  <a:schemeClr val="tx1">
                    <a:tint val="82000"/>
                  </a:schemeClr>
                </a:solidFill>
              </a:defRPr>
            </a:lvl2pPr>
            <a:lvl3pPr marL="1005840" indent="0">
              <a:buNone/>
              <a:defRPr sz="1980">
                <a:solidFill>
                  <a:schemeClr val="tx1">
                    <a:tint val="82000"/>
                  </a:schemeClr>
                </a:solidFill>
              </a:defRPr>
            </a:lvl3pPr>
            <a:lvl4pPr marL="15087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4pPr>
            <a:lvl5pPr marL="201168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5pPr>
            <a:lvl6pPr marL="251460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6pPr>
            <a:lvl7pPr marL="301752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7pPr>
            <a:lvl8pPr marL="352044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8pPr>
            <a:lvl9pPr marL="4023360" indent="0">
              <a:buNone/>
              <a:defRPr sz="17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0772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2069042"/>
            <a:ext cx="4274820" cy="493151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4671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13810"/>
            <a:ext cx="8675370" cy="150230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905318"/>
            <a:ext cx="4255174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839085"/>
            <a:ext cx="4255174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905318"/>
            <a:ext cx="4276130" cy="933767"/>
          </a:xfrm>
        </p:spPr>
        <p:txBody>
          <a:bodyPr anchor="b"/>
          <a:lstStyle>
            <a:lvl1pPr marL="0" indent="0">
              <a:buNone/>
              <a:defRPr sz="2640" b="1"/>
            </a:lvl1pPr>
            <a:lvl2pPr marL="502920" indent="0">
              <a:buNone/>
              <a:defRPr sz="2200" b="1"/>
            </a:lvl2pPr>
            <a:lvl3pPr marL="1005840" indent="0">
              <a:buNone/>
              <a:defRPr sz="1980" b="1"/>
            </a:lvl3pPr>
            <a:lvl4pPr marL="1508760" indent="0">
              <a:buNone/>
              <a:defRPr sz="1760" b="1"/>
            </a:lvl4pPr>
            <a:lvl5pPr marL="2011680" indent="0">
              <a:buNone/>
              <a:defRPr sz="1760" b="1"/>
            </a:lvl5pPr>
            <a:lvl6pPr marL="2514600" indent="0">
              <a:buNone/>
              <a:defRPr sz="1760" b="1"/>
            </a:lvl6pPr>
            <a:lvl7pPr marL="3017520" indent="0">
              <a:buNone/>
              <a:defRPr sz="1760" b="1"/>
            </a:lvl7pPr>
            <a:lvl8pPr marL="3520440" indent="0">
              <a:buNone/>
              <a:defRPr sz="1760" b="1"/>
            </a:lvl8pPr>
            <a:lvl9pPr marL="4023360" indent="0">
              <a:buNone/>
              <a:defRPr sz="17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839085"/>
            <a:ext cx="4276130" cy="417586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11771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47568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41913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1119083"/>
            <a:ext cx="5092065" cy="5523442"/>
          </a:xfrm>
        </p:spPr>
        <p:txBody>
          <a:bodyPr/>
          <a:lstStyle>
            <a:lvl1pPr>
              <a:defRPr sz="3520"/>
            </a:lvl1pPr>
            <a:lvl2pPr>
              <a:defRPr sz="3080"/>
            </a:lvl2pPr>
            <a:lvl3pPr>
              <a:defRPr sz="2640"/>
            </a:lvl3pPr>
            <a:lvl4pPr>
              <a:defRPr sz="2200"/>
            </a:lvl4pPr>
            <a:lvl5pPr>
              <a:defRPr sz="2200"/>
            </a:lvl5pPr>
            <a:lvl6pPr>
              <a:defRPr sz="2200"/>
            </a:lvl6pPr>
            <a:lvl7pPr>
              <a:defRPr sz="2200"/>
            </a:lvl7pPr>
            <a:lvl8pPr>
              <a:defRPr sz="2200"/>
            </a:lvl8pPr>
            <a:lvl9pPr>
              <a:defRPr sz="2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7797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518160"/>
            <a:ext cx="3244096" cy="1813560"/>
          </a:xfrm>
        </p:spPr>
        <p:txBody>
          <a:bodyPr anchor="b"/>
          <a:lstStyle>
            <a:lvl1pPr>
              <a:defRPr sz="35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1119083"/>
            <a:ext cx="5092065" cy="5523442"/>
          </a:xfrm>
        </p:spPr>
        <p:txBody>
          <a:bodyPr anchor="t"/>
          <a:lstStyle>
            <a:lvl1pPr marL="0" indent="0">
              <a:buNone/>
              <a:defRPr sz="3520"/>
            </a:lvl1pPr>
            <a:lvl2pPr marL="502920" indent="0">
              <a:buNone/>
              <a:defRPr sz="3080"/>
            </a:lvl2pPr>
            <a:lvl3pPr marL="1005840" indent="0">
              <a:buNone/>
              <a:defRPr sz="2640"/>
            </a:lvl3pPr>
            <a:lvl4pPr marL="1508760" indent="0">
              <a:buNone/>
              <a:defRPr sz="2200"/>
            </a:lvl4pPr>
            <a:lvl5pPr marL="2011680" indent="0">
              <a:buNone/>
              <a:defRPr sz="2200"/>
            </a:lvl5pPr>
            <a:lvl6pPr marL="2514600" indent="0">
              <a:buNone/>
              <a:defRPr sz="2200"/>
            </a:lvl6pPr>
            <a:lvl7pPr marL="3017520" indent="0">
              <a:buNone/>
              <a:defRPr sz="2200"/>
            </a:lvl7pPr>
            <a:lvl8pPr marL="3520440" indent="0">
              <a:buNone/>
              <a:defRPr sz="2200"/>
            </a:lvl8pPr>
            <a:lvl9pPr marL="4023360" indent="0">
              <a:buNone/>
              <a:defRPr sz="22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331720"/>
            <a:ext cx="3244096" cy="4319800"/>
          </a:xfrm>
        </p:spPr>
        <p:txBody>
          <a:bodyPr/>
          <a:lstStyle>
            <a:lvl1pPr marL="0" indent="0">
              <a:buNone/>
              <a:defRPr sz="1760"/>
            </a:lvl1pPr>
            <a:lvl2pPr marL="502920" indent="0">
              <a:buNone/>
              <a:defRPr sz="1540"/>
            </a:lvl2pPr>
            <a:lvl3pPr marL="1005840" indent="0">
              <a:buNone/>
              <a:defRPr sz="1320"/>
            </a:lvl3pPr>
            <a:lvl4pPr marL="1508760" indent="0">
              <a:buNone/>
              <a:defRPr sz="1100"/>
            </a:lvl4pPr>
            <a:lvl5pPr marL="2011680" indent="0">
              <a:buNone/>
              <a:defRPr sz="1100"/>
            </a:lvl5pPr>
            <a:lvl6pPr marL="2514600" indent="0">
              <a:buNone/>
              <a:defRPr sz="1100"/>
            </a:lvl6pPr>
            <a:lvl7pPr marL="3017520" indent="0">
              <a:buNone/>
              <a:defRPr sz="1100"/>
            </a:lvl7pPr>
            <a:lvl8pPr marL="3520440" indent="0">
              <a:buNone/>
              <a:defRPr sz="1100"/>
            </a:lvl8pPr>
            <a:lvl9pPr marL="4023360" indent="0">
              <a:buNone/>
              <a:defRPr sz="11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92030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87E7BB8-FFC5-4797-852D-2584EC1D5B20}" type="datetimeFigureOut">
              <a:rPr lang="en-US" smtClean="0"/>
              <a:t>9/19/2024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7203865"/>
            <a:ext cx="339471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7203865"/>
            <a:ext cx="2263140" cy="41380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3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61231DC-A81D-4023-9069-FEAB3A7C37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7339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05840" rtl="0" eaLnBrk="1" latinLnBrk="0" hangingPunct="1">
        <a:lnSpc>
          <a:spcPct val="90000"/>
        </a:lnSpc>
        <a:spcBef>
          <a:spcPct val="0"/>
        </a:spcBef>
        <a:buNone/>
        <a:defRPr sz="48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51460" indent="-251460" algn="l" defTabSz="1005840" rtl="0" eaLnBrk="1" latinLnBrk="0" hangingPunct="1">
        <a:lnSpc>
          <a:spcPct val="90000"/>
        </a:lnSpc>
        <a:spcBef>
          <a:spcPts val="1100"/>
        </a:spcBef>
        <a:buFont typeface="Arial" panose="020B0604020202020204" pitchFamily="34" charset="0"/>
        <a:buChar char="•"/>
        <a:defRPr sz="3080" kern="1200">
          <a:solidFill>
            <a:schemeClr val="tx1"/>
          </a:solidFill>
          <a:latin typeface="+mn-lt"/>
          <a:ea typeface="+mn-ea"/>
          <a:cs typeface="+mn-cs"/>
        </a:defRPr>
      </a:lvl1pPr>
      <a:lvl2pPr marL="7543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64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7602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26314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76606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26898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77190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274820" indent="-251460" algn="l" defTabSz="1005840" rtl="0" eaLnBrk="1" latinLnBrk="0" hangingPunct="1">
        <a:lnSpc>
          <a:spcPct val="90000"/>
        </a:lnSpc>
        <a:spcBef>
          <a:spcPts val="550"/>
        </a:spcBef>
        <a:buFont typeface="Arial" panose="020B0604020202020204" pitchFamily="34" charset="0"/>
        <a:buChar char="•"/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3pPr>
      <a:lvl4pPr marL="15087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4pPr>
      <a:lvl5pPr marL="201168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6pPr>
      <a:lvl7pPr marL="301752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7pPr>
      <a:lvl8pPr marL="352044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8pPr>
      <a:lvl9pPr marL="4023360" algn="l" defTabSz="1005840" rtl="0" eaLnBrk="1" latinLnBrk="0" hangingPunct="1">
        <a:defRPr sz="19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477692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LION HINT 1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LION HINT 2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LION HINT 3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PENTOMINOES LION HINT 4</a:t>
                      </a:r>
                    </a:p>
                  </a:txBody>
                  <a:tcPr marL="451184" marR="451184" marT="225592" marB="22559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34B7F301-FC28-BFA4-4B13-62195301E2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7738773"/>
              </p:ext>
            </p:extLst>
          </p:nvPr>
        </p:nvGraphicFramePr>
        <p:xfrm>
          <a:off x="1460810" y="1550019"/>
          <a:ext cx="2545535" cy="19471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086">
                  <a:extLst>
                    <a:ext uri="{9D8B030D-6E8A-4147-A177-3AD203B41FA5}">
                      <a16:colId xmlns:a16="http://schemas.microsoft.com/office/drawing/2014/main" val="2255518779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745746218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20563508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4127152549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32470052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54828461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3119217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89076098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695958782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159758880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406429391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19397714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112820121"/>
                    </a:ext>
                  </a:extLst>
                </a:gridCol>
              </a:tblGrid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9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677618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398551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770522"/>
                  </a:ext>
                </a:extLst>
              </a:tr>
              <a:tr h="194717"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3708110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662631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4870295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5026969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66002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3616176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1589509"/>
                  </a:ext>
                </a:extLst>
              </a:tr>
            </a:tbl>
          </a:graphicData>
        </a:graphic>
      </p:graphicFrame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813D8D45-AC3C-D5ED-7FF9-4E42E889C4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1608997"/>
              </p:ext>
            </p:extLst>
          </p:nvPr>
        </p:nvGraphicFramePr>
        <p:xfrm>
          <a:off x="6052055" y="1550019"/>
          <a:ext cx="2545535" cy="19471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086">
                  <a:extLst>
                    <a:ext uri="{9D8B030D-6E8A-4147-A177-3AD203B41FA5}">
                      <a16:colId xmlns:a16="http://schemas.microsoft.com/office/drawing/2014/main" val="2255518779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745746218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20563508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4127152549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32470052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54828461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3119217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89076098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695958782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159758880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406429391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19397714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112820121"/>
                    </a:ext>
                  </a:extLst>
                </a:gridCol>
              </a:tblGrid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9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677618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398551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770522"/>
                  </a:ext>
                </a:extLst>
              </a:tr>
              <a:tr h="194717"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3708110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662631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4870295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5026969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66002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3616176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1589509"/>
                  </a:ext>
                </a:extLst>
              </a:tr>
            </a:tbl>
          </a:graphicData>
        </a:graphic>
      </p:graphicFrame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8F7B50C3-4226-B9B5-DA72-2951A10C6D9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9765721"/>
              </p:ext>
            </p:extLst>
          </p:nvPr>
        </p:nvGraphicFramePr>
        <p:xfrm>
          <a:off x="1460810" y="5036923"/>
          <a:ext cx="2545535" cy="19471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086">
                  <a:extLst>
                    <a:ext uri="{9D8B030D-6E8A-4147-A177-3AD203B41FA5}">
                      <a16:colId xmlns:a16="http://schemas.microsoft.com/office/drawing/2014/main" val="2255518779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745746218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20563508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4127152549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32470052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54828461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3119217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89076098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695958782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159758880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406429391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19397714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112820121"/>
                    </a:ext>
                  </a:extLst>
                </a:gridCol>
              </a:tblGrid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9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677618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398551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770522"/>
                  </a:ext>
                </a:extLst>
              </a:tr>
              <a:tr h="194717"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3708110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662631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4870295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5026969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66002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3616176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1589509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04C88710-BC77-E154-B2BD-63E1065E610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28120065"/>
              </p:ext>
            </p:extLst>
          </p:nvPr>
        </p:nvGraphicFramePr>
        <p:xfrm>
          <a:off x="6052055" y="5036923"/>
          <a:ext cx="2545535" cy="19471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086">
                  <a:extLst>
                    <a:ext uri="{9D8B030D-6E8A-4147-A177-3AD203B41FA5}">
                      <a16:colId xmlns:a16="http://schemas.microsoft.com/office/drawing/2014/main" val="2255518779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745746218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20563508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4127152549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32470052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54828461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3119217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89076098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695958782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159758880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406429391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19397714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112820121"/>
                    </a:ext>
                  </a:extLst>
                </a:gridCol>
              </a:tblGrid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9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677618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398551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770522"/>
                  </a:ext>
                </a:extLst>
              </a:tr>
              <a:tr h="194717"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3708110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662631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4870295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5026969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8766002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3616176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15895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557809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540E6EB-1C56-AB4D-C0FD-171AAB3881B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004506"/>
              </p:ext>
            </p:extLst>
          </p:nvPr>
        </p:nvGraphicFramePr>
        <p:xfrm>
          <a:off x="457200" y="457200"/>
          <a:ext cx="9144000" cy="685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572000">
                  <a:extLst>
                    <a:ext uri="{9D8B030D-6E8A-4147-A177-3AD203B41FA5}">
                      <a16:colId xmlns:a16="http://schemas.microsoft.com/office/drawing/2014/main" val="3936891926"/>
                    </a:ext>
                  </a:extLst>
                </a:gridCol>
                <a:gridCol w="4572000">
                  <a:extLst>
                    <a:ext uri="{9D8B030D-6E8A-4147-A177-3AD203B41FA5}">
                      <a16:colId xmlns:a16="http://schemas.microsoft.com/office/drawing/2014/main" val="1149862710"/>
                    </a:ext>
                  </a:extLst>
                </a:gridCol>
              </a:tblGrid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2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1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621089749"/>
                  </a:ext>
                </a:extLst>
              </a:tr>
              <a:tr h="3429000"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4 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5400" b="1" dirty="0">
                          <a:solidFill>
                            <a:schemeClr val="tx1"/>
                          </a:solidFill>
                          <a:latin typeface="Century Gothic" panose="020B0502020202020204" pitchFamily="34" charset="0"/>
                        </a:rPr>
                        <a:t>HINT 3</a:t>
                      </a:r>
                    </a:p>
                  </a:txBody>
                  <a:tcPr marL="451184" marR="451184" marT="225592" marB="225592">
                    <a:lnL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38587626"/>
                  </a:ext>
                </a:extLst>
              </a:tr>
            </a:tbl>
          </a:graphicData>
        </a:graphic>
      </p:graphicFrame>
      <p:graphicFrame>
        <p:nvGraphicFramePr>
          <p:cNvPr id="2" name="Table 1">
            <a:extLst>
              <a:ext uri="{FF2B5EF4-FFF2-40B4-BE49-F238E27FC236}">
                <a16:creationId xmlns:a16="http://schemas.microsoft.com/office/drawing/2014/main" id="{420D1C0C-4AB6-3DC9-FE01-986A4B8BC95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06787274"/>
              </p:ext>
            </p:extLst>
          </p:nvPr>
        </p:nvGraphicFramePr>
        <p:xfrm>
          <a:off x="1460810" y="1550019"/>
          <a:ext cx="2545535" cy="19471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086">
                  <a:extLst>
                    <a:ext uri="{9D8B030D-6E8A-4147-A177-3AD203B41FA5}">
                      <a16:colId xmlns:a16="http://schemas.microsoft.com/office/drawing/2014/main" val="2255518779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745746218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20563508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4127152549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32470052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54828461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3119217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89076098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695958782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159758880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406429391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19397714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112820121"/>
                    </a:ext>
                  </a:extLst>
                </a:gridCol>
              </a:tblGrid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9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677618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398551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770522"/>
                  </a:ext>
                </a:extLst>
              </a:tr>
              <a:tr h="194717"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3708110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662631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4870295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5026969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66002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3616176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1589509"/>
                  </a:ext>
                </a:extLst>
              </a:tr>
            </a:tbl>
          </a:graphicData>
        </a:graphic>
      </p:graphicFrame>
      <p:graphicFrame>
        <p:nvGraphicFramePr>
          <p:cNvPr id="3" name="Table 2">
            <a:extLst>
              <a:ext uri="{FF2B5EF4-FFF2-40B4-BE49-F238E27FC236}">
                <a16:creationId xmlns:a16="http://schemas.microsoft.com/office/drawing/2014/main" id="{4A2CC6EF-ACC3-59D3-EE45-E4FF3551176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93394090"/>
              </p:ext>
            </p:extLst>
          </p:nvPr>
        </p:nvGraphicFramePr>
        <p:xfrm>
          <a:off x="6052055" y="1550019"/>
          <a:ext cx="2545535" cy="19471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086">
                  <a:extLst>
                    <a:ext uri="{9D8B030D-6E8A-4147-A177-3AD203B41FA5}">
                      <a16:colId xmlns:a16="http://schemas.microsoft.com/office/drawing/2014/main" val="2255518779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745746218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20563508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4127152549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32470052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54828461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3119217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89076098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695958782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159758880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406429391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19397714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112820121"/>
                    </a:ext>
                  </a:extLst>
                </a:gridCol>
              </a:tblGrid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9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677618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398551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770522"/>
                  </a:ext>
                </a:extLst>
              </a:tr>
              <a:tr h="194717"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3708110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662631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4870295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5026969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66002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3616176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1589509"/>
                  </a:ext>
                </a:extLst>
              </a:tr>
            </a:tbl>
          </a:graphicData>
        </a:graphic>
      </p:graphicFrame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ED58532E-349A-9A94-294C-999021508B8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69402411"/>
              </p:ext>
            </p:extLst>
          </p:nvPr>
        </p:nvGraphicFramePr>
        <p:xfrm>
          <a:off x="1460810" y="5036923"/>
          <a:ext cx="2545535" cy="19471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086">
                  <a:extLst>
                    <a:ext uri="{9D8B030D-6E8A-4147-A177-3AD203B41FA5}">
                      <a16:colId xmlns:a16="http://schemas.microsoft.com/office/drawing/2014/main" val="2255518779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745746218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20563508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4127152549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32470052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54828461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3119217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89076098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695958782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159758880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406429391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19397714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112820121"/>
                    </a:ext>
                  </a:extLst>
                </a:gridCol>
              </a:tblGrid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9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677618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398551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770522"/>
                  </a:ext>
                </a:extLst>
              </a:tr>
              <a:tr h="194717"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3708110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662631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4870295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5026969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66002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3616176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1589509"/>
                  </a:ext>
                </a:extLst>
              </a:tr>
            </a:tbl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80C8E927-A24C-A098-4385-7B917DC4582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76476117"/>
              </p:ext>
            </p:extLst>
          </p:nvPr>
        </p:nvGraphicFramePr>
        <p:xfrm>
          <a:off x="6052055" y="5036923"/>
          <a:ext cx="2545535" cy="19471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7086">
                  <a:extLst>
                    <a:ext uri="{9D8B030D-6E8A-4147-A177-3AD203B41FA5}">
                      <a16:colId xmlns:a16="http://schemas.microsoft.com/office/drawing/2014/main" val="2255518779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745746218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20563508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4127152549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32470052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54828461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31192174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3890760987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695958782"/>
                    </a:ext>
                  </a:extLst>
                </a:gridCol>
                <a:gridCol w="194717">
                  <a:extLst>
                    <a:ext uri="{9D8B030D-6E8A-4147-A177-3AD203B41FA5}">
                      <a16:colId xmlns:a16="http://schemas.microsoft.com/office/drawing/2014/main" val="2159758880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406429391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3193977146"/>
                    </a:ext>
                  </a:extLst>
                </a:gridCol>
                <a:gridCol w="197086">
                  <a:extLst>
                    <a:ext uri="{9D8B030D-6E8A-4147-A177-3AD203B41FA5}">
                      <a16:colId xmlns:a16="http://schemas.microsoft.com/office/drawing/2014/main" val="112820121"/>
                    </a:ext>
                  </a:extLst>
                </a:gridCol>
              </a:tblGrid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9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22677618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48398551"/>
                  </a:ext>
                </a:extLst>
              </a:tr>
              <a:tr h="194717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88770522"/>
                  </a:ext>
                </a:extLst>
              </a:tr>
              <a:tr h="194717">
                <a:tc rowSpan="7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23708110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6662631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48702953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50269696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3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766002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endParaRPr lang="en-US" sz="500"/>
                    </a:p>
                  </a:txBody>
                  <a:tcPr marL="85843" marR="85843" marT="42922" marB="42922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T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736161767"/>
                  </a:ext>
                </a:extLst>
              </a:tr>
              <a:tr h="19471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5"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85843" marR="85843" marT="42922" marB="42922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19471" marR="19471" marT="9735" marB="9735"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381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3815895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521537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150</TotalTime>
  <Words>24</Words>
  <Application>Microsoft Office PowerPoint</Application>
  <PresentationFormat>Custom</PresentationFormat>
  <Paragraphs>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2024-09-12T15:46:18Z</dcterms:created>
  <dcterms:modified xsi:type="dcterms:W3CDTF">2024-09-19T16:11:34Z</dcterms:modified>
</cp:coreProperties>
</file>

<file path=docProps/thumbnail.jpeg>
</file>