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155448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4A0A46-91C4-46C3-9716-E1EE44EDC42D}" v="42" dt="2024-10-03T13:50:33.1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74" y="-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B4A0A46-91C4-46C3-9716-E1EE44EDC42D}"/>
    <pc:docChg chg="undo custSel delSld modSld">
      <pc:chgData name="Sarah Carter" userId="4b4e2a7e9c42e1b2" providerId="LiveId" clId="{9B4A0A46-91C4-46C3-9716-E1EE44EDC42D}" dt="2024-10-03T13:50:35.393" v="77" actId="1076"/>
      <pc:docMkLst>
        <pc:docMk/>
      </pc:docMkLst>
      <pc:sldChg chg="del">
        <pc:chgData name="Sarah Carter" userId="4b4e2a7e9c42e1b2" providerId="LiveId" clId="{9B4A0A46-91C4-46C3-9716-E1EE44EDC42D}" dt="2024-10-03T13:44:59.951" v="19" actId="2696"/>
        <pc:sldMkLst>
          <pc:docMk/>
          <pc:sldMk cId="226264781" sldId="256"/>
        </pc:sldMkLst>
      </pc:sldChg>
      <pc:sldChg chg="addSp delSp modSp mod">
        <pc:chgData name="Sarah Carter" userId="4b4e2a7e9c42e1b2" providerId="LiveId" clId="{9B4A0A46-91C4-46C3-9716-E1EE44EDC42D}" dt="2024-10-03T13:50:35.393" v="77" actId="1076"/>
        <pc:sldMkLst>
          <pc:docMk/>
          <pc:sldMk cId="1311729193" sldId="257"/>
        </pc:sldMkLst>
        <pc:spChg chg="mod">
          <ac:chgData name="Sarah Carter" userId="4b4e2a7e9c42e1b2" providerId="LiveId" clId="{9B4A0A46-91C4-46C3-9716-E1EE44EDC42D}" dt="2024-10-03T13:45:16.679" v="23" actId="1076"/>
          <ac:spMkLst>
            <pc:docMk/>
            <pc:sldMk cId="1311729193" sldId="257"/>
            <ac:spMk id="4" creationId="{005FB5C6-17F7-0518-BE72-C66CBB8EEE89}"/>
          </ac:spMkLst>
        </pc:spChg>
        <pc:spChg chg="mod">
          <ac:chgData name="Sarah Carter" userId="4b4e2a7e9c42e1b2" providerId="LiveId" clId="{9B4A0A46-91C4-46C3-9716-E1EE44EDC42D}" dt="2024-10-03T13:50:33.109" v="76" actId="164"/>
          <ac:spMkLst>
            <pc:docMk/>
            <pc:sldMk cId="1311729193" sldId="257"/>
            <ac:spMk id="5" creationId="{3328E48C-E035-FD1C-EAD7-981945DD8079}"/>
          </ac:spMkLst>
        </pc:spChg>
        <pc:grpChg chg="add mod">
          <ac:chgData name="Sarah Carter" userId="4b4e2a7e9c42e1b2" providerId="LiveId" clId="{9B4A0A46-91C4-46C3-9716-E1EE44EDC42D}" dt="2024-10-03T13:50:35.393" v="77" actId="1076"/>
          <ac:grpSpMkLst>
            <pc:docMk/>
            <pc:sldMk cId="1311729193" sldId="257"/>
            <ac:grpSpMk id="10" creationId="{AB9994AC-392B-EACE-ACA6-BAF53444FAD6}"/>
          </ac:grpSpMkLst>
        </pc:grpChg>
        <pc:graphicFrameChg chg="add mod modGraphic">
          <ac:chgData name="Sarah Carter" userId="4b4e2a7e9c42e1b2" providerId="LiveId" clId="{9B4A0A46-91C4-46C3-9716-E1EE44EDC42D}" dt="2024-10-03T13:50:12.968" v="73" actId="1076"/>
          <ac:graphicFrameMkLst>
            <pc:docMk/>
            <pc:sldMk cId="1311729193" sldId="257"/>
            <ac:graphicFrameMk id="3" creationId="{90D2D9C4-5227-77F9-7B34-716349BBA858}"/>
          </ac:graphicFrameMkLst>
        </pc:graphicFrameChg>
        <pc:graphicFrameChg chg="del">
          <ac:chgData name="Sarah Carter" userId="4b4e2a7e9c42e1b2" providerId="LiveId" clId="{9B4A0A46-91C4-46C3-9716-E1EE44EDC42D}" dt="2024-10-03T13:45:04.544" v="20" actId="478"/>
          <ac:graphicFrameMkLst>
            <pc:docMk/>
            <pc:sldMk cId="1311729193" sldId="257"/>
            <ac:graphicFrameMk id="7" creationId="{5A4A6F0F-E2FD-F62A-E74A-1A89F3723D72}"/>
          </ac:graphicFrameMkLst>
        </pc:graphicFrameChg>
        <pc:graphicFrameChg chg="add mod">
          <ac:chgData name="Sarah Carter" userId="4b4e2a7e9c42e1b2" providerId="LiveId" clId="{9B4A0A46-91C4-46C3-9716-E1EE44EDC42D}" dt="2024-10-03T13:46:19.583" v="34"/>
          <ac:graphicFrameMkLst>
            <pc:docMk/>
            <pc:sldMk cId="1311729193" sldId="257"/>
            <ac:graphicFrameMk id="9" creationId="{3AF465FB-6B04-79B6-D9FF-49D04EE0D971}"/>
          </ac:graphicFrameMkLst>
        </pc:graphicFrameChg>
        <pc:picChg chg="add del mod">
          <ac:chgData name="Sarah Carter" userId="4b4e2a7e9c42e1b2" providerId="LiveId" clId="{9B4A0A46-91C4-46C3-9716-E1EE44EDC42D}" dt="2024-10-03T13:49:57.028" v="71" actId="478"/>
          <ac:picMkLst>
            <pc:docMk/>
            <pc:sldMk cId="1311729193" sldId="257"/>
            <ac:picMk id="2" creationId="{4AF0AF58-1850-CCAF-B6F8-C501265594E4}"/>
          </ac:picMkLst>
        </pc:picChg>
        <pc:picChg chg="mod">
          <ac:chgData name="Sarah Carter" userId="4b4e2a7e9c42e1b2" providerId="LiveId" clId="{9B4A0A46-91C4-46C3-9716-E1EE44EDC42D}" dt="2024-10-03T13:50:33.109" v="76" actId="164"/>
          <ac:picMkLst>
            <pc:docMk/>
            <pc:sldMk cId="1311729193" sldId="257"/>
            <ac:picMk id="6" creationId="{D976E6CE-3A0E-8576-FF45-E61679762A8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5370C-B082-4D61-BA2B-7750997ECE6A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4575" y="1143000"/>
            <a:ext cx="47688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638D3-CF0F-4118-B177-54B520F98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43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1pPr>
    <a:lvl2pPr marL="61447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2pPr>
    <a:lvl3pPr marL="122895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3pPr>
    <a:lvl4pPr marL="184343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4pPr>
    <a:lvl5pPr marL="245790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5pPr>
    <a:lvl6pPr marL="307238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6pPr>
    <a:lvl7pPr marL="3686861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7pPr>
    <a:lvl8pPr marL="4301338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8pPr>
    <a:lvl9pPr marL="491581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646133"/>
            <a:ext cx="13213080" cy="3501813"/>
          </a:xfrm>
        </p:spPr>
        <p:txBody>
          <a:bodyPr anchor="b"/>
          <a:lstStyle>
            <a:lvl1pPr algn="ctr"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5282989"/>
            <a:ext cx="11658600" cy="2428451"/>
          </a:xfrm>
        </p:spPr>
        <p:txBody>
          <a:bodyPr/>
          <a:lstStyle>
            <a:lvl1pPr marL="0" indent="0" algn="ctr">
              <a:buNone/>
              <a:defRPr sz="3520"/>
            </a:lvl1pPr>
            <a:lvl2pPr marL="670575" indent="0" algn="ctr">
              <a:buNone/>
              <a:defRPr sz="2933"/>
            </a:lvl2pPr>
            <a:lvl3pPr marL="1341150" indent="0" algn="ctr">
              <a:buNone/>
              <a:defRPr sz="2640"/>
            </a:lvl3pPr>
            <a:lvl4pPr marL="2011726" indent="0" algn="ctr">
              <a:buNone/>
              <a:defRPr sz="2347"/>
            </a:lvl4pPr>
            <a:lvl5pPr marL="2682301" indent="0" algn="ctr">
              <a:buNone/>
              <a:defRPr sz="2347"/>
            </a:lvl5pPr>
            <a:lvl6pPr marL="3352876" indent="0" algn="ctr">
              <a:buNone/>
              <a:defRPr sz="2347"/>
            </a:lvl6pPr>
            <a:lvl7pPr marL="4023451" indent="0" algn="ctr">
              <a:buNone/>
              <a:defRPr sz="2347"/>
            </a:lvl7pPr>
            <a:lvl8pPr marL="4694027" indent="0" algn="ctr">
              <a:buNone/>
              <a:defRPr sz="2347"/>
            </a:lvl8pPr>
            <a:lvl9pPr marL="5364602" indent="0" algn="ctr">
              <a:buNone/>
              <a:defRPr sz="234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703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0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535517"/>
            <a:ext cx="3351848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535517"/>
            <a:ext cx="9861233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5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84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507618"/>
            <a:ext cx="13407390" cy="4184014"/>
          </a:xfrm>
        </p:spPr>
        <p:txBody>
          <a:bodyPr anchor="b"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6731215"/>
            <a:ext cx="13407390" cy="2200274"/>
          </a:xfrm>
        </p:spPr>
        <p:txBody>
          <a:bodyPr/>
          <a:lstStyle>
            <a:lvl1pPr marL="0" indent="0">
              <a:buNone/>
              <a:defRPr sz="3520">
                <a:solidFill>
                  <a:schemeClr val="tx1">
                    <a:tint val="82000"/>
                  </a:schemeClr>
                </a:solidFill>
              </a:defRPr>
            </a:lvl1pPr>
            <a:lvl2pPr marL="670575" indent="0">
              <a:buNone/>
              <a:defRPr sz="2933">
                <a:solidFill>
                  <a:schemeClr val="tx1">
                    <a:tint val="82000"/>
                  </a:schemeClr>
                </a:solidFill>
              </a:defRPr>
            </a:lvl2pPr>
            <a:lvl3pPr marL="134115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3pPr>
            <a:lvl4pPr marL="2011726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4pPr>
            <a:lvl5pPr marL="2682301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5pPr>
            <a:lvl6pPr marL="3352876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6pPr>
            <a:lvl7pPr marL="4023451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7pPr>
            <a:lvl8pPr marL="4694027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8pPr>
            <a:lvl9pPr marL="5364602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44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8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535519"/>
            <a:ext cx="1340739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465706"/>
            <a:ext cx="6576178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3674110"/>
            <a:ext cx="6576178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465706"/>
            <a:ext cx="6608565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3674110"/>
            <a:ext cx="6608565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70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71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154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448226"/>
            <a:ext cx="7869555" cy="7147983"/>
          </a:xfrm>
        </p:spPr>
        <p:txBody>
          <a:bodyPr/>
          <a:lstStyle>
            <a:lvl1pPr>
              <a:defRPr sz="4693"/>
            </a:lvl1pPr>
            <a:lvl2pPr>
              <a:defRPr sz="4107"/>
            </a:lvl2pPr>
            <a:lvl3pPr>
              <a:defRPr sz="3520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24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448226"/>
            <a:ext cx="7869555" cy="7147983"/>
          </a:xfrm>
        </p:spPr>
        <p:txBody>
          <a:bodyPr anchor="t"/>
          <a:lstStyle>
            <a:lvl1pPr marL="0" indent="0">
              <a:buNone/>
              <a:defRPr sz="4693"/>
            </a:lvl1pPr>
            <a:lvl2pPr marL="670575" indent="0">
              <a:buNone/>
              <a:defRPr sz="4107"/>
            </a:lvl2pPr>
            <a:lvl3pPr marL="1341150" indent="0">
              <a:buNone/>
              <a:defRPr sz="3520"/>
            </a:lvl3pPr>
            <a:lvl4pPr marL="2011726" indent="0">
              <a:buNone/>
              <a:defRPr sz="2933"/>
            </a:lvl4pPr>
            <a:lvl5pPr marL="2682301" indent="0">
              <a:buNone/>
              <a:defRPr sz="2933"/>
            </a:lvl5pPr>
            <a:lvl6pPr marL="3352876" indent="0">
              <a:buNone/>
              <a:defRPr sz="2933"/>
            </a:lvl6pPr>
            <a:lvl7pPr marL="4023451" indent="0">
              <a:buNone/>
              <a:defRPr sz="2933"/>
            </a:lvl7pPr>
            <a:lvl8pPr marL="4694027" indent="0">
              <a:buNone/>
              <a:defRPr sz="2933"/>
            </a:lvl8pPr>
            <a:lvl9pPr marL="5364602" indent="0">
              <a:buNone/>
              <a:defRPr sz="29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144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535519"/>
            <a:ext cx="1340739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2677584"/>
            <a:ext cx="1340739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2D7A92-D7AF-4840-B71D-3C00DF08733A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9322649"/>
            <a:ext cx="524637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925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41150" rtl="0" eaLnBrk="1" latinLnBrk="0" hangingPunct="1">
        <a:lnSpc>
          <a:spcPct val="90000"/>
        </a:lnSpc>
        <a:spcBef>
          <a:spcPct val="0"/>
        </a:spcBef>
        <a:buNone/>
        <a:defRPr sz="64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5288" indent="-335288" algn="l" defTabSz="1341150" rtl="0" eaLnBrk="1" latinLnBrk="0" hangingPunct="1">
        <a:lnSpc>
          <a:spcPct val="90000"/>
        </a:lnSpc>
        <a:spcBef>
          <a:spcPts val="1467"/>
        </a:spcBef>
        <a:buFont typeface="Arial" panose="020B0604020202020204" pitchFamily="34" charset="0"/>
        <a:buChar char="•"/>
        <a:defRPr sz="4107" kern="1200">
          <a:solidFill>
            <a:schemeClr val="tx1"/>
          </a:solidFill>
          <a:latin typeface="+mn-lt"/>
          <a:ea typeface="+mn-ea"/>
          <a:cs typeface="+mn-cs"/>
        </a:defRPr>
      </a:lvl1pPr>
      <a:lvl2pPr marL="100586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676438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933" kern="1200">
          <a:solidFill>
            <a:schemeClr val="tx1"/>
          </a:solidFill>
          <a:latin typeface="+mn-lt"/>
          <a:ea typeface="+mn-ea"/>
          <a:cs typeface="+mn-cs"/>
        </a:defRPr>
      </a:lvl3pPr>
      <a:lvl4pPr marL="234701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301758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68816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35873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502931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699890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70575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34115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201172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268230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7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02345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4694027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364602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05FB5C6-17F7-0518-BE72-C66CBB8EEE89}"/>
              </a:ext>
            </a:extLst>
          </p:cNvPr>
          <p:cNvSpPr txBox="1"/>
          <p:nvPr/>
        </p:nvSpPr>
        <p:spPr>
          <a:xfrm>
            <a:off x="0" y="57150"/>
            <a:ext cx="15544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0" b="1" dirty="0">
                <a:latin typeface="Century Gothic" panose="020B0502020202020204" pitchFamily="34" charset="0"/>
              </a:rPr>
              <a:t>PENTOMINOES MAMMOTH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B9994AC-392B-EACE-ACA6-BAF53444FAD6}"/>
              </a:ext>
            </a:extLst>
          </p:cNvPr>
          <p:cNvGrpSpPr/>
          <p:nvPr/>
        </p:nvGrpSpPr>
        <p:grpSpPr>
          <a:xfrm>
            <a:off x="3496751" y="9458352"/>
            <a:ext cx="9058275" cy="322842"/>
            <a:chOff x="3496751" y="9543953"/>
            <a:chExt cx="9058275" cy="32284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328E48C-E035-FD1C-EAD7-981945DD8079}"/>
                </a:ext>
              </a:extLst>
            </p:cNvPr>
            <p:cNvSpPr txBox="1"/>
            <p:nvPr/>
          </p:nvSpPr>
          <p:spPr>
            <a:xfrm>
              <a:off x="3496751" y="9589796"/>
              <a:ext cx="90582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Puzzle Formatted by Sarah Carter | @mathequalslove | mathequalslove.net </a:t>
              </a:r>
            </a:p>
          </p:txBody>
        </p:sp>
        <p:pic>
          <p:nvPicPr>
            <p:cNvPr id="6" name="Picture 5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976E6CE-3A0E-8576-FF45-E61679762A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63166" y="9543953"/>
              <a:ext cx="2341978" cy="308554"/>
            </a:xfrm>
            <a:prstGeom prst="rect">
              <a:avLst/>
            </a:prstGeom>
          </p:spPr>
        </p:pic>
      </p:grpSp>
      <p:sp>
        <p:nvSpPr>
          <p:cNvPr id="8" name="Control 1">
            <a:extLst>
              <a:ext uri="{FF2B5EF4-FFF2-40B4-BE49-F238E27FC236}">
                <a16:creationId xmlns:a16="http://schemas.microsoft.com/office/drawing/2014/main" id="{D28305D0-C59D-8AE1-3413-9F0EC513F025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6061075" y="4964113"/>
            <a:ext cx="10058400" cy="731520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0D2D9C4-5227-77F9-7B34-716349BBA8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262565"/>
              </p:ext>
            </p:extLst>
          </p:nvPr>
        </p:nvGraphicFramePr>
        <p:xfrm>
          <a:off x="3200400" y="1838815"/>
          <a:ext cx="9144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378019105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1641223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68746036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74103232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15695987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07837637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1658081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185126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99386668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467333082"/>
                    </a:ext>
                  </a:extLst>
                </a:gridCol>
              </a:tblGrid>
              <a:tr h="914400">
                <a:tc grid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2196767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413480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089416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56096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53930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4759825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40028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2510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1729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14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2024-09-12T14:28:19Z</dcterms:created>
  <dcterms:modified xsi:type="dcterms:W3CDTF">2024-10-03T13:50:37Z</dcterms:modified>
</cp:coreProperties>
</file>