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5495A-56A0-44DD-8493-346AD2F3200F}" v="11" dt="2024-10-03T14:03:05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4F5495A-56A0-44DD-8493-346AD2F3200F}"/>
    <pc:docChg chg="undo custSel modSld">
      <pc:chgData name="Sarah Carter" userId="4b4e2a7e9c42e1b2" providerId="LiveId" clId="{04F5495A-56A0-44DD-8493-346AD2F3200F}" dt="2024-10-03T14:03:55.661" v="68" actId="207"/>
      <pc:docMkLst>
        <pc:docMk/>
      </pc:docMkLst>
      <pc:sldChg chg="addSp delSp modSp mod">
        <pc:chgData name="Sarah Carter" userId="4b4e2a7e9c42e1b2" providerId="LiveId" clId="{04F5495A-56A0-44DD-8493-346AD2F3200F}" dt="2024-10-03T14:03:55.661" v="68" actId="207"/>
        <pc:sldMkLst>
          <pc:docMk/>
          <pc:sldMk cId="1955780997" sldId="256"/>
        </pc:sldMkLst>
        <pc:graphicFrameChg chg="add mod modGraphic">
          <ac:chgData name="Sarah Carter" userId="4b4e2a7e9c42e1b2" providerId="LiveId" clId="{04F5495A-56A0-44DD-8493-346AD2F3200F}" dt="2024-10-03T14:03:27.944" v="63" actId="207"/>
          <ac:graphicFrameMkLst>
            <pc:docMk/>
            <pc:sldMk cId="1955780997" sldId="256"/>
            <ac:graphicFrameMk id="2" creationId="{8F234E6A-286C-8BF4-FE0D-B8051FD917B8}"/>
          </ac:graphicFrameMkLst>
        </pc:graphicFrameChg>
        <pc:graphicFrameChg chg="add del mod">
          <ac:chgData name="Sarah Carter" userId="4b4e2a7e9c42e1b2" providerId="LiveId" clId="{04F5495A-56A0-44DD-8493-346AD2F3200F}" dt="2024-10-03T14:02:00.376" v="47" actId="478"/>
          <ac:graphicFrameMkLst>
            <pc:docMk/>
            <pc:sldMk cId="1955780997" sldId="256"/>
            <ac:graphicFrameMk id="3" creationId="{B39B3AEF-ECBE-FE78-612E-2D185B253C3D}"/>
          </ac:graphicFrameMkLst>
        </pc:graphicFrameChg>
        <pc:graphicFrameChg chg="add mod">
          <ac:chgData name="Sarah Carter" userId="4b4e2a7e9c42e1b2" providerId="LiveId" clId="{04F5495A-56A0-44DD-8493-346AD2F3200F}" dt="2024-10-03T14:01:53.844" v="46" actId="571"/>
          <ac:graphicFrameMkLst>
            <pc:docMk/>
            <pc:sldMk cId="1955780997" sldId="256"/>
            <ac:graphicFrameMk id="4" creationId="{2DE0C845-F19E-811E-F572-15F1534F73A2}"/>
          </ac:graphicFrameMkLst>
        </pc:graphicFrameChg>
        <pc:graphicFrameChg chg="add mod">
          <ac:chgData name="Sarah Carter" userId="4b4e2a7e9c42e1b2" providerId="LiveId" clId="{04F5495A-56A0-44DD-8493-346AD2F3200F}" dt="2024-10-03T14:01:53.844" v="46" actId="571"/>
          <ac:graphicFrameMkLst>
            <pc:docMk/>
            <pc:sldMk cId="1955780997" sldId="256"/>
            <ac:graphicFrameMk id="5" creationId="{18FCB2F2-3135-3C5A-5204-149AEEFB2FF1}"/>
          </ac:graphicFrameMkLst>
        </pc:graphicFrameChg>
        <pc:graphicFrameChg chg="modGraphic">
          <ac:chgData name="Sarah Carter" userId="4b4e2a7e9c42e1b2" providerId="LiveId" clId="{04F5495A-56A0-44DD-8493-346AD2F3200F}" dt="2024-10-03T14:00:38.188" v="28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04F5495A-56A0-44DD-8493-346AD2F3200F}" dt="2024-10-03T14:00:41.901" v="29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04F5495A-56A0-44DD-8493-346AD2F3200F}" dt="2024-10-03T14:00:43.285" v="30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04F5495A-56A0-44DD-8493-346AD2F3200F}" dt="2024-10-03T14:00:45.111" v="31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04F5495A-56A0-44DD-8493-346AD2F3200F}" dt="2024-10-03T14:00:52.725" v="32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  <pc:graphicFrameChg chg="add mod modGraphic">
          <ac:chgData name="Sarah Carter" userId="4b4e2a7e9c42e1b2" providerId="LiveId" clId="{04F5495A-56A0-44DD-8493-346AD2F3200F}" dt="2024-10-03T14:03:38.235" v="65" actId="207"/>
          <ac:graphicFrameMkLst>
            <pc:docMk/>
            <pc:sldMk cId="1955780997" sldId="256"/>
            <ac:graphicFrameMk id="11" creationId="{D730BEBE-C4AC-07B1-A89F-1D86BA6FEF2F}"/>
          </ac:graphicFrameMkLst>
        </pc:graphicFrameChg>
        <pc:graphicFrameChg chg="add mod modGraphic">
          <ac:chgData name="Sarah Carter" userId="4b4e2a7e9c42e1b2" providerId="LiveId" clId="{04F5495A-56A0-44DD-8493-346AD2F3200F}" dt="2024-10-03T14:03:48.262" v="67" actId="207"/>
          <ac:graphicFrameMkLst>
            <pc:docMk/>
            <pc:sldMk cId="1955780997" sldId="256"/>
            <ac:graphicFrameMk id="12" creationId="{5D0022AE-3511-AA0D-52D1-EDD2C1F7632D}"/>
          </ac:graphicFrameMkLst>
        </pc:graphicFrameChg>
        <pc:graphicFrameChg chg="add mod modGraphic">
          <ac:chgData name="Sarah Carter" userId="4b4e2a7e9c42e1b2" providerId="LiveId" clId="{04F5495A-56A0-44DD-8493-346AD2F3200F}" dt="2024-10-03T14:03:55.661" v="68" actId="207"/>
          <ac:graphicFrameMkLst>
            <pc:docMk/>
            <pc:sldMk cId="1955780997" sldId="256"/>
            <ac:graphicFrameMk id="13" creationId="{C37B5C21-3FAE-9B35-8E71-C2F65884B781}"/>
          </ac:graphicFrameMkLst>
        </pc:graphicFrameChg>
      </pc:sldChg>
      <pc:sldChg chg="addSp delSp modSp mod">
        <pc:chgData name="Sarah Carter" userId="4b4e2a7e9c42e1b2" providerId="LiveId" clId="{04F5495A-56A0-44DD-8493-346AD2F3200F}" dt="2024-10-03T14:02:34.559" v="55" actId="1076"/>
        <pc:sldMkLst>
          <pc:docMk/>
          <pc:sldMk cId="3752153703" sldId="257"/>
        </pc:sldMkLst>
        <pc:graphicFrameChg chg="add mod">
          <ac:chgData name="Sarah Carter" userId="4b4e2a7e9c42e1b2" providerId="LiveId" clId="{04F5495A-56A0-44DD-8493-346AD2F3200F}" dt="2024-10-03T14:01:52.451" v="45" actId="1076"/>
          <ac:graphicFrameMkLst>
            <pc:docMk/>
            <pc:sldMk cId="3752153703" sldId="257"/>
            <ac:graphicFrameMk id="2" creationId="{E3ADDD92-1442-14E6-9FD4-F21DFDC94B4D}"/>
          </ac:graphicFrameMkLst>
        </pc:graphicFrameChg>
        <pc:graphicFrameChg chg="add mod">
          <ac:chgData name="Sarah Carter" userId="4b4e2a7e9c42e1b2" providerId="LiveId" clId="{04F5495A-56A0-44DD-8493-346AD2F3200F}" dt="2024-10-03T14:01:52.451" v="45" actId="1076"/>
          <ac:graphicFrameMkLst>
            <pc:docMk/>
            <pc:sldMk cId="3752153703" sldId="257"/>
            <ac:graphicFrameMk id="3" creationId="{5178F119-116F-0DC3-B102-F5FBC2E38631}"/>
          </ac:graphicFrameMkLst>
        </pc:graphicFrameChg>
        <pc:graphicFrameChg chg="add mod">
          <ac:chgData name="Sarah Carter" userId="4b4e2a7e9c42e1b2" providerId="LiveId" clId="{04F5495A-56A0-44DD-8493-346AD2F3200F}" dt="2024-10-03T14:01:52.451" v="45" actId="1076"/>
          <ac:graphicFrameMkLst>
            <pc:docMk/>
            <pc:sldMk cId="3752153703" sldId="257"/>
            <ac:graphicFrameMk id="4" creationId="{08A7FEFF-6A67-7D5D-A9F6-5D73ADB81B48}"/>
          </ac:graphicFrameMkLst>
        </pc:graphicFrameChg>
        <pc:graphicFrameChg chg="add mod">
          <ac:chgData name="Sarah Carter" userId="4b4e2a7e9c42e1b2" providerId="LiveId" clId="{04F5495A-56A0-44DD-8493-346AD2F3200F}" dt="2024-10-03T14:01:52.451" v="45" actId="1076"/>
          <ac:graphicFrameMkLst>
            <pc:docMk/>
            <pc:sldMk cId="3752153703" sldId="257"/>
            <ac:graphicFrameMk id="5" creationId="{09D562F9-22CE-04D0-05D8-1211438C16B2}"/>
          </ac:graphicFrameMkLst>
        </pc:graphicFrameChg>
        <pc:graphicFrameChg chg="del">
          <ac:chgData name="Sarah Carter" userId="4b4e2a7e9c42e1b2" providerId="LiveId" clId="{04F5495A-56A0-44DD-8493-346AD2F3200F}" dt="2024-10-03T14:00:55.259" v="33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04F5495A-56A0-44DD-8493-346AD2F3200F}" dt="2024-10-03T14:00:56.621" v="34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04F5495A-56A0-44DD-8493-346AD2F3200F}" dt="2024-10-03T14:00:57.996" v="35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04F5495A-56A0-44DD-8493-346AD2F3200F}" dt="2024-10-03T14:00:59.014" v="36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  <pc:graphicFrameChg chg="add mod">
          <ac:chgData name="Sarah Carter" userId="4b4e2a7e9c42e1b2" providerId="LiveId" clId="{04F5495A-56A0-44DD-8493-346AD2F3200F}" dt="2024-10-03T14:02:34.559" v="55" actId="1076"/>
          <ac:graphicFrameMkLst>
            <pc:docMk/>
            <pc:sldMk cId="3752153703" sldId="257"/>
            <ac:graphicFrameMk id="11" creationId="{73B2E41C-A713-EA3B-C994-BF7F283A5670}"/>
          </ac:graphicFrameMkLst>
        </pc:graphicFrameChg>
        <pc:graphicFrameChg chg="add mod">
          <ac:chgData name="Sarah Carter" userId="4b4e2a7e9c42e1b2" providerId="LiveId" clId="{04F5495A-56A0-44DD-8493-346AD2F3200F}" dt="2024-10-03T14:02:34.559" v="55" actId="1076"/>
          <ac:graphicFrameMkLst>
            <pc:docMk/>
            <pc:sldMk cId="3752153703" sldId="257"/>
            <ac:graphicFrameMk id="12" creationId="{60CF4241-D0D9-8420-1999-9F9334AF3001}"/>
          </ac:graphicFrameMkLst>
        </pc:graphicFrameChg>
        <pc:graphicFrameChg chg="add mod">
          <ac:chgData name="Sarah Carter" userId="4b4e2a7e9c42e1b2" providerId="LiveId" clId="{04F5495A-56A0-44DD-8493-346AD2F3200F}" dt="2024-10-03T14:02:34.559" v="55" actId="1076"/>
          <ac:graphicFrameMkLst>
            <pc:docMk/>
            <pc:sldMk cId="3752153703" sldId="257"/>
            <ac:graphicFrameMk id="13" creationId="{83537CBD-942C-8FF7-B668-430C8FC8A5C7}"/>
          </ac:graphicFrameMkLst>
        </pc:graphicFrameChg>
        <pc:graphicFrameChg chg="add mod">
          <ac:chgData name="Sarah Carter" userId="4b4e2a7e9c42e1b2" providerId="LiveId" clId="{04F5495A-56A0-44DD-8493-346AD2F3200F}" dt="2024-10-03T14:02:34.559" v="55" actId="1076"/>
          <ac:graphicFrameMkLst>
            <pc:docMk/>
            <pc:sldMk cId="3752153703" sldId="257"/>
            <ac:graphicFrameMk id="14" creationId="{59528248-482A-45E2-D3A0-4E8F3E7381B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760455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MAMMOTH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MAMMOTH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MAMMOTH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MAMMOTH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F234E6A-286C-8BF4-FE0D-B8051FD91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671474"/>
              </p:ext>
            </p:extLst>
          </p:nvPr>
        </p:nvGraphicFramePr>
        <p:xfrm>
          <a:off x="1538868" y="1246909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730BEBE-C4AC-07B1-A89F-1D86BA6FE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419736"/>
              </p:ext>
            </p:extLst>
          </p:nvPr>
        </p:nvGraphicFramePr>
        <p:xfrm>
          <a:off x="6185209" y="1246909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D0022AE-3511-AA0D-52D1-EDD2C1F763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599242"/>
              </p:ext>
            </p:extLst>
          </p:nvPr>
        </p:nvGraphicFramePr>
        <p:xfrm>
          <a:off x="1538868" y="4692636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7B5C21-3FAE-9B35-8E71-C2F65884B7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31366"/>
              </p:ext>
            </p:extLst>
          </p:nvPr>
        </p:nvGraphicFramePr>
        <p:xfrm>
          <a:off x="6185209" y="4692636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3B2E41C-A713-EA3B-C994-BF7F283A5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460826"/>
              </p:ext>
            </p:extLst>
          </p:nvPr>
        </p:nvGraphicFramePr>
        <p:xfrm>
          <a:off x="1583473" y="1447631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CF4241-D0D9-8420-1999-9F9334AF3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295454"/>
              </p:ext>
            </p:extLst>
          </p:nvPr>
        </p:nvGraphicFramePr>
        <p:xfrm>
          <a:off x="6229814" y="1447631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3537CBD-942C-8FF7-B668-430C8FC8A5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46230"/>
              </p:ext>
            </p:extLst>
          </p:nvPr>
        </p:nvGraphicFramePr>
        <p:xfrm>
          <a:off x="1583473" y="4893358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9528248-482A-45E2-D3A0-4E8F3E738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15142"/>
              </p:ext>
            </p:extLst>
          </p:nvPr>
        </p:nvGraphicFramePr>
        <p:xfrm>
          <a:off x="6229814" y="4893358"/>
          <a:ext cx="2539440" cy="203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44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253944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253944">
                <a:tc grid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76276" marR="76276" marT="38138" marB="3813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25395" marR="25395" marT="12697" marB="1269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2024-10-03T14:03:55Z</dcterms:modified>
</cp:coreProperties>
</file>