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F30E16-7D8F-457E-86FE-FA7FD6BD037C}" v="4" dt="2024-11-20T19:39:44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-660" y="-1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1F30E16-7D8F-457E-86FE-FA7FD6BD037C}"/>
    <pc:docChg chg="undo custSel modSld">
      <pc:chgData name="Sarah Carter" userId="4b4e2a7e9c42e1b2" providerId="LiveId" clId="{81F30E16-7D8F-457E-86FE-FA7FD6BD037C}" dt="2024-11-20T19:42:37.989" v="56" actId="207"/>
      <pc:docMkLst>
        <pc:docMk/>
      </pc:docMkLst>
      <pc:sldChg chg="addSp delSp modSp mod">
        <pc:chgData name="Sarah Carter" userId="4b4e2a7e9c42e1b2" providerId="LiveId" clId="{81F30E16-7D8F-457E-86FE-FA7FD6BD037C}" dt="2024-11-20T19:42:37.989" v="56" actId="207"/>
        <pc:sldMkLst>
          <pc:docMk/>
          <pc:sldMk cId="1955780997" sldId="256"/>
        </pc:sldMkLst>
        <pc:graphicFrameChg chg="del">
          <ac:chgData name="Sarah Carter" userId="4b4e2a7e9c42e1b2" providerId="LiveId" clId="{81F30E16-7D8F-457E-86FE-FA7FD6BD037C}" dt="2024-11-20T19:37:39.626" v="26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81F30E16-7D8F-457E-86FE-FA7FD6BD037C}" dt="2024-11-20T19:37:40.973" v="27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81F30E16-7D8F-457E-86FE-FA7FD6BD037C}" dt="2024-11-20T19:37:43.542" v="29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81F30E16-7D8F-457E-86FE-FA7FD6BD037C}" dt="2024-11-20T19:37:42.117" v="28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Graphic">
          <ac:chgData name="Sarah Carter" userId="4b4e2a7e9c42e1b2" providerId="LiveId" clId="{81F30E16-7D8F-457E-86FE-FA7FD6BD037C}" dt="2024-11-20T19:36:25.236" v="25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81F30E16-7D8F-457E-86FE-FA7FD6BD037C}" dt="2024-11-20T19:41:42.519" v="48" actId="207"/>
          <ac:graphicFrameMkLst>
            <pc:docMk/>
            <pc:sldMk cId="1955780997" sldId="256"/>
            <ac:graphicFrameMk id="7" creationId="{E3939A19-377E-F113-E086-A4426A05FD2C}"/>
          </ac:graphicFrameMkLst>
        </pc:graphicFrameChg>
        <pc:graphicFrameChg chg="add mod modGraphic">
          <ac:chgData name="Sarah Carter" userId="4b4e2a7e9c42e1b2" providerId="LiveId" clId="{81F30E16-7D8F-457E-86FE-FA7FD6BD037C}" dt="2024-11-20T19:41:58.258" v="51" actId="207"/>
          <ac:graphicFrameMkLst>
            <pc:docMk/>
            <pc:sldMk cId="1955780997" sldId="256"/>
            <ac:graphicFrameMk id="8" creationId="{4426B0D5-CC70-73EF-07EE-5601C908B87A}"/>
          </ac:graphicFrameMkLst>
        </pc:graphicFrameChg>
        <pc:graphicFrameChg chg="add mod modGraphic">
          <ac:chgData name="Sarah Carter" userId="4b4e2a7e9c42e1b2" providerId="LiveId" clId="{81F30E16-7D8F-457E-86FE-FA7FD6BD037C}" dt="2024-11-20T19:42:27.098" v="54" actId="207"/>
          <ac:graphicFrameMkLst>
            <pc:docMk/>
            <pc:sldMk cId="1955780997" sldId="256"/>
            <ac:graphicFrameMk id="9" creationId="{9869632E-C180-94BD-FCA3-8D460C67EF96}"/>
          </ac:graphicFrameMkLst>
        </pc:graphicFrameChg>
        <pc:graphicFrameChg chg="add mod modGraphic">
          <ac:chgData name="Sarah Carter" userId="4b4e2a7e9c42e1b2" providerId="LiveId" clId="{81F30E16-7D8F-457E-86FE-FA7FD6BD037C}" dt="2024-11-20T19:42:37.989" v="56" actId="207"/>
          <ac:graphicFrameMkLst>
            <pc:docMk/>
            <pc:sldMk cId="1955780997" sldId="256"/>
            <ac:graphicFrameMk id="10" creationId="{8B5FD440-E660-5DD0-519C-663D1A25398F}"/>
          </ac:graphicFrameMkLst>
        </pc:graphicFrameChg>
      </pc:sldChg>
      <pc:sldChg chg="addSp delSp modSp mod">
        <pc:chgData name="Sarah Carter" userId="4b4e2a7e9c42e1b2" providerId="LiveId" clId="{81F30E16-7D8F-457E-86FE-FA7FD6BD037C}" dt="2024-11-20T19:39:17.801" v="43" actId="1076"/>
        <pc:sldMkLst>
          <pc:docMk/>
          <pc:sldMk cId="3752153703" sldId="257"/>
        </pc:sldMkLst>
        <pc:graphicFrameChg chg="del">
          <ac:chgData name="Sarah Carter" userId="4b4e2a7e9c42e1b2" providerId="LiveId" clId="{81F30E16-7D8F-457E-86FE-FA7FD6BD037C}" dt="2024-11-20T19:37:46.744" v="30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81F30E16-7D8F-457E-86FE-FA7FD6BD037C}" dt="2024-11-20T19:37:48.170" v="31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81F30E16-7D8F-457E-86FE-FA7FD6BD037C}" dt="2024-11-20T19:37:49.500" v="32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81F30E16-7D8F-457E-86FE-FA7FD6BD037C}" dt="2024-11-20T19:37:50.767" v="33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 modGraphic">
          <ac:chgData name="Sarah Carter" userId="4b4e2a7e9c42e1b2" providerId="LiveId" clId="{81F30E16-7D8F-457E-86FE-FA7FD6BD037C}" dt="2024-11-20T19:38:57.158" v="39" actId="1076"/>
          <ac:graphicFrameMkLst>
            <pc:docMk/>
            <pc:sldMk cId="3752153703" sldId="257"/>
            <ac:graphicFrameMk id="7" creationId="{F0ECDE66-3F49-2112-7AFA-5E7BE4973266}"/>
          </ac:graphicFrameMkLst>
        </pc:graphicFrameChg>
        <pc:graphicFrameChg chg="add mod">
          <ac:chgData name="Sarah Carter" userId="4b4e2a7e9c42e1b2" providerId="LiveId" clId="{81F30E16-7D8F-457E-86FE-FA7FD6BD037C}" dt="2024-11-20T19:39:08.189" v="41" actId="1076"/>
          <ac:graphicFrameMkLst>
            <pc:docMk/>
            <pc:sldMk cId="3752153703" sldId="257"/>
            <ac:graphicFrameMk id="8" creationId="{A52D999C-3880-0DC1-3F57-1A9CEC45197D}"/>
          </ac:graphicFrameMkLst>
        </pc:graphicFrameChg>
        <pc:graphicFrameChg chg="add mod">
          <ac:chgData name="Sarah Carter" userId="4b4e2a7e9c42e1b2" providerId="LiveId" clId="{81F30E16-7D8F-457E-86FE-FA7FD6BD037C}" dt="2024-11-20T19:39:17.801" v="43" actId="1076"/>
          <ac:graphicFrameMkLst>
            <pc:docMk/>
            <pc:sldMk cId="3752153703" sldId="257"/>
            <ac:graphicFrameMk id="9" creationId="{EF5766B6-A4AD-6A5B-32E2-2ECF20A84D0F}"/>
          </ac:graphicFrameMkLst>
        </pc:graphicFrameChg>
        <pc:graphicFrameChg chg="add mod">
          <ac:chgData name="Sarah Carter" userId="4b4e2a7e9c42e1b2" providerId="LiveId" clId="{81F30E16-7D8F-457E-86FE-FA7FD6BD037C}" dt="2024-11-20T19:39:17.801" v="43" actId="1076"/>
          <ac:graphicFrameMkLst>
            <pc:docMk/>
            <pc:sldMk cId="3752153703" sldId="257"/>
            <ac:graphicFrameMk id="10" creationId="{BD3F8F77-435F-7C71-DF3C-54AAA55840D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831315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PENGUIN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PENGUIN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PENGUIN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PENGUIN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939A19-377E-F113-E086-A4426A05F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24936"/>
              </p:ext>
            </p:extLst>
          </p:nvPr>
        </p:nvGraphicFramePr>
        <p:xfrm>
          <a:off x="1091996" y="1736312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26B0D5-CC70-73EF-07EE-5601C908B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799834"/>
              </p:ext>
            </p:extLst>
          </p:nvPr>
        </p:nvGraphicFramePr>
        <p:xfrm>
          <a:off x="4459084" y="1736312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869632E-C180-94BD-FCA3-8D460C67E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192659"/>
              </p:ext>
            </p:extLst>
          </p:nvPr>
        </p:nvGraphicFramePr>
        <p:xfrm>
          <a:off x="1091996" y="6274974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B5FD440-E660-5DD0-519C-663D1A253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808838"/>
              </p:ext>
            </p:extLst>
          </p:nvPr>
        </p:nvGraphicFramePr>
        <p:xfrm>
          <a:off x="4459084" y="6274974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0ECDE66-3F49-2112-7AFA-5E7BE4973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303884"/>
              </p:ext>
            </p:extLst>
          </p:nvPr>
        </p:nvGraphicFramePr>
        <p:xfrm>
          <a:off x="1091996" y="1736312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52D999C-3880-0DC1-3F57-1A9CEC451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323071"/>
              </p:ext>
            </p:extLst>
          </p:nvPr>
        </p:nvGraphicFramePr>
        <p:xfrm>
          <a:off x="4459084" y="1736312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F5766B6-A4AD-6A5B-32E2-2ECF20A84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584801"/>
              </p:ext>
            </p:extLst>
          </p:nvPr>
        </p:nvGraphicFramePr>
        <p:xfrm>
          <a:off x="1091996" y="6274974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D3F8F77-435F-7C71-DF3C-54AAA55840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247616"/>
              </p:ext>
            </p:extLst>
          </p:nvPr>
        </p:nvGraphicFramePr>
        <p:xfrm>
          <a:off x="4459084" y="6274974"/>
          <a:ext cx="2108403" cy="28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7">
                  <a:extLst>
                    <a:ext uri="{9D8B030D-6E8A-4147-A177-3AD203B41FA5}">
                      <a16:colId xmlns:a16="http://schemas.microsoft.com/office/drawing/2014/main" val="356249151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317005659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37103997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68400381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744354463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3818248705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169806736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926376030"/>
                    </a:ext>
                  </a:extLst>
                </a:gridCol>
                <a:gridCol w="234267">
                  <a:extLst>
                    <a:ext uri="{9D8B030D-6E8A-4147-A177-3AD203B41FA5}">
                      <a16:colId xmlns:a16="http://schemas.microsoft.com/office/drawing/2014/main" val="2152975446"/>
                    </a:ext>
                  </a:extLst>
                </a:gridCol>
              </a:tblGrid>
              <a:tr h="234267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651912"/>
                  </a:ext>
                </a:extLst>
              </a:tr>
              <a:tr h="234267"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/>
                    </a:p>
                  </a:txBody>
                  <a:tcPr marL="58779" marR="58779" marT="29389" marB="293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77120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14596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9742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008751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584232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159239"/>
                  </a:ext>
                </a:extLst>
              </a:tr>
              <a:tr h="234267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98437"/>
                  </a:ext>
                </a:extLst>
              </a:tr>
              <a:tr h="234267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447518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0795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5657"/>
                  </a:ext>
                </a:extLst>
              </a:tr>
              <a:tr h="234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3427" marR="23427" marT="11713" marB="11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58779" marR="58779" marT="29389" marB="2938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99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2024-11-20T19:42:38Z</dcterms:modified>
</cp:coreProperties>
</file>