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D0A1E1-376A-4B52-9284-B767B8C076A0}" v="87" dt="2024-11-20T15:58:51.5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100" d="100"/>
          <a:sy n="100" d="100"/>
        </p:scale>
        <p:origin x="870" y="-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42D0A1E1-376A-4B52-9284-B767B8C076A0}"/>
    <pc:docChg chg="custSel modSld">
      <pc:chgData name="Sarah Carter" userId="4b4e2a7e9c42e1b2" providerId="LiveId" clId="{42D0A1E1-376A-4B52-9284-B767B8C076A0}" dt="2024-11-20T16:00:23.848" v="127" actId="1076"/>
      <pc:docMkLst>
        <pc:docMk/>
      </pc:docMkLst>
      <pc:sldChg chg="addSp delSp modSp mod">
        <pc:chgData name="Sarah Carter" userId="4b4e2a7e9c42e1b2" providerId="LiveId" clId="{42D0A1E1-376A-4B52-9284-B767B8C076A0}" dt="2024-11-20T16:00:23.848" v="127" actId="1076"/>
        <pc:sldMkLst>
          <pc:docMk/>
          <pc:sldMk cId="226264781" sldId="256"/>
        </pc:sldMkLst>
        <pc:spChg chg="mod">
          <ac:chgData name="Sarah Carter" userId="4b4e2a7e9c42e1b2" providerId="LiveId" clId="{42D0A1E1-376A-4B52-9284-B767B8C076A0}" dt="2024-11-20T15:05:13.159" v="20" actId="1076"/>
          <ac:spMkLst>
            <pc:docMk/>
            <pc:sldMk cId="226264781" sldId="256"/>
            <ac:spMk id="4" creationId="{083B1ADC-2741-B348-28CE-B924B9E4B339}"/>
          </ac:spMkLst>
        </pc:spChg>
        <pc:spChg chg="mod">
          <ac:chgData name="Sarah Carter" userId="4b4e2a7e9c42e1b2" providerId="LiveId" clId="{42D0A1E1-376A-4B52-9284-B767B8C076A0}" dt="2024-11-20T16:00:23.848" v="127" actId="1076"/>
          <ac:spMkLst>
            <pc:docMk/>
            <pc:sldMk cId="226264781" sldId="256"/>
            <ac:spMk id="7" creationId="{8832FC41-189E-FF3B-6BAD-F8245069A5F5}"/>
          </ac:spMkLst>
        </pc:spChg>
        <pc:spChg chg="mod">
          <ac:chgData name="Sarah Carter" userId="4b4e2a7e9c42e1b2" providerId="LiveId" clId="{42D0A1E1-376A-4B52-9284-B767B8C076A0}" dt="2024-11-20T16:00:19.018" v="125" actId="1076"/>
          <ac:spMkLst>
            <pc:docMk/>
            <pc:sldMk cId="226264781" sldId="256"/>
            <ac:spMk id="8" creationId="{085E34E2-A88A-DB43-8149-786E18F8AD42}"/>
          </ac:spMkLst>
        </pc:spChg>
        <pc:graphicFrameChg chg="add mod modGraphic">
          <ac:chgData name="Sarah Carter" userId="4b4e2a7e9c42e1b2" providerId="LiveId" clId="{42D0A1E1-376A-4B52-9284-B767B8C076A0}" dt="2024-11-20T15:58:51.564" v="112"/>
          <ac:graphicFrameMkLst>
            <pc:docMk/>
            <pc:sldMk cId="226264781" sldId="256"/>
            <ac:graphicFrameMk id="3" creationId="{5DA2F31B-7761-B3C3-756D-7E842803A187}"/>
          </ac:graphicFrameMkLst>
        </pc:graphicFrameChg>
        <pc:picChg chg="add del mod">
          <ac:chgData name="Sarah Carter" userId="4b4e2a7e9c42e1b2" providerId="LiveId" clId="{42D0A1E1-376A-4B52-9284-B767B8C076A0}" dt="2024-11-20T15:58:55.995" v="113" actId="478"/>
          <ac:picMkLst>
            <pc:docMk/>
            <pc:sldMk cId="226264781" sldId="256"/>
            <ac:picMk id="2" creationId="{12D371A3-09E5-24AE-7427-2ADE548D4926}"/>
          </ac:picMkLst>
        </pc:picChg>
        <pc:picChg chg="mod">
          <ac:chgData name="Sarah Carter" userId="4b4e2a7e9c42e1b2" providerId="LiveId" clId="{42D0A1E1-376A-4B52-9284-B767B8C076A0}" dt="2024-11-20T16:00:20.840" v="126" actId="1076"/>
          <ac:picMkLst>
            <pc:docMk/>
            <pc:sldMk cId="226264781" sldId="256"/>
            <ac:picMk id="10" creationId="{670B73FB-D46D-A4EB-C4B0-65F47C6DF35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5370C-B082-4D61-BA2B-7750997ECE6A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30463" y="1143000"/>
            <a:ext cx="1997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638D3-CF0F-4118-B177-54B520F98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43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1pPr>
    <a:lvl2pPr marL="61447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2pPr>
    <a:lvl3pPr marL="122895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3pPr>
    <a:lvl4pPr marL="184343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4pPr>
    <a:lvl5pPr marL="245790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5pPr>
    <a:lvl6pPr marL="307238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6pPr>
    <a:lvl7pPr marL="3686861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7pPr>
    <a:lvl8pPr marL="4301338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8pPr>
    <a:lvl9pPr marL="491581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30463" y="1143000"/>
            <a:ext cx="19970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1638D3-CF0F-4118-B177-54B520F982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44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56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953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827617"/>
            <a:ext cx="2168843" cy="131734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827617"/>
            <a:ext cx="6380798" cy="131734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7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841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102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73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827620"/>
            <a:ext cx="8675370" cy="30046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3810636"/>
            <a:ext cx="4255174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5678170"/>
            <a:ext cx="4255174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3810636"/>
            <a:ext cx="4276130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5678170"/>
            <a:ext cx="4276130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62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979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356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2238167"/>
            <a:ext cx="5092065" cy="11046883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1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639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2D7A92-D7AF-4840-B71D-3C00DF08733A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694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83B1ADC-2741-B348-28CE-B924B9E4B339}"/>
              </a:ext>
            </a:extLst>
          </p:cNvPr>
          <p:cNvSpPr txBox="1"/>
          <p:nvPr/>
        </p:nvSpPr>
        <p:spPr>
          <a:xfrm>
            <a:off x="0" y="701716"/>
            <a:ext cx="10058400" cy="2156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PENTOMINOES</a:t>
            </a:r>
            <a:br>
              <a:rPr lang="en-US" sz="9600" b="1" dirty="0">
                <a:latin typeface="Century Gothic" panose="020B0502020202020204" pitchFamily="34" charset="0"/>
              </a:rPr>
            </a:br>
            <a:r>
              <a:rPr lang="en-US" sz="9600" b="1" dirty="0">
                <a:latin typeface="Century Gothic" panose="020B0502020202020204" pitchFamily="34" charset="0"/>
              </a:rPr>
              <a:t>PENGUIN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32FC41-189E-FF3B-6BAD-F8245069A5F5}"/>
              </a:ext>
            </a:extLst>
          </p:cNvPr>
          <p:cNvSpPr txBox="1"/>
          <p:nvPr/>
        </p:nvSpPr>
        <p:spPr>
          <a:xfrm>
            <a:off x="0" y="14528055"/>
            <a:ext cx="10058400" cy="291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>
              <a:lnSpc>
                <a:spcPct val="119000"/>
              </a:lnSpc>
              <a:spcAft>
                <a:spcPts val="600"/>
              </a:spcAft>
            </a:pPr>
            <a:r>
              <a:rPr lang="en-US" sz="1200" dirty="0">
                <a:latin typeface="Century Gothic" panose="020B0502020202020204" pitchFamily="34" charset="0"/>
              </a:rPr>
              <a:t>Original Puzzle Source: </a:t>
            </a:r>
            <a:r>
              <a:rPr lang="en-US" sz="1200" i="1" kern="140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Pentominoes: “Puzzle shapes to make you think”</a:t>
            </a:r>
            <a:r>
              <a:rPr lang="en-US" sz="1200" kern="140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by John Millington (Tarquin Publications, 1987)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5E34E2-A88A-DB43-8149-786E18F8AD42}"/>
              </a:ext>
            </a:extLst>
          </p:cNvPr>
          <p:cNvSpPr txBox="1"/>
          <p:nvPr/>
        </p:nvSpPr>
        <p:spPr>
          <a:xfrm>
            <a:off x="377620" y="14843084"/>
            <a:ext cx="9058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Puzzle Formatted by Sarah Carter | @mathequalslove | mathequalslove.net </a:t>
            </a:r>
          </a:p>
        </p:txBody>
      </p:sp>
      <p:pic>
        <p:nvPicPr>
          <p:cNvPr id="10" name="Picture 9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70B73FB-D46D-A4EB-C4B0-65F47C6DF3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580" y="14827306"/>
            <a:ext cx="2341978" cy="308554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DA2F31B-7761-B3C3-756D-7E842803A1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713632"/>
              </p:ext>
            </p:extLst>
          </p:nvPr>
        </p:nvGraphicFramePr>
        <p:xfrm>
          <a:off x="791958" y="3236500"/>
          <a:ext cx="8229600" cy="1097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356249151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31700565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3710399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96840038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4435446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81824870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69806736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92637603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152975446"/>
                    </a:ext>
                  </a:extLst>
                </a:gridCol>
              </a:tblGrid>
              <a:tr h="914400"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7651912"/>
                  </a:ext>
                </a:extLst>
              </a:tr>
              <a:tr h="914400">
                <a:tc row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677120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145967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897427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008751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8584232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915923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298437"/>
                  </a:ext>
                </a:extLst>
              </a:tr>
              <a:tr h="914400">
                <a:tc row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9447518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5960795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5005657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99912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264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39</Words>
  <Application>Microsoft Office PowerPoint</Application>
  <PresentationFormat>Custom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2024-09-12T14:28:19Z</dcterms:created>
  <dcterms:modified xsi:type="dcterms:W3CDTF">2024-11-20T16:00:29Z</dcterms:modified>
</cp:coreProperties>
</file>