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646B8D-413A-47FD-BA9D-D38864550A25}" v="7" dt="2025-01-22T18:09:58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5646B8D-413A-47FD-BA9D-D38864550A25}"/>
    <pc:docChg chg="custSel modSld">
      <pc:chgData name="Sarah Carter" userId="4b4e2a7e9c42e1b2" providerId="LiveId" clId="{C5646B8D-413A-47FD-BA9D-D38864550A25}" dt="2025-01-22T18:11:38.608" v="26" actId="207"/>
      <pc:docMkLst>
        <pc:docMk/>
      </pc:docMkLst>
      <pc:sldChg chg="addSp delSp modSp mod">
        <pc:chgData name="Sarah Carter" userId="4b4e2a7e9c42e1b2" providerId="LiveId" clId="{C5646B8D-413A-47FD-BA9D-D38864550A25}" dt="2025-01-22T18:11:38.608" v="26" actId="207"/>
        <pc:sldMkLst>
          <pc:docMk/>
          <pc:sldMk cId="1955780997" sldId="256"/>
        </pc:sldMkLst>
        <pc:spChg chg="add">
          <ac:chgData name="Sarah Carter" userId="4b4e2a7e9c42e1b2" providerId="LiveId" clId="{C5646B8D-413A-47FD-BA9D-D38864550A25}" dt="2025-01-22T18:09:57.527" v="17"/>
          <ac:spMkLst>
            <pc:docMk/>
            <pc:sldMk cId="1955780997" sldId="256"/>
            <ac:spMk id="11" creationId="{6976B00E-45B7-11EE-3BCA-350059285CEB}"/>
          </ac:spMkLst>
        </pc:spChg>
        <pc:graphicFrameChg chg="add mod modGraphic">
          <ac:chgData name="Sarah Carter" userId="4b4e2a7e9c42e1b2" providerId="LiveId" clId="{C5646B8D-413A-47FD-BA9D-D38864550A25}" dt="2025-01-22T18:10:18.936" v="19" actId="207"/>
          <ac:graphicFrameMkLst>
            <pc:docMk/>
            <pc:sldMk cId="1955780997" sldId="256"/>
            <ac:graphicFrameMk id="2" creationId="{A21CC1AB-A7A8-D596-443B-151FD6D83D9A}"/>
          </ac:graphicFrameMkLst>
        </pc:graphicFrameChg>
        <pc:graphicFrameChg chg="add mod modGraphic">
          <ac:chgData name="Sarah Carter" userId="4b4e2a7e9c42e1b2" providerId="LiveId" clId="{C5646B8D-413A-47FD-BA9D-D38864550A25}" dt="2025-01-22T18:10:30.389" v="22" actId="207"/>
          <ac:graphicFrameMkLst>
            <pc:docMk/>
            <pc:sldMk cId="1955780997" sldId="256"/>
            <ac:graphicFrameMk id="3" creationId="{77791635-BDFF-EA01-3DF3-1E25D4843369}"/>
          </ac:graphicFrameMkLst>
        </pc:graphicFrameChg>
        <pc:graphicFrameChg chg="add mod modGraphic">
          <ac:chgData name="Sarah Carter" userId="4b4e2a7e9c42e1b2" providerId="LiveId" clId="{C5646B8D-413A-47FD-BA9D-D38864550A25}" dt="2025-01-22T18:11:25.023" v="24" actId="207"/>
          <ac:graphicFrameMkLst>
            <pc:docMk/>
            <pc:sldMk cId="1955780997" sldId="256"/>
            <ac:graphicFrameMk id="4" creationId="{63965DC2-4389-B47F-C79F-89B8D43B6CA7}"/>
          </ac:graphicFrameMkLst>
        </pc:graphicFrameChg>
        <pc:graphicFrameChg chg="add mod modGraphic">
          <ac:chgData name="Sarah Carter" userId="4b4e2a7e9c42e1b2" providerId="LiveId" clId="{C5646B8D-413A-47FD-BA9D-D38864550A25}" dt="2025-01-22T18:11:38.608" v="26" actId="207"/>
          <ac:graphicFrameMkLst>
            <pc:docMk/>
            <pc:sldMk cId="1955780997" sldId="256"/>
            <ac:graphicFrameMk id="5" creationId="{8B2DFA79-77FE-E6EF-2DD0-DA67C53BDE6B}"/>
          </ac:graphicFrameMkLst>
        </pc:graphicFrameChg>
        <pc:graphicFrameChg chg="mod">
          <ac:chgData name="Sarah Carter" userId="4b4e2a7e9c42e1b2" providerId="LiveId" clId="{C5646B8D-413A-47FD-BA9D-D38864550A25}" dt="2025-01-22T18:06:40.244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C5646B8D-413A-47FD-BA9D-D38864550A25}" dt="2025-01-22T18:07:22.161" v="1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C5646B8D-413A-47FD-BA9D-D38864550A25}" dt="2025-01-22T18:07:22.161" v="1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C5646B8D-413A-47FD-BA9D-D38864550A25}" dt="2025-01-22T18:07:22.161" v="1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C5646B8D-413A-47FD-BA9D-D38864550A25}" dt="2025-01-22T18:07:22.161" v="1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</pc:sldChg>
      <pc:sldChg chg="addSp delSp modSp mod">
        <pc:chgData name="Sarah Carter" userId="4b4e2a7e9c42e1b2" providerId="LiveId" clId="{C5646B8D-413A-47FD-BA9D-D38864550A25}" dt="2025-01-22T18:08:51.707" v="14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C5646B8D-413A-47FD-BA9D-D38864550A25}" dt="2025-01-22T18:07:47.671" v="10" actId="1076"/>
          <ac:graphicFrameMkLst>
            <pc:docMk/>
            <pc:sldMk cId="3752153703" sldId="257"/>
            <ac:graphicFrameMk id="2" creationId="{FEEC16C5-65A1-4DBC-DF32-9F72DC51DA16}"/>
          </ac:graphicFrameMkLst>
        </pc:graphicFrameChg>
        <pc:graphicFrameChg chg="add mod">
          <ac:chgData name="Sarah Carter" userId="4b4e2a7e9c42e1b2" providerId="LiveId" clId="{C5646B8D-413A-47FD-BA9D-D38864550A25}" dt="2025-01-22T18:08:45.038" v="12" actId="1076"/>
          <ac:graphicFrameMkLst>
            <pc:docMk/>
            <pc:sldMk cId="3752153703" sldId="257"/>
            <ac:graphicFrameMk id="3" creationId="{41033A2D-4511-2016-37B9-3810C22BDBED}"/>
          </ac:graphicFrameMkLst>
        </pc:graphicFrameChg>
        <pc:graphicFrameChg chg="add mod">
          <ac:chgData name="Sarah Carter" userId="4b4e2a7e9c42e1b2" providerId="LiveId" clId="{C5646B8D-413A-47FD-BA9D-D38864550A25}" dt="2025-01-22T18:08:51.707" v="14" actId="1076"/>
          <ac:graphicFrameMkLst>
            <pc:docMk/>
            <pc:sldMk cId="3752153703" sldId="257"/>
            <ac:graphicFrameMk id="4" creationId="{7640AA4D-0660-21D7-F8FE-3E2E6AE9EA78}"/>
          </ac:graphicFrameMkLst>
        </pc:graphicFrameChg>
        <pc:graphicFrameChg chg="add mod">
          <ac:chgData name="Sarah Carter" userId="4b4e2a7e9c42e1b2" providerId="LiveId" clId="{C5646B8D-413A-47FD-BA9D-D38864550A25}" dt="2025-01-22T18:08:51.707" v="14" actId="1076"/>
          <ac:graphicFrameMkLst>
            <pc:docMk/>
            <pc:sldMk cId="3752153703" sldId="257"/>
            <ac:graphicFrameMk id="5" creationId="{54A4CCB5-B610-7FF4-16C5-FED6D5B832C5}"/>
          </ac:graphicFrameMkLst>
        </pc:graphicFrameChg>
        <pc:graphicFrameChg chg="del">
          <ac:chgData name="Sarah Carter" userId="4b4e2a7e9c42e1b2" providerId="LiveId" clId="{C5646B8D-413A-47FD-BA9D-D38864550A25}" dt="2025-01-22T18:07:25.586" v="2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C5646B8D-413A-47FD-BA9D-D38864550A25}" dt="2025-01-22T18:07:25.586" v="2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C5646B8D-413A-47FD-BA9D-D38864550A25}" dt="2025-01-22T18:07:25.586" v="2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C5646B8D-413A-47FD-BA9D-D38864550A25}" dt="2025-01-22T18:07:25.586" v="2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719265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SWAN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SWAN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SWAN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SWAN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21CC1AB-A7A8-D596-443B-151FD6D83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304779"/>
              </p:ext>
            </p:extLst>
          </p:nvPr>
        </p:nvGraphicFramePr>
        <p:xfrm>
          <a:off x="988682" y="1248937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7791635-BDFF-EA01-3DF3-1E25D48433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680098"/>
              </p:ext>
            </p:extLst>
          </p:nvPr>
        </p:nvGraphicFramePr>
        <p:xfrm>
          <a:off x="5780236" y="1248937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3965DC2-4389-B47F-C79F-89B8D43B6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54505"/>
              </p:ext>
            </p:extLst>
          </p:nvPr>
        </p:nvGraphicFramePr>
        <p:xfrm>
          <a:off x="988682" y="4657493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B2DFA79-77FE-E6EF-2DD0-DA67C53BD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12174"/>
              </p:ext>
            </p:extLst>
          </p:nvPr>
        </p:nvGraphicFramePr>
        <p:xfrm>
          <a:off x="5780236" y="4657493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EEC16C5-65A1-4DBC-DF32-9F72DC51D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518024"/>
              </p:ext>
            </p:extLst>
          </p:nvPr>
        </p:nvGraphicFramePr>
        <p:xfrm>
          <a:off x="1033287" y="1494264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033A2D-4511-2016-37B9-3810C22BD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37666"/>
              </p:ext>
            </p:extLst>
          </p:nvPr>
        </p:nvGraphicFramePr>
        <p:xfrm>
          <a:off x="5824841" y="1494264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40AA4D-0660-21D7-F8FE-3E2E6AE9EA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8662"/>
              </p:ext>
            </p:extLst>
          </p:nvPr>
        </p:nvGraphicFramePr>
        <p:xfrm>
          <a:off x="1033287" y="4902820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4A4CCB5-B610-7FF4-16C5-FED6D5B83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376746"/>
              </p:ext>
            </p:extLst>
          </p:nvPr>
        </p:nvGraphicFramePr>
        <p:xfrm>
          <a:off x="5824841" y="4902820"/>
          <a:ext cx="3200274" cy="228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1">
                  <a:extLst>
                    <a:ext uri="{9D8B030D-6E8A-4147-A177-3AD203B41FA5}">
                      <a16:colId xmlns:a16="http://schemas.microsoft.com/office/drawing/2014/main" val="294023814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62539492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53149634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28358806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91021934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236776846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33206805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183979978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412454667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97237039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037995841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712587136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3340793473"/>
                    </a:ext>
                  </a:extLst>
                </a:gridCol>
                <a:gridCol w="228591">
                  <a:extLst>
                    <a:ext uri="{9D8B030D-6E8A-4147-A177-3AD203B41FA5}">
                      <a16:colId xmlns:a16="http://schemas.microsoft.com/office/drawing/2014/main" val="1640268099"/>
                    </a:ext>
                  </a:extLst>
                </a:gridCol>
              </a:tblGrid>
              <a:tr h="228591"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900819"/>
                  </a:ext>
                </a:extLst>
              </a:tr>
              <a:tr h="228591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65731"/>
                  </a:ext>
                </a:extLst>
              </a:tr>
              <a:tr h="228591"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757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24181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192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243083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34736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34429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67017"/>
                  </a:ext>
                </a:extLst>
              </a:tr>
              <a:tr h="2285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84438" marR="84438" marT="42219" marB="422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2858" marR="22858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161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2025-01-22T18:11:40Z</dcterms:modified>
</cp:coreProperties>
</file>