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25" autoAdjust="0"/>
    <p:restoredTop sz="94660"/>
  </p:normalViewPr>
  <p:slideViewPr>
    <p:cSldViewPr snapToGrid="0">
      <p:cViewPr>
        <p:scale>
          <a:sx n="60" d="100"/>
          <a:sy n="60" d="100"/>
        </p:scale>
        <p:origin x="2154" y="7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56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6304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027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298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0772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467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11771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4756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1913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7797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920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87E7BB8-FFC5-4797-852D-2584EC1D5B20}" type="datetimeFigureOut">
              <a:rPr lang="en-US" smtClean="0"/>
              <a:t>9/12/2024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339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350078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20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WHALE HINT 1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WHALE HINT 2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20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WHALE HINT 3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WHALE HINT 4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2FA5D9EA-A40E-B0AC-DB13-56FB8A5CA3B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5893742"/>
              </p:ext>
            </p:extLst>
          </p:nvPr>
        </p:nvGraphicFramePr>
        <p:xfrm>
          <a:off x="1119116" y="1637730"/>
          <a:ext cx="3418560" cy="17059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7904">
                  <a:extLst>
                    <a:ext uri="{9D8B030D-6E8A-4147-A177-3AD203B41FA5}">
                      <a16:colId xmlns:a16="http://schemas.microsoft.com/office/drawing/2014/main" val="3922652000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8802478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69838100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2387222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3335275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9351901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27761375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6443542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0386669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997020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36733662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6699930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17450428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612515839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70377150"/>
                    </a:ext>
                  </a:extLst>
                </a:gridCol>
              </a:tblGrid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569427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076784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70625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6669607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853376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45471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866398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DA20E060-2494-C195-AE95-F0BDE108E2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13416193"/>
              </p:ext>
            </p:extLst>
          </p:nvPr>
        </p:nvGraphicFramePr>
        <p:xfrm>
          <a:off x="5666095" y="1637730"/>
          <a:ext cx="3418560" cy="17059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7904">
                  <a:extLst>
                    <a:ext uri="{9D8B030D-6E8A-4147-A177-3AD203B41FA5}">
                      <a16:colId xmlns:a16="http://schemas.microsoft.com/office/drawing/2014/main" val="3922652000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8802478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69838100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2387222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3335275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9351901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27761375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6443542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0386669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997020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36733662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6699930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17450428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612515839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70377150"/>
                    </a:ext>
                  </a:extLst>
                </a:gridCol>
              </a:tblGrid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569427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076784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70625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6669607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853376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45471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866398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91388996-1555-1E91-3C80-57F0E71101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83627870"/>
              </p:ext>
            </p:extLst>
          </p:nvPr>
        </p:nvGraphicFramePr>
        <p:xfrm>
          <a:off x="1119116" y="5038297"/>
          <a:ext cx="3418560" cy="17059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7904">
                  <a:extLst>
                    <a:ext uri="{9D8B030D-6E8A-4147-A177-3AD203B41FA5}">
                      <a16:colId xmlns:a16="http://schemas.microsoft.com/office/drawing/2014/main" val="3922652000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8802478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69838100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2387222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3335275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9351901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27761375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6443542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0386669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997020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36733662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6699930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17450428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612515839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70377150"/>
                    </a:ext>
                  </a:extLst>
                </a:gridCol>
              </a:tblGrid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569427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076784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70625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6669607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853376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45471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866398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70FA1D20-9CB9-79AD-D48E-720C5DAF08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1981830"/>
              </p:ext>
            </p:extLst>
          </p:nvPr>
        </p:nvGraphicFramePr>
        <p:xfrm>
          <a:off x="5666095" y="5038297"/>
          <a:ext cx="3418560" cy="17059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7904">
                  <a:extLst>
                    <a:ext uri="{9D8B030D-6E8A-4147-A177-3AD203B41FA5}">
                      <a16:colId xmlns:a16="http://schemas.microsoft.com/office/drawing/2014/main" val="3922652000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8802478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69838100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2387222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3335275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9351901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27761375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6443542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0386669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997020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36733662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6699930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17450428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612515839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70377150"/>
                    </a:ext>
                  </a:extLst>
                </a:gridCol>
              </a:tblGrid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569427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076784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70625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6669607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853376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45471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86639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809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004506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 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2FA5D9EA-A40E-B0AC-DB13-56FB8A5CA3B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1341517"/>
              </p:ext>
            </p:extLst>
          </p:nvPr>
        </p:nvGraphicFramePr>
        <p:xfrm>
          <a:off x="1119116" y="1637730"/>
          <a:ext cx="3418560" cy="17059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7904">
                  <a:extLst>
                    <a:ext uri="{9D8B030D-6E8A-4147-A177-3AD203B41FA5}">
                      <a16:colId xmlns:a16="http://schemas.microsoft.com/office/drawing/2014/main" val="3922652000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8802478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69838100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2387222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3335275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9351901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27761375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6443542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0386669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997020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36733662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6699930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17450428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612515839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70377150"/>
                    </a:ext>
                  </a:extLst>
                </a:gridCol>
              </a:tblGrid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569427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076784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70625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6669607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853376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45471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866398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DA20E060-2494-C195-AE95-F0BDE108E2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8513147"/>
              </p:ext>
            </p:extLst>
          </p:nvPr>
        </p:nvGraphicFramePr>
        <p:xfrm>
          <a:off x="5666095" y="1637730"/>
          <a:ext cx="3418560" cy="17059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7904">
                  <a:extLst>
                    <a:ext uri="{9D8B030D-6E8A-4147-A177-3AD203B41FA5}">
                      <a16:colId xmlns:a16="http://schemas.microsoft.com/office/drawing/2014/main" val="3922652000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8802478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69838100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2387222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3335275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9351901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27761375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6443542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0386669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997020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36733662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6699930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17450428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612515839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70377150"/>
                    </a:ext>
                  </a:extLst>
                </a:gridCol>
              </a:tblGrid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569427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076784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70625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6669607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853376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45471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866398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91388996-1555-1E91-3C80-57F0E71101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9647307"/>
              </p:ext>
            </p:extLst>
          </p:nvPr>
        </p:nvGraphicFramePr>
        <p:xfrm>
          <a:off x="1119116" y="5038297"/>
          <a:ext cx="3418560" cy="17059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7904">
                  <a:extLst>
                    <a:ext uri="{9D8B030D-6E8A-4147-A177-3AD203B41FA5}">
                      <a16:colId xmlns:a16="http://schemas.microsoft.com/office/drawing/2014/main" val="3922652000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8802478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69838100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2387222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3335275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9351901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27761375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6443542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0386669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997020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36733662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6699930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17450428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612515839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70377150"/>
                    </a:ext>
                  </a:extLst>
                </a:gridCol>
              </a:tblGrid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569427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076784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70625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6669607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853376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45471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866398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70FA1D20-9CB9-79AD-D48E-720C5DAF08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3504566"/>
              </p:ext>
            </p:extLst>
          </p:nvPr>
        </p:nvGraphicFramePr>
        <p:xfrm>
          <a:off x="5666095" y="5038297"/>
          <a:ext cx="3418560" cy="17059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7904">
                  <a:extLst>
                    <a:ext uri="{9D8B030D-6E8A-4147-A177-3AD203B41FA5}">
                      <a16:colId xmlns:a16="http://schemas.microsoft.com/office/drawing/2014/main" val="3922652000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8802478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69838100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2387222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73335275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9351901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27761375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2464435426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03866697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09970206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136733662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66999305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174504284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3612515839"/>
                    </a:ext>
                  </a:extLst>
                </a:gridCol>
                <a:gridCol w="227904">
                  <a:extLst>
                    <a:ext uri="{9D8B030D-6E8A-4147-A177-3AD203B41FA5}">
                      <a16:colId xmlns:a16="http://schemas.microsoft.com/office/drawing/2014/main" val="670377150"/>
                    </a:ext>
                  </a:extLst>
                </a:gridCol>
              </a:tblGrid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569427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076784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706259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6669607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853376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454715"/>
                  </a:ext>
                </a:extLst>
              </a:tr>
              <a:tr h="243710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41158" marR="41158" marT="20579" marB="2057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86639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215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</TotalTime>
  <Words>24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2024-09-12T15:46:18Z</dcterms:created>
  <dcterms:modified xsi:type="dcterms:W3CDTF">2024-09-12T15:59:36Z</dcterms:modified>
</cp:coreProperties>
</file>

<file path=docProps/thumbnail.jpeg>
</file>