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155448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 varScale="1">
        <p:scale>
          <a:sx n="67" d="100"/>
          <a:sy n="67" d="100"/>
        </p:scale>
        <p:origin x="77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05370C-B082-4D61-BA2B-7750997ECE6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44575" y="1143000"/>
            <a:ext cx="47688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1638D3-CF0F-4118-B177-54B520F98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58432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1pPr>
    <a:lvl2pPr marL="614477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2pPr>
    <a:lvl3pPr marL="122895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3pPr>
    <a:lvl4pPr marL="1843430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4pPr>
    <a:lvl5pPr marL="2457907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5pPr>
    <a:lvl6pPr marL="307238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6pPr>
    <a:lvl7pPr marL="3686861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7pPr>
    <a:lvl8pPr marL="4301338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8pPr>
    <a:lvl9pPr marL="4915814" algn="l" defTabSz="1228954" rtl="0" eaLnBrk="1" latinLnBrk="0" hangingPunct="1">
      <a:defRPr sz="161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21638D3-CF0F-4118-B177-54B520F982B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64440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65860" y="1646133"/>
            <a:ext cx="13213080" cy="3501813"/>
          </a:xfrm>
        </p:spPr>
        <p:txBody>
          <a:bodyPr anchor="b"/>
          <a:lstStyle>
            <a:lvl1pPr algn="ctr">
              <a:defRPr sz="8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3100" y="5282989"/>
            <a:ext cx="11658600" cy="2428451"/>
          </a:xfrm>
        </p:spPr>
        <p:txBody>
          <a:bodyPr/>
          <a:lstStyle>
            <a:lvl1pPr marL="0" indent="0" algn="ctr">
              <a:buNone/>
              <a:defRPr sz="3520"/>
            </a:lvl1pPr>
            <a:lvl2pPr marL="670575" indent="0" algn="ctr">
              <a:buNone/>
              <a:defRPr sz="2933"/>
            </a:lvl2pPr>
            <a:lvl3pPr marL="1341150" indent="0" algn="ctr">
              <a:buNone/>
              <a:defRPr sz="2640"/>
            </a:lvl3pPr>
            <a:lvl4pPr marL="2011726" indent="0" algn="ctr">
              <a:buNone/>
              <a:defRPr sz="2347"/>
            </a:lvl4pPr>
            <a:lvl5pPr marL="2682301" indent="0" algn="ctr">
              <a:buNone/>
              <a:defRPr sz="2347"/>
            </a:lvl5pPr>
            <a:lvl6pPr marL="3352876" indent="0" algn="ctr">
              <a:buNone/>
              <a:defRPr sz="2347"/>
            </a:lvl6pPr>
            <a:lvl7pPr marL="4023451" indent="0" algn="ctr">
              <a:buNone/>
              <a:defRPr sz="2347"/>
            </a:lvl7pPr>
            <a:lvl8pPr marL="4694027" indent="0" algn="ctr">
              <a:buNone/>
              <a:defRPr sz="2347"/>
            </a:lvl8pPr>
            <a:lvl9pPr marL="5364602" indent="0" algn="ctr">
              <a:buNone/>
              <a:defRPr sz="234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1703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500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124248" y="535517"/>
            <a:ext cx="3351848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68706" y="535517"/>
            <a:ext cx="9861233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9851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0840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0610" y="2507618"/>
            <a:ext cx="13407390" cy="4184014"/>
          </a:xfrm>
        </p:spPr>
        <p:txBody>
          <a:bodyPr anchor="b"/>
          <a:lstStyle>
            <a:lvl1pPr>
              <a:defRPr sz="8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0610" y="6731215"/>
            <a:ext cx="13407390" cy="2200274"/>
          </a:xfrm>
        </p:spPr>
        <p:txBody>
          <a:bodyPr/>
          <a:lstStyle>
            <a:lvl1pPr marL="0" indent="0">
              <a:buNone/>
              <a:defRPr sz="3520">
                <a:solidFill>
                  <a:schemeClr val="tx1">
                    <a:tint val="82000"/>
                  </a:schemeClr>
                </a:solidFill>
              </a:defRPr>
            </a:lvl1pPr>
            <a:lvl2pPr marL="670575" indent="0">
              <a:buNone/>
              <a:defRPr sz="2933">
                <a:solidFill>
                  <a:schemeClr val="tx1">
                    <a:tint val="82000"/>
                  </a:schemeClr>
                </a:solidFill>
              </a:defRPr>
            </a:lvl2pPr>
            <a:lvl3pPr marL="134115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3pPr>
            <a:lvl4pPr marL="2011726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4pPr>
            <a:lvl5pPr marL="2682301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5pPr>
            <a:lvl6pPr marL="3352876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6pPr>
            <a:lvl7pPr marL="4023451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7pPr>
            <a:lvl8pPr marL="4694027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8pPr>
            <a:lvl9pPr marL="5364602" indent="0">
              <a:buNone/>
              <a:defRPr sz="2347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5443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68705" y="2677584"/>
            <a:ext cx="660654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69555" y="2677584"/>
            <a:ext cx="660654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889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535519"/>
            <a:ext cx="13407390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70731" y="2465706"/>
            <a:ext cx="6576178" cy="1208404"/>
          </a:xfrm>
        </p:spPr>
        <p:txBody>
          <a:bodyPr anchor="b"/>
          <a:lstStyle>
            <a:lvl1pPr marL="0" indent="0">
              <a:buNone/>
              <a:defRPr sz="3520" b="1"/>
            </a:lvl1pPr>
            <a:lvl2pPr marL="670575" indent="0">
              <a:buNone/>
              <a:defRPr sz="2933" b="1"/>
            </a:lvl2pPr>
            <a:lvl3pPr marL="1341150" indent="0">
              <a:buNone/>
              <a:defRPr sz="2640" b="1"/>
            </a:lvl3pPr>
            <a:lvl4pPr marL="2011726" indent="0">
              <a:buNone/>
              <a:defRPr sz="2347" b="1"/>
            </a:lvl4pPr>
            <a:lvl5pPr marL="2682301" indent="0">
              <a:buNone/>
              <a:defRPr sz="2347" b="1"/>
            </a:lvl5pPr>
            <a:lvl6pPr marL="3352876" indent="0">
              <a:buNone/>
              <a:defRPr sz="2347" b="1"/>
            </a:lvl6pPr>
            <a:lvl7pPr marL="4023451" indent="0">
              <a:buNone/>
              <a:defRPr sz="2347" b="1"/>
            </a:lvl7pPr>
            <a:lvl8pPr marL="4694027" indent="0">
              <a:buNone/>
              <a:defRPr sz="2347" b="1"/>
            </a:lvl8pPr>
            <a:lvl9pPr marL="5364602" indent="0">
              <a:buNone/>
              <a:defRPr sz="234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70731" y="3674110"/>
            <a:ext cx="6576178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69556" y="2465706"/>
            <a:ext cx="6608565" cy="1208404"/>
          </a:xfrm>
        </p:spPr>
        <p:txBody>
          <a:bodyPr anchor="b"/>
          <a:lstStyle>
            <a:lvl1pPr marL="0" indent="0">
              <a:buNone/>
              <a:defRPr sz="3520" b="1"/>
            </a:lvl1pPr>
            <a:lvl2pPr marL="670575" indent="0">
              <a:buNone/>
              <a:defRPr sz="2933" b="1"/>
            </a:lvl2pPr>
            <a:lvl3pPr marL="1341150" indent="0">
              <a:buNone/>
              <a:defRPr sz="2640" b="1"/>
            </a:lvl3pPr>
            <a:lvl4pPr marL="2011726" indent="0">
              <a:buNone/>
              <a:defRPr sz="2347" b="1"/>
            </a:lvl4pPr>
            <a:lvl5pPr marL="2682301" indent="0">
              <a:buNone/>
              <a:defRPr sz="2347" b="1"/>
            </a:lvl5pPr>
            <a:lvl6pPr marL="3352876" indent="0">
              <a:buNone/>
              <a:defRPr sz="2347" b="1"/>
            </a:lvl6pPr>
            <a:lvl7pPr marL="4023451" indent="0">
              <a:buNone/>
              <a:defRPr sz="2347" b="1"/>
            </a:lvl7pPr>
            <a:lvl8pPr marL="4694027" indent="0">
              <a:buNone/>
              <a:defRPr sz="2347" b="1"/>
            </a:lvl8pPr>
            <a:lvl9pPr marL="5364602" indent="0">
              <a:buNone/>
              <a:defRPr sz="234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69556" y="3674110"/>
            <a:ext cx="6608565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57095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49715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1540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670560"/>
            <a:ext cx="5013603" cy="2346960"/>
          </a:xfrm>
        </p:spPr>
        <p:txBody>
          <a:bodyPr anchor="b"/>
          <a:lstStyle>
            <a:lvl1pPr>
              <a:defRPr sz="469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608565" y="1448226"/>
            <a:ext cx="7869555" cy="7147983"/>
          </a:xfrm>
        </p:spPr>
        <p:txBody>
          <a:bodyPr/>
          <a:lstStyle>
            <a:lvl1pPr>
              <a:defRPr sz="4693"/>
            </a:lvl1pPr>
            <a:lvl2pPr>
              <a:defRPr sz="4107"/>
            </a:lvl2pPr>
            <a:lvl3pPr>
              <a:defRPr sz="3520"/>
            </a:lvl3pPr>
            <a:lvl4pPr>
              <a:defRPr sz="2933"/>
            </a:lvl4pPr>
            <a:lvl5pPr>
              <a:defRPr sz="2933"/>
            </a:lvl5pPr>
            <a:lvl6pPr>
              <a:defRPr sz="2933"/>
            </a:lvl6pPr>
            <a:lvl7pPr>
              <a:defRPr sz="2933"/>
            </a:lvl7pPr>
            <a:lvl8pPr>
              <a:defRPr sz="2933"/>
            </a:lvl8pPr>
            <a:lvl9pPr>
              <a:defRPr sz="293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0730" y="3017520"/>
            <a:ext cx="5013603" cy="5590329"/>
          </a:xfrm>
        </p:spPr>
        <p:txBody>
          <a:bodyPr/>
          <a:lstStyle>
            <a:lvl1pPr marL="0" indent="0">
              <a:buNone/>
              <a:defRPr sz="2347"/>
            </a:lvl1pPr>
            <a:lvl2pPr marL="670575" indent="0">
              <a:buNone/>
              <a:defRPr sz="2053"/>
            </a:lvl2pPr>
            <a:lvl3pPr marL="1341150" indent="0">
              <a:buNone/>
              <a:defRPr sz="1760"/>
            </a:lvl3pPr>
            <a:lvl4pPr marL="2011726" indent="0">
              <a:buNone/>
              <a:defRPr sz="1467"/>
            </a:lvl4pPr>
            <a:lvl5pPr marL="2682301" indent="0">
              <a:buNone/>
              <a:defRPr sz="1467"/>
            </a:lvl5pPr>
            <a:lvl6pPr marL="3352876" indent="0">
              <a:buNone/>
              <a:defRPr sz="1467"/>
            </a:lvl6pPr>
            <a:lvl7pPr marL="4023451" indent="0">
              <a:buNone/>
              <a:defRPr sz="1467"/>
            </a:lvl7pPr>
            <a:lvl8pPr marL="4694027" indent="0">
              <a:buNone/>
              <a:defRPr sz="1467"/>
            </a:lvl8pPr>
            <a:lvl9pPr marL="5364602" indent="0">
              <a:buNone/>
              <a:defRPr sz="14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28241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670560"/>
            <a:ext cx="5013603" cy="2346960"/>
          </a:xfrm>
        </p:spPr>
        <p:txBody>
          <a:bodyPr anchor="b"/>
          <a:lstStyle>
            <a:lvl1pPr>
              <a:defRPr sz="469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608565" y="1448226"/>
            <a:ext cx="7869555" cy="7147983"/>
          </a:xfrm>
        </p:spPr>
        <p:txBody>
          <a:bodyPr anchor="t"/>
          <a:lstStyle>
            <a:lvl1pPr marL="0" indent="0">
              <a:buNone/>
              <a:defRPr sz="4693"/>
            </a:lvl1pPr>
            <a:lvl2pPr marL="670575" indent="0">
              <a:buNone/>
              <a:defRPr sz="4107"/>
            </a:lvl2pPr>
            <a:lvl3pPr marL="1341150" indent="0">
              <a:buNone/>
              <a:defRPr sz="3520"/>
            </a:lvl3pPr>
            <a:lvl4pPr marL="2011726" indent="0">
              <a:buNone/>
              <a:defRPr sz="2933"/>
            </a:lvl4pPr>
            <a:lvl5pPr marL="2682301" indent="0">
              <a:buNone/>
              <a:defRPr sz="2933"/>
            </a:lvl5pPr>
            <a:lvl6pPr marL="3352876" indent="0">
              <a:buNone/>
              <a:defRPr sz="2933"/>
            </a:lvl6pPr>
            <a:lvl7pPr marL="4023451" indent="0">
              <a:buNone/>
              <a:defRPr sz="2933"/>
            </a:lvl7pPr>
            <a:lvl8pPr marL="4694027" indent="0">
              <a:buNone/>
              <a:defRPr sz="2933"/>
            </a:lvl8pPr>
            <a:lvl9pPr marL="5364602" indent="0">
              <a:buNone/>
              <a:defRPr sz="2933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0730" y="3017520"/>
            <a:ext cx="5013603" cy="5590329"/>
          </a:xfrm>
        </p:spPr>
        <p:txBody>
          <a:bodyPr/>
          <a:lstStyle>
            <a:lvl1pPr marL="0" indent="0">
              <a:buNone/>
              <a:defRPr sz="2347"/>
            </a:lvl1pPr>
            <a:lvl2pPr marL="670575" indent="0">
              <a:buNone/>
              <a:defRPr sz="2053"/>
            </a:lvl2pPr>
            <a:lvl3pPr marL="1341150" indent="0">
              <a:buNone/>
              <a:defRPr sz="1760"/>
            </a:lvl3pPr>
            <a:lvl4pPr marL="2011726" indent="0">
              <a:buNone/>
              <a:defRPr sz="1467"/>
            </a:lvl4pPr>
            <a:lvl5pPr marL="2682301" indent="0">
              <a:buNone/>
              <a:defRPr sz="1467"/>
            </a:lvl5pPr>
            <a:lvl6pPr marL="3352876" indent="0">
              <a:buNone/>
              <a:defRPr sz="1467"/>
            </a:lvl6pPr>
            <a:lvl7pPr marL="4023451" indent="0">
              <a:buNone/>
              <a:defRPr sz="1467"/>
            </a:lvl7pPr>
            <a:lvl8pPr marL="4694027" indent="0">
              <a:buNone/>
              <a:defRPr sz="1467"/>
            </a:lvl8pPr>
            <a:lvl9pPr marL="5364602" indent="0">
              <a:buNone/>
              <a:defRPr sz="14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21442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8705" y="535519"/>
            <a:ext cx="13407390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8705" y="2677584"/>
            <a:ext cx="13407390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8705" y="9322649"/>
            <a:ext cx="349758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76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22D7A92-D7AF-4840-B71D-3C00DF08733A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149215" y="9322649"/>
            <a:ext cx="524637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76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78515" y="9322649"/>
            <a:ext cx="349758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76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951E8B0-4E99-4396-A461-A3BFEF7B2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89259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41150" rtl="0" eaLnBrk="1" latinLnBrk="0" hangingPunct="1">
        <a:lnSpc>
          <a:spcPct val="90000"/>
        </a:lnSpc>
        <a:spcBef>
          <a:spcPct val="0"/>
        </a:spcBef>
        <a:buNone/>
        <a:defRPr sz="645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35288" indent="-335288" algn="l" defTabSz="1341150" rtl="0" eaLnBrk="1" latinLnBrk="0" hangingPunct="1">
        <a:lnSpc>
          <a:spcPct val="90000"/>
        </a:lnSpc>
        <a:spcBef>
          <a:spcPts val="1467"/>
        </a:spcBef>
        <a:buFont typeface="Arial" panose="020B0604020202020204" pitchFamily="34" charset="0"/>
        <a:buChar char="•"/>
        <a:defRPr sz="4107" kern="1200">
          <a:solidFill>
            <a:schemeClr val="tx1"/>
          </a:solidFill>
          <a:latin typeface="+mn-lt"/>
          <a:ea typeface="+mn-ea"/>
          <a:cs typeface="+mn-cs"/>
        </a:defRPr>
      </a:lvl1pPr>
      <a:lvl2pPr marL="1005863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3520" kern="1200">
          <a:solidFill>
            <a:schemeClr val="tx1"/>
          </a:solidFill>
          <a:latin typeface="+mn-lt"/>
          <a:ea typeface="+mn-ea"/>
          <a:cs typeface="+mn-cs"/>
        </a:defRPr>
      </a:lvl2pPr>
      <a:lvl3pPr marL="1676438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933" kern="1200">
          <a:solidFill>
            <a:schemeClr val="tx1"/>
          </a:solidFill>
          <a:latin typeface="+mn-lt"/>
          <a:ea typeface="+mn-ea"/>
          <a:cs typeface="+mn-cs"/>
        </a:defRPr>
      </a:lvl3pPr>
      <a:lvl4pPr marL="2347013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4pPr>
      <a:lvl5pPr marL="3017589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5pPr>
      <a:lvl6pPr marL="3688164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6pPr>
      <a:lvl7pPr marL="4358739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7pPr>
      <a:lvl8pPr marL="5029314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8pPr>
      <a:lvl9pPr marL="5699890" indent="-335288" algn="l" defTabSz="1341150" rtl="0" eaLnBrk="1" latinLnBrk="0" hangingPunct="1">
        <a:lnSpc>
          <a:spcPct val="90000"/>
        </a:lnSpc>
        <a:spcBef>
          <a:spcPts val="733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1pPr>
      <a:lvl2pPr marL="670575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341150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3pPr>
      <a:lvl4pPr marL="2011726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4pPr>
      <a:lvl5pPr marL="2682301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5pPr>
      <a:lvl6pPr marL="3352876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6pPr>
      <a:lvl7pPr marL="4023451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7pPr>
      <a:lvl8pPr marL="4694027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8pPr>
      <a:lvl9pPr marL="5364602" algn="l" defTabSz="1341150" rtl="0" eaLnBrk="1" latinLnBrk="0" hangingPunct="1">
        <a:defRPr sz="26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behance.net/gallery/84606053/Pentamini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83B1ADC-2741-B348-28CE-B924B9E4B339}"/>
              </a:ext>
            </a:extLst>
          </p:cNvPr>
          <p:cNvSpPr txBox="1"/>
          <p:nvPr/>
        </p:nvSpPr>
        <p:spPr>
          <a:xfrm>
            <a:off x="0" y="457200"/>
            <a:ext cx="15544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600" b="1" dirty="0">
                <a:latin typeface="Century Gothic" panose="020B0502020202020204" pitchFamily="34" charset="0"/>
              </a:rPr>
              <a:t>PENTOMINOES WHALE 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C48F0F1-E290-FB96-9278-B9E1D6851A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4009642"/>
              </p:ext>
            </p:extLst>
          </p:nvPr>
        </p:nvGraphicFramePr>
        <p:xfrm>
          <a:off x="914400" y="2517775"/>
          <a:ext cx="13716000" cy="6400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>
                  <a:extLst>
                    <a:ext uri="{9D8B030D-6E8A-4147-A177-3AD203B41FA5}">
                      <a16:colId xmlns:a16="http://schemas.microsoft.com/office/drawing/2014/main" val="3922652000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788024786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698381006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238722264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733352756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493519015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277613757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464435426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003866697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099702064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36733662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666999305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174504284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612515839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670377150"/>
                    </a:ext>
                  </a:extLst>
                </a:gridCol>
              </a:tblGrid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5694279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076784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7706259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6669607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8533765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454715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1866398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8832FC41-189E-FF3B-6BAD-F8245069A5F5}"/>
              </a:ext>
            </a:extLst>
          </p:cNvPr>
          <p:cNvSpPr txBox="1"/>
          <p:nvPr/>
        </p:nvSpPr>
        <p:spPr>
          <a:xfrm>
            <a:off x="9201150" y="9462700"/>
            <a:ext cx="61473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Original Puzzle Source: </a:t>
            </a:r>
            <a:r>
              <a:rPr lang="en-US" sz="1200" dirty="0">
                <a:latin typeface="Century Gothic" panose="020B0502020202020204" pitchFamily="34" charset="0"/>
                <a:hlinkClick r:id="rId3"/>
              </a:rPr>
              <a:t>https://www.behance.net/gallery/84606053/Pentamini</a:t>
            </a:r>
            <a:r>
              <a:rPr lang="en-US" sz="1200" dirty="0">
                <a:latin typeface="Century Gothic" panose="020B0502020202020204" pitchFamily="34" charset="0"/>
              </a:rPr>
              <a:t>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85E34E2-A88A-DB43-8149-786E18F8AD42}"/>
              </a:ext>
            </a:extLst>
          </p:cNvPr>
          <p:cNvSpPr txBox="1"/>
          <p:nvPr/>
        </p:nvSpPr>
        <p:spPr>
          <a:xfrm>
            <a:off x="339213" y="9476987"/>
            <a:ext cx="905827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Puzzle Formatted by Sarah Carter | @mathequalslove | mathequalslove.net </a:t>
            </a:r>
          </a:p>
        </p:txBody>
      </p:sp>
      <p:pic>
        <p:nvPicPr>
          <p:cNvPr id="10" name="Picture 9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670B73FB-D46D-A4EB-C4B0-65F47C6DF354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86526" y="9446923"/>
            <a:ext cx="2341978" cy="30855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62647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28</TotalTime>
  <Words>32</Words>
  <Application>Microsoft Office PowerPoint</Application>
  <PresentationFormat>Custom</PresentationFormat>
  <Paragraphs>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2024-09-12T14:28:19Z</dcterms:created>
  <dcterms:modified xsi:type="dcterms:W3CDTF">2024-09-12T14:57:00Z</dcterms:modified>
</cp:coreProperties>
</file>

<file path=docProps/thumbnail.jpeg>
</file>