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215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0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7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7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5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9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7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0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3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50078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WHALE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WHALE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WHALE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WHALE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A5D9EA-A40E-B0AC-DB13-56FB8A5CA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893742"/>
              </p:ext>
            </p:extLst>
          </p:nvPr>
        </p:nvGraphicFramePr>
        <p:xfrm>
          <a:off x="1119116" y="1637730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A20E060-2494-C195-AE95-F0BDE108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416193"/>
              </p:ext>
            </p:extLst>
          </p:nvPr>
        </p:nvGraphicFramePr>
        <p:xfrm>
          <a:off x="5666095" y="1637730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1388996-1555-1E91-3C80-57F0E7110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627870"/>
              </p:ext>
            </p:extLst>
          </p:nvPr>
        </p:nvGraphicFramePr>
        <p:xfrm>
          <a:off x="1119116" y="5038297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0FA1D20-9CB9-79AD-D48E-720C5DAF0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981830"/>
              </p:ext>
            </p:extLst>
          </p:nvPr>
        </p:nvGraphicFramePr>
        <p:xfrm>
          <a:off x="5666095" y="5038297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4506"/>
              </p:ext>
            </p:extLst>
          </p:nvPr>
        </p:nvGraphicFramePr>
        <p:xfrm>
          <a:off x="457200" y="45720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A5D9EA-A40E-B0AC-DB13-56FB8A5CA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341517"/>
              </p:ext>
            </p:extLst>
          </p:nvPr>
        </p:nvGraphicFramePr>
        <p:xfrm>
          <a:off x="1119116" y="1637730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A20E060-2494-C195-AE95-F0BDE108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513147"/>
              </p:ext>
            </p:extLst>
          </p:nvPr>
        </p:nvGraphicFramePr>
        <p:xfrm>
          <a:off x="5666095" y="1637730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1388996-1555-1E91-3C80-57F0E7110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7307"/>
              </p:ext>
            </p:extLst>
          </p:nvPr>
        </p:nvGraphicFramePr>
        <p:xfrm>
          <a:off x="1119116" y="5038297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0FA1D20-9CB9-79AD-D48E-720C5DAF0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504566"/>
              </p:ext>
            </p:extLst>
          </p:nvPr>
        </p:nvGraphicFramePr>
        <p:xfrm>
          <a:off x="5666095" y="5038297"/>
          <a:ext cx="3418560" cy="170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04">
                  <a:extLst>
                    <a:ext uri="{9D8B030D-6E8A-4147-A177-3AD203B41FA5}">
                      <a16:colId xmlns:a16="http://schemas.microsoft.com/office/drawing/2014/main" val="3922652000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8802478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69838100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2387222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73335275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9351901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27761375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2464435426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03866697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09970206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136733662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66999305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174504284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3612515839"/>
                    </a:ext>
                  </a:extLst>
                </a:gridCol>
                <a:gridCol w="227904">
                  <a:extLst>
                    <a:ext uri="{9D8B030D-6E8A-4147-A177-3AD203B41FA5}">
                      <a16:colId xmlns:a16="http://schemas.microsoft.com/office/drawing/2014/main" val="670377150"/>
                    </a:ext>
                  </a:extLst>
                </a:gridCol>
              </a:tblGrid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569427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076784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706259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669607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853376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454715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41158" marR="41158" marT="20579" marB="2057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866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2024-09-12T15:46:18Z</dcterms:created>
  <dcterms:modified xsi:type="dcterms:W3CDTF">2024-09-12T15:59:36Z</dcterms:modified>
</cp:coreProperties>
</file>