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0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8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82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82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4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8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5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hance.net/gallery/84606053/Pentamin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457200"/>
            <a:ext cx="1554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PENTOMINOES WHALE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C48F0F1-E290-FB96-9278-B9E1D6851A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09642"/>
              </p:ext>
            </p:extLst>
          </p:nvPr>
        </p:nvGraphicFramePr>
        <p:xfrm>
          <a:off x="914400" y="2517775"/>
          <a:ext cx="137160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9201150" y="9462700"/>
            <a:ext cx="6147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dirty="0">
                <a:latin typeface="Century Gothic" panose="020B0502020202020204" pitchFamily="34" charset="0"/>
                <a:hlinkClick r:id="rId3"/>
              </a:rPr>
              <a:t>https://www.behance.net/gallery/84606053/Pentamini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339213" y="9476987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526" y="9446923"/>
            <a:ext cx="2341978" cy="30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32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2024-09-12T14:28:19Z</dcterms:created>
  <dcterms:modified xsi:type="dcterms:W3CDTF">2024-09-12T14:57:00Z</dcterms:modified>
</cp:coreProperties>
</file>