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0058400" cy="155448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D94FB4E-C40B-4E06-9018-1ABE0F265BBF}" v="82" dt="2024-10-07T14:07:01.73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25" autoAdjust="0"/>
    <p:restoredTop sz="94660"/>
  </p:normalViewPr>
  <p:slideViewPr>
    <p:cSldViewPr snapToGrid="0">
      <p:cViewPr>
        <p:scale>
          <a:sx n="80" d="100"/>
          <a:sy n="80" d="100"/>
        </p:scale>
        <p:origin x="822" y="-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CD94FB4E-C40B-4E06-9018-1ABE0F265BBF}"/>
    <pc:docChg chg="undo custSel modSld">
      <pc:chgData name="Sarah Carter" userId="4b4e2a7e9c42e1b2" providerId="LiveId" clId="{CD94FB4E-C40B-4E06-9018-1ABE0F265BBF}" dt="2024-10-07T14:07:35.249" v="404" actId="12788"/>
      <pc:docMkLst>
        <pc:docMk/>
      </pc:docMkLst>
      <pc:sldChg chg="addSp delSp modSp mod">
        <pc:chgData name="Sarah Carter" userId="4b4e2a7e9c42e1b2" providerId="LiveId" clId="{CD94FB4E-C40B-4E06-9018-1ABE0F265BBF}" dt="2024-10-07T14:07:35.249" v="404" actId="12788"/>
        <pc:sldMkLst>
          <pc:docMk/>
          <pc:sldMk cId="226264781" sldId="256"/>
        </pc:sldMkLst>
        <pc:spChg chg="mod">
          <ac:chgData name="Sarah Carter" userId="4b4e2a7e9c42e1b2" providerId="LiveId" clId="{CD94FB4E-C40B-4E06-9018-1ABE0F265BBF}" dt="2024-10-07T14:00:28.605" v="156" actId="1076"/>
          <ac:spMkLst>
            <pc:docMk/>
            <pc:sldMk cId="226264781" sldId="256"/>
            <ac:spMk id="4" creationId="{083B1ADC-2741-B348-28CE-B924B9E4B339}"/>
          </ac:spMkLst>
        </pc:spChg>
        <pc:spChg chg="add del">
          <ac:chgData name="Sarah Carter" userId="4b4e2a7e9c42e1b2" providerId="LiveId" clId="{CD94FB4E-C40B-4E06-9018-1ABE0F265BBF}" dt="2024-10-07T13:50:17.911" v="45" actId="11529"/>
          <ac:spMkLst>
            <pc:docMk/>
            <pc:sldMk cId="226264781" sldId="256"/>
            <ac:spMk id="5" creationId="{93ED0F3F-DC73-2D15-BABC-C24DF3DA15C1}"/>
          </ac:spMkLst>
        </pc:spChg>
        <pc:spChg chg="add mod">
          <ac:chgData name="Sarah Carter" userId="4b4e2a7e9c42e1b2" providerId="LiveId" clId="{CD94FB4E-C40B-4E06-9018-1ABE0F265BBF}" dt="2024-10-07T13:56:32.741" v="122" actId="164"/>
          <ac:spMkLst>
            <pc:docMk/>
            <pc:sldMk cId="226264781" sldId="256"/>
            <ac:spMk id="6" creationId="{EF3F226A-17E8-A219-D858-5793869848CD}"/>
          </ac:spMkLst>
        </pc:spChg>
        <pc:spChg chg="mod">
          <ac:chgData name="Sarah Carter" userId="4b4e2a7e9c42e1b2" providerId="LiveId" clId="{CD94FB4E-C40B-4E06-9018-1ABE0F265BBF}" dt="2024-10-07T14:07:01.730" v="402" actId="1076"/>
          <ac:spMkLst>
            <pc:docMk/>
            <pc:sldMk cId="226264781" sldId="256"/>
            <ac:spMk id="7" creationId="{8832FC41-189E-FF3B-6BAD-F8245069A5F5}"/>
          </ac:spMkLst>
        </pc:spChg>
        <pc:spChg chg="mod">
          <ac:chgData name="Sarah Carter" userId="4b4e2a7e9c42e1b2" providerId="LiveId" clId="{CD94FB4E-C40B-4E06-9018-1ABE0F265BBF}" dt="2024-10-07T14:06:49.177" v="399" actId="164"/>
          <ac:spMkLst>
            <pc:docMk/>
            <pc:sldMk cId="226264781" sldId="256"/>
            <ac:spMk id="8" creationId="{085E34E2-A88A-DB43-8149-786E18F8AD42}"/>
          </ac:spMkLst>
        </pc:spChg>
        <pc:spChg chg="add mod">
          <ac:chgData name="Sarah Carter" userId="4b4e2a7e9c42e1b2" providerId="LiveId" clId="{CD94FB4E-C40B-4E06-9018-1ABE0F265BBF}" dt="2024-10-07T13:56:32.741" v="122" actId="164"/>
          <ac:spMkLst>
            <pc:docMk/>
            <pc:sldMk cId="226264781" sldId="256"/>
            <ac:spMk id="9" creationId="{346755DA-DAC6-4626-2ADA-34A44E89A701}"/>
          </ac:spMkLst>
        </pc:spChg>
        <pc:spChg chg="add mod">
          <ac:chgData name="Sarah Carter" userId="4b4e2a7e9c42e1b2" providerId="LiveId" clId="{CD94FB4E-C40B-4E06-9018-1ABE0F265BBF}" dt="2024-10-07T14:01:38.438" v="271" actId="1076"/>
          <ac:spMkLst>
            <pc:docMk/>
            <pc:sldMk cId="226264781" sldId="256"/>
            <ac:spMk id="12" creationId="{0F0207AB-7A27-180F-D8DB-4429055E8281}"/>
          </ac:spMkLst>
        </pc:spChg>
        <pc:grpChg chg="add mod">
          <ac:chgData name="Sarah Carter" userId="4b4e2a7e9c42e1b2" providerId="LiveId" clId="{CD94FB4E-C40B-4E06-9018-1ABE0F265BBF}" dt="2024-10-07T14:00:25.058" v="155" actId="1076"/>
          <ac:grpSpMkLst>
            <pc:docMk/>
            <pc:sldMk cId="226264781" sldId="256"/>
            <ac:grpSpMk id="11" creationId="{956C4057-32A8-B218-7DBF-478BC3894AB2}"/>
          </ac:grpSpMkLst>
        </pc:grpChg>
        <pc:grpChg chg="add mod">
          <ac:chgData name="Sarah Carter" userId="4b4e2a7e9c42e1b2" providerId="LiveId" clId="{CD94FB4E-C40B-4E06-9018-1ABE0F265BBF}" dt="2024-10-07T14:07:05.209" v="403" actId="1076"/>
          <ac:grpSpMkLst>
            <pc:docMk/>
            <pc:sldMk cId="226264781" sldId="256"/>
            <ac:grpSpMk id="13" creationId="{400682E1-B8FE-CC2A-87C1-F8AB18476059}"/>
          </ac:grpSpMkLst>
        </pc:grpChg>
        <pc:grpChg chg="add mod">
          <ac:chgData name="Sarah Carter" userId="4b4e2a7e9c42e1b2" providerId="LiveId" clId="{CD94FB4E-C40B-4E06-9018-1ABE0F265BBF}" dt="2024-10-07T14:07:01.730" v="402" actId="1076"/>
          <ac:grpSpMkLst>
            <pc:docMk/>
            <pc:sldMk cId="226264781" sldId="256"/>
            <ac:grpSpMk id="14" creationId="{17455D31-3312-0B4A-DB14-5E14817AC5BC}"/>
          </ac:grpSpMkLst>
        </pc:grpChg>
        <pc:graphicFrameChg chg="add mod modGraphic">
          <ac:chgData name="Sarah Carter" userId="4b4e2a7e9c42e1b2" providerId="LiveId" clId="{CD94FB4E-C40B-4E06-9018-1ABE0F265BBF}" dt="2024-10-07T14:07:35.249" v="404" actId="12788"/>
          <ac:graphicFrameMkLst>
            <pc:docMk/>
            <pc:sldMk cId="226264781" sldId="256"/>
            <ac:graphicFrameMk id="3" creationId="{7C8643F7-2C08-9067-11A2-19F4C95B63FB}"/>
          </ac:graphicFrameMkLst>
        </pc:graphicFrameChg>
        <pc:picChg chg="add del mod">
          <ac:chgData name="Sarah Carter" userId="4b4e2a7e9c42e1b2" providerId="LiveId" clId="{CD94FB4E-C40B-4E06-9018-1ABE0F265BBF}" dt="2024-10-07T13:55:59.330" v="121" actId="478"/>
          <ac:picMkLst>
            <pc:docMk/>
            <pc:sldMk cId="226264781" sldId="256"/>
            <ac:picMk id="2" creationId="{E390C598-D1F5-6DE8-833B-BD424945FDCE}"/>
          </ac:picMkLst>
        </pc:picChg>
        <pc:picChg chg="mod">
          <ac:chgData name="Sarah Carter" userId="4b4e2a7e9c42e1b2" providerId="LiveId" clId="{CD94FB4E-C40B-4E06-9018-1ABE0F265BBF}" dt="2024-10-07T14:06:49.177" v="399" actId="164"/>
          <ac:picMkLst>
            <pc:docMk/>
            <pc:sldMk cId="226264781" sldId="256"/>
            <ac:picMk id="10" creationId="{670B73FB-D46D-A4EB-C4B0-65F47C6DF354}"/>
          </ac:picMkLst>
        </pc:picChg>
        <pc:picChg chg="add mod">
          <ac:chgData name="Sarah Carter" userId="4b4e2a7e9c42e1b2" providerId="LiveId" clId="{CD94FB4E-C40B-4E06-9018-1ABE0F265BBF}" dt="2024-10-07T14:07:01.730" v="402" actId="1076"/>
          <ac:picMkLst>
            <pc:docMk/>
            <pc:sldMk cId="226264781" sldId="256"/>
            <ac:picMk id="1026" creationId="{C9C8D422-1667-1175-EEB4-573CD2986112}"/>
          </ac:picMkLst>
        </pc:picChg>
      </pc:sldChg>
    </pc:docChg>
  </pc:docChgLst>
</pc:chgInfo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05370C-B082-4D61-BA2B-7750997ECE6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30463" y="1143000"/>
            <a:ext cx="19970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1638D3-CF0F-4118-B177-54B520F98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8432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1pPr>
    <a:lvl2pPr marL="61447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2pPr>
    <a:lvl3pPr marL="122895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3pPr>
    <a:lvl4pPr marL="184343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4pPr>
    <a:lvl5pPr marL="245790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5pPr>
    <a:lvl6pPr marL="307238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6pPr>
    <a:lvl7pPr marL="3686861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7pPr>
    <a:lvl8pPr marL="4301338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8pPr>
    <a:lvl9pPr marL="491581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30463" y="1143000"/>
            <a:ext cx="1997075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21638D3-CF0F-4118-B177-54B520F982B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64440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2544023"/>
            <a:ext cx="8549640" cy="5411893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8164619"/>
            <a:ext cx="7543800" cy="3753061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05563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09539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827617"/>
            <a:ext cx="2168843" cy="1317349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827617"/>
            <a:ext cx="6380798" cy="1317349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79768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08414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3875409"/>
            <a:ext cx="8675370" cy="6466204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10402786"/>
            <a:ext cx="8675370" cy="3400424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51023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4138083"/>
            <a:ext cx="4274820" cy="986303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4138083"/>
            <a:ext cx="4274820" cy="986303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04736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827620"/>
            <a:ext cx="8675370" cy="300460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3810636"/>
            <a:ext cx="4255174" cy="1867534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5678170"/>
            <a:ext cx="4255174" cy="835173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3810636"/>
            <a:ext cx="4276130" cy="1867534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5678170"/>
            <a:ext cx="4276130" cy="835173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5962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49797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356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1036320"/>
            <a:ext cx="3244096" cy="362712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2238167"/>
            <a:ext cx="5092065" cy="11046883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4663440"/>
            <a:ext cx="3244096" cy="8639599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0510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1036320"/>
            <a:ext cx="3244096" cy="362712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2238167"/>
            <a:ext cx="5092065" cy="11046883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4663440"/>
            <a:ext cx="3244096" cy="8639599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6395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827620"/>
            <a:ext cx="8675370" cy="300460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4138083"/>
            <a:ext cx="8675370" cy="98630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14407730"/>
            <a:ext cx="2263140" cy="8276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22D7A92-D7AF-4840-B71D-3C00DF08733A}" type="datetimeFigureOut">
              <a:rPr lang="en-US" smtClean="0"/>
              <a:t>10/7/2024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14407730"/>
            <a:ext cx="3394710" cy="8276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14407730"/>
            <a:ext cx="2263140" cy="8276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86946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83B1ADC-2741-B348-28CE-B924B9E4B339}"/>
              </a:ext>
            </a:extLst>
          </p:cNvPr>
          <p:cNvSpPr txBox="1"/>
          <p:nvPr/>
        </p:nvSpPr>
        <p:spPr>
          <a:xfrm>
            <a:off x="0" y="616647"/>
            <a:ext cx="10058400" cy="21560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8000"/>
              </a:lnSpc>
            </a:pPr>
            <a:r>
              <a:rPr lang="en-US" sz="9600" b="1" dirty="0">
                <a:latin typeface="Century Gothic" panose="020B0502020202020204" pitchFamily="34" charset="0"/>
              </a:rPr>
              <a:t>PENTOMINOES</a:t>
            </a:r>
            <a:br>
              <a:rPr lang="en-US" sz="9600" b="1" dirty="0">
                <a:latin typeface="Century Gothic" panose="020B0502020202020204" pitchFamily="34" charset="0"/>
              </a:rPr>
            </a:br>
            <a:r>
              <a:rPr lang="en-US" sz="9600" b="1" dirty="0">
                <a:latin typeface="Century Gothic" panose="020B0502020202020204" pitchFamily="34" charset="0"/>
              </a:rPr>
              <a:t>WITCH HAT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00682E1-B8FE-CC2A-87C1-F8AB18476059}"/>
              </a:ext>
            </a:extLst>
          </p:cNvPr>
          <p:cNvGrpSpPr/>
          <p:nvPr/>
        </p:nvGrpSpPr>
        <p:grpSpPr>
          <a:xfrm>
            <a:off x="457198" y="14730908"/>
            <a:ext cx="9058275" cy="308554"/>
            <a:chOff x="457200" y="13718521"/>
            <a:chExt cx="9058275" cy="308554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085E34E2-A88A-DB43-8149-786E18F8AD42}"/>
                </a:ext>
              </a:extLst>
            </p:cNvPr>
            <p:cNvSpPr txBox="1"/>
            <p:nvPr/>
          </p:nvSpPr>
          <p:spPr>
            <a:xfrm>
              <a:off x="457200" y="13728733"/>
              <a:ext cx="905827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Printable Version Formatted by Sarah Carter | @mathequalslove | mathequalslove.net |  </a:t>
              </a:r>
            </a:p>
          </p:txBody>
        </p:sp>
        <p:pic>
          <p:nvPicPr>
            <p:cNvPr id="10" name="Picture 9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670B73FB-D46D-A4EB-C4B0-65F47C6DF354}"/>
                </a:ext>
              </a:extLst>
            </p:cNvPr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7173497" y="13718521"/>
              <a:ext cx="2341978" cy="308554"/>
            </a:xfrm>
            <a:prstGeom prst="rect">
              <a:avLst/>
            </a:prstGeom>
          </p:spPr>
        </p:pic>
      </p:grpSp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7C8643F7-2C08-9067-11A2-19F4C95B63F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6196923"/>
              </p:ext>
            </p:extLst>
          </p:nvPr>
        </p:nvGraphicFramePr>
        <p:xfrm>
          <a:off x="457200" y="4025591"/>
          <a:ext cx="91440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>
                  <a:extLst>
                    <a:ext uri="{9D8B030D-6E8A-4147-A177-3AD203B41FA5}">
                      <a16:colId xmlns:a16="http://schemas.microsoft.com/office/drawing/2014/main" val="1316736678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56347129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253762435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494308455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181223892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261658460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4240040212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599844148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683266602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660345178"/>
                    </a:ext>
                  </a:extLst>
                </a:gridCol>
              </a:tblGrid>
              <a:tr h="914400">
                <a:tc rowSpan="7" grid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975510"/>
                  </a:ext>
                </a:extLst>
              </a:tr>
              <a:tr h="914400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2939355"/>
                  </a:ext>
                </a:extLst>
              </a:tr>
              <a:tr h="914400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4814222"/>
                  </a:ext>
                </a:extLst>
              </a:tr>
              <a:tr h="914400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111977"/>
                  </a:ext>
                </a:extLst>
              </a:tr>
              <a:tr h="914400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9944641"/>
                  </a:ext>
                </a:extLst>
              </a:tr>
              <a:tr h="914400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790525"/>
                  </a:ext>
                </a:extLst>
              </a:tr>
              <a:tr h="914400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3630114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6090093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572404"/>
                  </a:ext>
                </a:extLst>
              </a:tr>
              <a:tr h="914400">
                <a:tc gridSpan="3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7425199"/>
                  </a:ext>
                </a:extLst>
              </a:tr>
            </a:tbl>
          </a:graphicData>
        </a:graphic>
      </p:graphicFrame>
      <p:grpSp>
        <p:nvGrpSpPr>
          <p:cNvPr id="11" name="Group 10">
            <a:extLst>
              <a:ext uri="{FF2B5EF4-FFF2-40B4-BE49-F238E27FC236}">
                <a16:creationId xmlns:a16="http://schemas.microsoft.com/office/drawing/2014/main" id="{956C4057-32A8-B218-7DBF-478BC3894AB2}"/>
              </a:ext>
            </a:extLst>
          </p:cNvPr>
          <p:cNvGrpSpPr/>
          <p:nvPr/>
        </p:nvGrpSpPr>
        <p:grpSpPr>
          <a:xfrm>
            <a:off x="2297151" y="10462572"/>
            <a:ext cx="5464097" cy="1213585"/>
            <a:chOff x="2225128" y="9548172"/>
            <a:chExt cx="5464097" cy="1213585"/>
          </a:xfrm>
        </p:grpSpPr>
        <p:sp>
          <p:nvSpPr>
            <p:cNvPr id="6" name="Moon 5">
              <a:extLst>
                <a:ext uri="{FF2B5EF4-FFF2-40B4-BE49-F238E27FC236}">
                  <a16:creationId xmlns:a16="http://schemas.microsoft.com/office/drawing/2014/main" id="{EF3F226A-17E8-A219-D858-5793869848CD}"/>
                </a:ext>
              </a:extLst>
            </p:cNvPr>
            <p:cNvSpPr/>
            <p:nvPr/>
          </p:nvSpPr>
          <p:spPr>
            <a:xfrm rot="16200000">
              <a:off x="4366162" y="7407138"/>
              <a:ext cx="1182030" cy="5464097"/>
            </a:xfrm>
            <a:prstGeom prst="moon">
              <a:avLst/>
            </a:prstGeom>
            <a:solidFill>
              <a:schemeClr val="bg1"/>
            </a:solidFill>
            <a:ln w="7302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346755DA-DAC6-4626-2ADA-34A44E89A701}"/>
                </a:ext>
              </a:extLst>
            </p:cNvPr>
            <p:cNvSpPr/>
            <p:nvPr/>
          </p:nvSpPr>
          <p:spPr>
            <a:xfrm>
              <a:off x="4560849" y="10083431"/>
              <a:ext cx="936702" cy="678326"/>
            </a:xfrm>
            <a:prstGeom prst="rect">
              <a:avLst/>
            </a:prstGeom>
            <a:noFill/>
            <a:ln w="1143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2" name="TextBox 11">
            <a:extLst>
              <a:ext uri="{FF2B5EF4-FFF2-40B4-BE49-F238E27FC236}">
                <a16:creationId xmlns:a16="http://schemas.microsoft.com/office/drawing/2014/main" id="{0F0207AB-7A27-180F-D8DB-4429055E8281}"/>
              </a:ext>
            </a:extLst>
          </p:cNvPr>
          <p:cNvSpPr txBox="1"/>
          <p:nvPr/>
        </p:nvSpPr>
        <p:spPr>
          <a:xfrm>
            <a:off x="385176" y="2763318"/>
            <a:ext cx="921602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latin typeface="Century Gothic" panose="020B0502020202020204" pitchFamily="34" charset="0"/>
              </a:rPr>
              <a:t>Arrange ten pentominoes to form the witch hat below. Which two pentominoes pieces were not used? 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17455D31-3312-0B4A-DB14-5E14817AC5BC}"/>
              </a:ext>
            </a:extLst>
          </p:cNvPr>
          <p:cNvGrpSpPr/>
          <p:nvPr/>
        </p:nvGrpSpPr>
        <p:grpSpPr>
          <a:xfrm>
            <a:off x="1912680" y="13600867"/>
            <a:ext cx="6147312" cy="1071562"/>
            <a:chOff x="1912681" y="14057323"/>
            <a:chExt cx="6147312" cy="1071562"/>
          </a:xfrm>
        </p:grpSpPr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8832FC41-189E-FF3B-6BAD-F8245069A5F5}"/>
                </a:ext>
              </a:extLst>
            </p:cNvPr>
            <p:cNvSpPr txBox="1"/>
            <p:nvPr/>
          </p:nvSpPr>
          <p:spPr>
            <a:xfrm>
              <a:off x="1912681" y="14426374"/>
              <a:ext cx="614731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Puzzle Originally Created by Simona </a:t>
              </a:r>
              <a:r>
                <a:rPr lang="en-US" sz="1200" dirty="0" err="1">
                  <a:latin typeface="Century Gothic" panose="020B0502020202020204" pitchFamily="34" charset="0"/>
                </a:rPr>
                <a:t>Fiorentino</a:t>
              </a:r>
              <a:r>
                <a:rPr lang="en-US" sz="1200" dirty="0">
                  <a:latin typeface="Century Gothic" panose="020B0502020202020204" pitchFamily="34" charset="0"/>
                </a:rPr>
                <a:t> | @ludomatica |   </a:t>
              </a:r>
            </a:p>
          </p:txBody>
        </p:sp>
        <p:pic>
          <p:nvPicPr>
            <p:cNvPr id="1026" name="Picture 2" descr="Ludomatica">
              <a:extLst>
                <a:ext uri="{FF2B5EF4-FFF2-40B4-BE49-F238E27FC236}">
                  <a16:creationId xmlns:a16="http://schemas.microsoft.com/office/drawing/2014/main" id="{C9C8D422-1667-1175-EEB4-573CD2986112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6807957" y="14057323"/>
              <a:ext cx="1071562" cy="1071562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2262647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82</TotalTime>
  <Words>47</Words>
  <Application>Microsoft Office PowerPoint</Application>
  <PresentationFormat>Custom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2024-09-12T14:28:19Z</dcterms:created>
  <dcterms:modified xsi:type="dcterms:W3CDTF">2024-10-07T14:07:42Z</dcterms:modified>
</cp:coreProperties>
</file>

<file path=docProps/thumbnail.jpeg>
</file>