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C9A0C65-CCE7-43A0-88D6-160A27C68291}" v="5" dt="2024-10-09T02:52:59.81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025" autoAdjust="0"/>
    <p:restoredTop sz="94660"/>
  </p:normalViewPr>
  <p:slideViewPr>
    <p:cSldViewPr snapToGrid="0">
      <p:cViewPr>
        <p:scale>
          <a:sx n="100" d="100"/>
          <a:sy n="100" d="100"/>
        </p:scale>
        <p:origin x="676" y="-32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1C9A0C65-CCE7-43A0-88D6-160A27C68291}"/>
    <pc:docChg chg="undo custSel modSld">
      <pc:chgData name="Sarah Carter" userId="4b4e2a7e9c42e1b2" providerId="LiveId" clId="{1C9A0C65-CCE7-43A0-88D6-160A27C68291}" dt="2024-10-09T02:54:11.353" v="68" actId="478"/>
      <pc:docMkLst>
        <pc:docMk/>
      </pc:docMkLst>
      <pc:sldChg chg="addSp delSp modSp mod">
        <pc:chgData name="Sarah Carter" userId="4b4e2a7e9c42e1b2" providerId="LiveId" clId="{1C9A0C65-CCE7-43A0-88D6-160A27C68291}" dt="2024-10-09T02:54:11.353" v="68" actId="478"/>
        <pc:sldMkLst>
          <pc:docMk/>
          <pc:sldMk cId="1955780997" sldId="256"/>
        </pc:sldMkLst>
        <pc:graphicFrameChg chg="del">
          <ac:chgData name="Sarah Carter" userId="4b4e2a7e9c42e1b2" providerId="LiveId" clId="{1C9A0C65-CCE7-43A0-88D6-160A27C68291}" dt="2024-10-09T02:49:05.334" v="46" actId="478"/>
          <ac:graphicFrameMkLst>
            <pc:docMk/>
            <pc:sldMk cId="1955780997" sldId="256"/>
            <ac:graphicFrameMk id="2" creationId="{8630E034-1C56-2C2C-B7B5-0706791733B6}"/>
          </ac:graphicFrameMkLst>
        </pc:graphicFrameChg>
        <pc:graphicFrameChg chg="del">
          <ac:chgData name="Sarah Carter" userId="4b4e2a7e9c42e1b2" providerId="LiveId" clId="{1C9A0C65-CCE7-43A0-88D6-160A27C68291}" dt="2024-10-09T02:49:05.334" v="46" actId="478"/>
          <ac:graphicFrameMkLst>
            <pc:docMk/>
            <pc:sldMk cId="1955780997" sldId="256"/>
            <ac:graphicFrameMk id="3" creationId="{A838D8AA-8385-BF93-2A26-35D6B21B4500}"/>
          </ac:graphicFrameMkLst>
        </pc:graphicFrameChg>
        <pc:graphicFrameChg chg="del">
          <ac:chgData name="Sarah Carter" userId="4b4e2a7e9c42e1b2" providerId="LiveId" clId="{1C9A0C65-CCE7-43A0-88D6-160A27C68291}" dt="2024-10-09T02:49:05.334" v="46" actId="478"/>
          <ac:graphicFrameMkLst>
            <pc:docMk/>
            <pc:sldMk cId="1955780997" sldId="256"/>
            <ac:graphicFrameMk id="4" creationId="{F9668A6F-5DF5-916B-4E30-EE64621C5A2C}"/>
          </ac:graphicFrameMkLst>
        </pc:graphicFrameChg>
        <pc:graphicFrameChg chg="del">
          <ac:chgData name="Sarah Carter" userId="4b4e2a7e9c42e1b2" providerId="LiveId" clId="{1C9A0C65-CCE7-43A0-88D6-160A27C68291}" dt="2024-10-09T02:49:05.334" v="46" actId="478"/>
          <ac:graphicFrameMkLst>
            <pc:docMk/>
            <pc:sldMk cId="1955780997" sldId="256"/>
            <ac:graphicFrameMk id="5" creationId="{5179A348-1EF3-76F3-434B-EF33C592E9C9}"/>
          </ac:graphicFrameMkLst>
        </pc:graphicFrameChg>
        <pc:graphicFrameChg chg="modGraphic">
          <ac:chgData name="Sarah Carter" userId="4b4e2a7e9c42e1b2" providerId="LiveId" clId="{1C9A0C65-CCE7-43A0-88D6-160A27C68291}" dt="2024-10-09T02:48:53.453" v="44" actId="20577"/>
          <ac:graphicFrameMkLst>
            <pc:docMk/>
            <pc:sldMk cId="1955780997" sldId="256"/>
            <ac:graphicFrameMk id="6" creationId="{F540E6EB-1C56-AB4D-C0FD-171AAB3881B9}"/>
          </ac:graphicFrameMkLst>
        </pc:graphicFrameChg>
        <pc:graphicFrameChg chg="add mod modGraphic">
          <ac:chgData name="Sarah Carter" userId="4b4e2a7e9c42e1b2" providerId="LiveId" clId="{1C9A0C65-CCE7-43A0-88D6-160A27C68291}" dt="2024-10-09T02:53:21.641" v="62" actId="207"/>
          <ac:graphicFrameMkLst>
            <pc:docMk/>
            <pc:sldMk cId="1955780997" sldId="256"/>
            <ac:graphicFrameMk id="7" creationId="{D22F251C-BDD6-1A69-AB99-731387502F68}"/>
          </ac:graphicFrameMkLst>
        </pc:graphicFrameChg>
        <pc:graphicFrameChg chg="add mod modGraphic">
          <ac:chgData name="Sarah Carter" userId="4b4e2a7e9c42e1b2" providerId="LiveId" clId="{1C9A0C65-CCE7-43A0-88D6-160A27C68291}" dt="2024-10-09T02:53:36.109" v="64" actId="207"/>
          <ac:graphicFrameMkLst>
            <pc:docMk/>
            <pc:sldMk cId="1955780997" sldId="256"/>
            <ac:graphicFrameMk id="8" creationId="{DB25D501-B7D1-A9C3-9502-BACB1E19DB77}"/>
          </ac:graphicFrameMkLst>
        </pc:graphicFrameChg>
        <pc:graphicFrameChg chg="add mod modGraphic">
          <ac:chgData name="Sarah Carter" userId="4b4e2a7e9c42e1b2" providerId="LiveId" clId="{1C9A0C65-CCE7-43A0-88D6-160A27C68291}" dt="2024-10-09T02:53:44.894" v="65" actId="207"/>
          <ac:graphicFrameMkLst>
            <pc:docMk/>
            <pc:sldMk cId="1955780997" sldId="256"/>
            <ac:graphicFrameMk id="9" creationId="{D693C5DE-4B10-BD72-FDAE-2C5985B1BE01}"/>
          </ac:graphicFrameMkLst>
        </pc:graphicFrameChg>
        <pc:graphicFrameChg chg="add mod modGraphic">
          <ac:chgData name="Sarah Carter" userId="4b4e2a7e9c42e1b2" providerId="LiveId" clId="{1C9A0C65-CCE7-43A0-88D6-160A27C68291}" dt="2024-10-09T02:54:05.017" v="67" actId="207"/>
          <ac:graphicFrameMkLst>
            <pc:docMk/>
            <pc:sldMk cId="1955780997" sldId="256"/>
            <ac:graphicFrameMk id="10" creationId="{BD61ABD0-8863-2448-BBF7-C4581950B111}"/>
          </ac:graphicFrameMkLst>
        </pc:graphicFrameChg>
        <pc:picChg chg="add del mod">
          <ac:chgData name="Sarah Carter" userId="4b4e2a7e9c42e1b2" providerId="LiveId" clId="{1C9A0C65-CCE7-43A0-88D6-160A27C68291}" dt="2024-10-09T02:54:11.353" v="68" actId="478"/>
          <ac:picMkLst>
            <pc:docMk/>
            <pc:sldMk cId="1955780997" sldId="256"/>
            <ac:picMk id="12" creationId="{07CA5FFA-C058-DD92-75EB-AF2017F6649E}"/>
          </ac:picMkLst>
        </pc:picChg>
      </pc:sldChg>
      <pc:sldChg chg="addSp delSp modSp mod">
        <pc:chgData name="Sarah Carter" userId="4b4e2a7e9c42e1b2" providerId="LiveId" clId="{1C9A0C65-CCE7-43A0-88D6-160A27C68291}" dt="2024-10-09T02:52:11.896" v="54"/>
        <pc:sldMkLst>
          <pc:docMk/>
          <pc:sldMk cId="3752153703" sldId="257"/>
        </pc:sldMkLst>
        <pc:graphicFrameChg chg="del">
          <ac:chgData name="Sarah Carter" userId="4b4e2a7e9c42e1b2" providerId="LiveId" clId="{1C9A0C65-CCE7-43A0-88D6-160A27C68291}" dt="2024-10-09T02:49:00.079" v="45" actId="478"/>
          <ac:graphicFrameMkLst>
            <pc:docMk/>
            <pc:sldMk cId="3752153703" sldId="257"/>
            <ac:graphicFrameMk id="2" creationId="{A739DC60-553B-9398-594C-3277F367317E}"/>
          </ac:graphicFrameMkLst>
        </pc:graphicFrameChg>
        <pc:graphicFrameChg chg="del">
          <ac:chgData name="Sarah Carter" userId="4b4e2a7e9c42e1b2" providerId="LiveId" clId="{1C9A0C65-CCE7-43A0-88D6-160A27C68291}" dt="2024-10-09T02:49:00.079" v="45" actId="478"/>
          <ac:graphicFrameMkLst>
            <pc:docMk/>
            <pc:sldMk cId="3752153703" sldId="257"/>
            <ac:graphicFrameMk id="3" creationId="{153C0431-81F1-BD17-D4DA-BD1232DC5385}"/>
          </ac:graphicFrameMkLst>
        </pc:graphicFrameChg>
        <pc:graphicFrameChg chg="del">
          <ac:chgData name="Sarah Carter" userId="4b4e2a7e9c42e1b2" providerId="LiveId" clId="{1C9A0C65-CCE7-43A0-88D6-160A27C68291}" dt="2024-10-09T02:49:00.079" v="45" actId="478"/>
          <ac:graphicFrameMkLst>
            <pc:docMk/>
            <pc:sldMk cId="3752153703" sldId="257"/>
            <ac:graphicFrameMk id="4" creationId="{9AAEADEA-235F-EBCA-F581-BEEAF9152CDB}"/>
          </ac:graphicFrameMkLst>
        </pc:graphicFrameChg>
        <pc:graphicFrameChg chg="del">
          <ac:chgData name="Sarah Carter" userId="4b4e2a7e9c42e1b2" providerId="LiveId" clId="{1C9A0C65-CCE7-43A0-88D6-160A27C68291}" dt="2024-10-09T02:49:00.079" v="45" actId="478"/>
          <ac:graphicFrameMkLst>
            <pc:docMk/>
            <pc:sldMk cId="3752153703" sldId="257"/>
            <ac:graphicFrameMk id="5" creationId="{9F5D4E7A-9CC1-B6F1-2664-191DCDE8CAF0}"/>
          </ac:graphicFrameMkLst>
        </pc:graphicFrameChg>
        <pc:graphicFrameChg chg="add mod">
          <ac:chgData name="Sarah Carter" userId="4b4e2a7e9c42e1b2" providerId="LiveId" clId="{1C9A0C65-CCE7-43A0-88D6-160A27C68291}" dt="2024-10-09T02:52:11.896" v="54"/>
          <ac:graphicFrameMkLst>
            <pc:docMk/>
            <pc:sldMk cId="3752153703" sldId="257"/>
            <ac:graphicFrameMk id="7" creationId="{5A837B85-DFEB-079E-9757-74BE3220308A}"/>
          </ac:graphicFrameMkLst>
        </pc:graphicFrameChg>
        <pc:graphicFrameChg chg="add mod">
          <ac:chgData name="Sarah Carter" userId="4b4e2a7e9c42e1b2" providerId="LiveId" clId="{1C9A0C65-CCE7-43A0-88D6-160A27C68291}" dt="2024-10-09T02:52:11.896" v="54"/>
          <ac:graphicFrameMkLst>
            <pc:docMk/>
            <pc:sldMk cId="3752153703" sldId="257"/>
            <ac:graphicFrameMk id="8" creationId="{C78E63DB-BBF3-6C01-372E-520594876D2A}"/>
          </ac:graphicFrameMkLst>
        </pc:graphicFrameChg>
        <pc:graphicFrameChg chg="add mod">
          <ac:chgData name="Sarah Carter" userId="4b4e2a7e9c42e1b2" providerId="LiveId" clId="{1C9A0C65-CCE7-43A0-88D6-160A27C68291}" dt="2024-10-09T02:52:11.896" v="54"/>
          <ac:graphicFrameMkLst>
            <pc:docMk/>
            <pc:sldMk cId="3752153703" sldId="257"/>
            <ac:graphicFrameMk id="9" creationId="{003A7652-7332-59C2-38B3-90F418ED3EAA}"/>
          </ac:graphicFrameMkLst>
        </pc:graphicFrameChg>
        <pc:graphicFrameChg chg="add mod">
          <ac:chgData name="Sarah Carter" userId="4b4e2a7e9c42e1b2" providerId="LiveId" clId="{1C9A0C65-CCE7-43A0-88D6-160A27C68291}" dt="2024-10-09T02:52:11.896" v="54"/>
          <ac:graphicFrameMkLst>
            <pc:docMk/>
            <pc:sldMk cId="3752153703" sldId="257"/>
            <ac:graphicFrameMk id="10" creationId="{3943DD26-6026-D0A0-E4E5-F4A59478B27C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8503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39354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477837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6531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10271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0878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238446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17850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17642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1928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53409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87E7BB8-FFC5-4797-852D-2584EC1D5B20}" type="datetimeFigureOut">
              <a:rPr lang="en-US" smtClean="0"/>
              <a:t>10/8/2024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92891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1197095"/>
              </p:ext>
            </p:extLst>
          </p:nvPr>
        </p:nvGraphicFramePr>
        <p:xfrm>
          <a:off x="457200" y="457200"/>
          <a:ext cx="6858000" cy="9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29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3429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</a:t>
                      </a:r>
                      <a:b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</a:b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WITCH HAT HINT 1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</a:t>
                      </a:r>
                      <a:b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</a:b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WITCH HAT HINT 2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</a:t>
                      </a:r>
                      <a:b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</a:b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WITCH HAT HINT 3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</a:t>
                      </a:r>
                      <a:b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</a:br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WITCH HAT HINT 4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D22F251C-BDD6-1A69-AB99-731387502F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59446464"/>
              </p:ext>
            </p:extLst>
          </p:nvPr>
        </p:nvGraphicFramePr>
        <p:xfrm>
          <a:off x="907774" y="1706461"/>
          <a:ext cx="2534230" cy="25342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423">
                  <a:extLst>
                    <a:ext uri="{9D8B030D-6E8A-4147-A177-3AD203B41FA5}">
                      <a16:colId xmlns:a16="http://schemas.microsoft.com/office/drawing/2014/main" val="131673667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563471291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25376243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49430845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18122389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261658460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424004021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59984414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68326660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660345178"/>
                    </a:ext>
                  </a:extLst>
                </a:gridCol>
              </a:tblGrid>
              <a:tr h="253423">
                <a:tc rowSpan="7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4975510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293935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54814222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111977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9944641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79052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63630114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6090093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68572404"/>
                  </a:ext>
                </a:extLst>
              </a:tr>
              <a:tr h="253423"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7425199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DB25D501-B7D1-A9C3-9502-BACB1E19DB7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011461"/>
              </p:ext>
            </p:extLst>
          </p:nvPr>
        </p:nvGraphicFramePr>
        <p:xfrm>
          <a:off x="4432853" y="1706461"/>
          <a:ext cx="2534230" cy="25342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423">
                  <a:extLst>
                    <a:ext uri="{9D8B030D-6E8A-4147-A177-3AD203B41FA5}">
                      <a16:colId xmlns:a16="http://schemas.microsoft.com/office/drawing/2014/main" val="131673667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563471291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25376243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49430845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18122389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261658460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424004021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59984414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68326660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660345178"/>
                    </a:ext>
                  </a:extLst>
                </a:gridCol>
              </a:tblGrid>
              <a:tr h="253423">
                <a:tc rowSpan="7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4975510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293935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54814222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111977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9944641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79052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63630114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6090093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68572404"/>
                  </a:ext>
                </a:extLst>
              </a:tr>
              <a:tr h="253423"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7425199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D693C5DE-4B10-BD72-FDAE-2C5985B1BE0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5042967"/>
              </p:ext>
            </p:extLst>
          </p:nvPr>
        </p:nvGraphicFramePr>
        <p:xfrm>
          <a:off x="907774" y="6318218"/>
          <a:ext cx="2534230" cy="25342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423">
                  <a:extLst>
                    <a:ext uri="{9D8B030D-6E8A-4147-A177-3AD203B41FA5}">
                      <a16:colId xmlns:a16="http://schemas.microsoft.com/office/drawing/2014/main" val="131673667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563471291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25376243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49430845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18122389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261658460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424004021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59984414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68326660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660345178"/>
                    </a:ext>
                  </a:extLst>
                </a:gridCol>
              </a:tblGrid>
              <a:tr h="253423">
                <a:tc rowSpan="7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4975510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293935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54814222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111977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9944641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79052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63630114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6090093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68572404"/>
                  </a:ext>
                </a:extLst>
              </a:tr>
              <a:tr h="253423"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7425199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BD61ABD0-8863-2448-BBF7-C4581950B1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9549617"/>
              </p:ext>
            </p:extLst>
          </p:nvPr>
        </p:nvGraphicFramePr>
        <p:xfrm>
          <a:off x="4432853" y="6318218"/>
          <a:ext cx="2534230" cy="25342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423">
                  <a:extLst>
                    <a:ext uri="{9D8B030D-6E8A-4147-A177-3AD203B41FA5}">
                      <a16:colId xmlns:a16="http://schemas.microsoft.com/office/drawing/2014/main" val="131673667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563471291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25376243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49430845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18122389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261658460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424004021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59984414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68326660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660345178"/>
                    </a:ext>
                  </a:extLst>
                </a:gridCol>
              </a:tblGrid>
              <a:tr h="253423">
                <a:tc rowSpan="7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4975510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293935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54814222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111977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9944641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79052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63630114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6090093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68572404"/>
                  </a:ext>
                </a:extLst>
              </a:tr>
              <a:tr h="253423"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742519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809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9486416"/>
              </p:ext>
            </p:extLst>
          </p:nvPr>
        </p:nvGraphicFramePr>
        <p:xfrm>
          <a:off x="457200" y="457200"/>
          <a:ext cx="6858000" cy="9144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429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3429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2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1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4572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4 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3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5A837B85-DFEB-079E-9757-74BE3220308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30226454"/>
              </p:ext>
            </p:extLst>
          </p:nvPr>
        </p:nvGraphicFramePr>
        <p:xfrm>
          <a:off x="907774" y="1706461"/>
          <a:ext cx="2534230" cy="25342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423">
                  <a:extLst>
                    <a:ext uri="{9D8B030D-6E8A-4147-A177-3AD203B41FA5}">
                      <a16:colId xmlns:a16="http://schemas.microsoft.com/office/drawing/2014/main" val="131673667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563471291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25376243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49430845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18122389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261658460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424004021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59984414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68326660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660345178"/>
                    </a:ext>
                  </a:extLst>
                </a:gridCol>
              </a:tblGrid>
              <a:tr h="253423">
                <a:tc rowSpan="7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4975510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293935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54814222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111977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9944641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79052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63630114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6090093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68572404"/>
                  </a:ext>
                </a:extLst>
              </a:tr>
              <a:tr h="253423"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7425199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C78E63DB-BBF3-6C01-372E-520594876D2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47801301"/>
              </p:ext>
            </p:extLst>
          </p:nvPr>
        </p:nvGraphicFramePr>
        <p:xfrm>
          <a:off x="4432853" y="1706461"/>
          <a:ext cx="2534230" cy="25342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423">
                  <a:extLst>
                    <a:ext uri="{9D8B030D-6E8A-4147-A177-3AD203B41FA5}">
                      <a16:colId xmlns:a16="http://schemas.microsoft.com/office/drawing/2014/main" val="131673667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563471291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25376243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49430845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18122389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261658460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424004021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59984414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68326660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660345178"/>
                    </a:ext>
                  </a:extLst>
                </a:gridCol>
              </a:tblGrid>
              <a:tr h="253423">
                <a:tc rowSpan="7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4975510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293935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54814222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111977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9944641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79052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63630114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6090093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68572404"/>
                  </a:ext>
                </a:extLst>
              </a:tr>
              <a:tr h="253423"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7425199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003A7652-7332-59C2-38B3-90F418ED3EA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0680512"/>
              </p:ext>
            </p:extLst>
          </p:nvPr>
        </p:nvGraphicFramePr>
        <p:xfrm>
          <a:off x="907774" y="6318218"/>
          <a:ext cx="2534230" cy="25342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423">
                  <a:extLst>
                    <a:ext uri="{9D8B030D-6E8A-4147-A177-3AD203B41FA5}">
                      <a16:colId xmlns:a16="http://schemas.microsoft.com/office/drawing/2014/main" val="131673667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563471291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25376243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49430845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18122389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261658460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424004021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59984414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68326660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660345178"/>
                    </a:ext>
                  </a:extLst>
                </a:gridCol>
              </a:tblGrid>
              <a:tr h="253423">
                <a:tc rowSpan="7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4975510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293935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54814222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111977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9944641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79052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63630114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6090093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68572404"/>
                  </a:ext>
                </a:extLst>
              </a:tr>
              <a:tr h="253423"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7425199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3943DD26-6026-D0A0-E4E5-F4A59478B27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49513298"/>
              </p:ext>
            </p:extLst>
          </p:nvPr>
        </p:nvGraphicFramePr>
        <p:xfrm>
          <a:off x="4432853" y="6318218"/>
          <a:ext cx="2534230" cy="25342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423">
                  <a:extLst>
                    <a:ext uri="{9D8B030D-6E8A-4147-A177-3AD203B41FA5}">
                      <a16:colId xmlns:a16="http://schemas.microsoft.com/office/drawing/2014/main" val="131673667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563471291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25376243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494308455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18122389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261658460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424004021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3599844148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2683266602"/>
                    </a:ext>
                  </a:extLst>
                </a:gridCol>
                <a:gridCol w="253423">
                  <a:extLst>
                    <a:ext uri="{9D8B030D-6E8A-4147-A177-3AD203B41FA5}">
                      <a16:colId xmlns:a16="http://schemas.microsoft.com/office/drawing/2014/main" val="1660345178"/>
                    </a:ext>
                  </a:extLst>
                </a:gridCol>
              </a:tblGrid>
              <a:tr h="253423">
                <a:tc rowSpan="7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7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4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64975510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7293935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54814222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4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11111977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69944641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594790525"/>
                  </a:ext>
                </a:extLst>
              </a:tr>
              <a:tr h="253423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63630114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776090093"/>
                  </a:ext>
                </a:extLst>
              </a:tr>
              <a:tr h="253423"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168572404"/>
                  </a:ext>
                </a:extLst>
              </a:tr>
              <a:tr h="253423">
                <a:tc gridSpan="3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400" dirty="0"/>
                    </a:p>
                  </a:txBody>
                  <a:tcPr marL="25342" marR="25342" marT="12671" marB="12671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97742519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2153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38</TotalTime>
  <Words>32</Words>
  <Application>Microsoft Office PowerPoint</Application>
  <PresentationFormat>Custom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2024-09-12T15:46:18Z</dcterms:created>
  <dcterms:modified xsi:type="dcterms:W3CDTF">2024-10-09T02:54:19Z</dcterms:modified>
</cp:coreProperties>
</file>

<file path=docProps/thumbnail.jpeg>
</file>