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58" d="100"/>
          <a:sy n="58" d="100"/>
        </p:scale>
        <p:origin x="1644" y="-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07T00:22:16.487" v="0" actId="2696"/>
      <pc:docMkLst>
        <pc:docMk/>
      </pc:docMkLst>
      <pc:sldChg chg="del">
        <pc:chgData name="Sarah Carter" userId="4b4e2a7e9c42e1b2" providerId="LiveId" clId="{7EAF80CF-0965-4E9F-856D-AE74F6DDF460}" dt="2025-09-07T00:22:16.487" v="0" actId="2696"/>
        <pc:sldMkLst>
          <pc:docMk/>
          <pc:sldMk cId="1739296480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503789" y="350357"/>
            <a:ext cx="476482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Perfect Square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30506" y="910645"/>
            <a:ext cx="70020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Find the single time “Perfect Square Day” appears in the hidden word grid below.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The word path may not travel down any line segment more than once. </a:t>
            </a:r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CC2DD-16B0-3434-4D6B-E6C34F3EC73C}"/>
              </a:ext>
            </a:extLst>
          </p:cNvPr>
          <p:cNvSpPr txBox="1"/>
          <p:nvPr/>
        </p:nvSpPr>
        <p:spPr>
          <a:xfrm>
            <a:off x="2837123" y="4884192"/>
            <a:ext cx="216390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PERFECT SQUARE DAY</a:t>
            </a:r>
          </a:p>
          <a:p>
            <a:pPr algn="ctr"/>
            <a:endParaRPr lang="en-US" sz="9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3</a:t>
            </a:r>
            <a:r>
              <a:rPr lang="en-US" sz="2000" b="1" baseline="40000" dirty="0">
                <a:latin typeface="Century Gothic" panose="020B0502020202020204" pitchFamily="34" charset="0"/>
              </a:rPr>
              <a:t>2</a:t>
            </a:r>
            <a:r>
              <a:rPr lang="en-US" sz="2000" b="1" dirty="0">
                <a:latin typeface="Century Gothic" panose="020B0502020202020204" pitchFamily="34" charset="0"/>
              </a:rPr>
              <a:t>/4</a:t>
            </a:r>
            <a:r>
              <a:rPr lang="en-US" sz="2000" b="1" baseline="40000" dirty="0">
                <a:latin typeface="Century Gothic" panose="020B0502020202020204" pitchFamily="34" charset="0"/>
              </a:rPr>
              <a:t>2</a:t>
            </a:r>
            <a:r>
              <a:rPr lang="en-US" sz="2000" b="1" dirty="0">
                <a:latin typeface="Century Gothic" panose="020B0502020202020204" pitchFamily="34" charset="0"/>
              </a:rPr>
              <a:t>/5</a:t>
            </a:r>
            <a:r>
              <a:rPr lang="en-US" sz="2000" b="1" baseline="40000" dirty="0"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754</TotalTime>
  <Words>52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55</cp:revision>
  <cp:lastPrinted>2025-02-11T02:02:44Z</cp:lastPrinted>
  <dcterms:created xsi:type="dcterms:W3CDTF">2025-01-28T14:01:50Z</dcterms:created>
  <dcterms:modified xsi:type="dcterms:W3CDTF">2025-09-07T00:22:17Z</dcterms:modified>
</cp:coreProperties>
</file>