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  <p:sldId id="279" r:id="rId3"/>
    <p:sldId id="272" r:id="rId4"/>
    <p:sldId id="273" r:id="rId5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72" userDrawn="1">
          <p15:clr>
            <a:srgbClr val="A4A3A4"/>
          </p15:clr>
        </p15:guide>
        <p15:guide id="2" pos="31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025" autoAdjust="0"/>
    <p:restoredTop sz="94660"/>
  </p:normalViewPr>
  <p:slideViewPr>
    <p:cSldViewPr snapToGrid="0" showGuides="1">
      <p:cViewPr>
        <p:scale>
          <a:sx n="58" d="100"/>
          <a:sy n="58" d="100"/>
        </p:scale>
        <p:origin x="476" y="72"/>
      </p:cViewPr>
      <p:guideLst>
        <p:guide orient="horz" pos="2472"/>
        <p:guide pos="31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7EAF80CF-0965-4E9F-856D-AE74F6DDF460}"/>
    <pc:docChg chg="delSld">
      <pc:chgData name="Sarah Carter" userId="4b4e2a7e9c42e1b2" providerId="LiveId" clId="{7EAF80CF-0965-4E9F-856D-AE74F6DDF460}" dt="2025-09-06T23:25:58.753" v="0" actId="2696"/>
      <pc:docMkLst>
        <pc:docMk/>
      </pc:docMkLst>
      <pc:sldChg chg="del">
        <pc:chgData name="Sarah Carter" userId="4b4e2a7e9c42e1b2" providerId="LiveId" clId="{7EAF80CF-0965-4E9F-856D-AE74F6DDF460}" dt="2025-09-06T23:25:58.753" v="0" actId="2696"/>
        <pc:sldMkLst>
          <pc:docMk/>
          <pc:sldMk cId="2314061945" sldId="274"/>
        </pc:sldMkLst>
      </pc:sldChg>
      <pc:sldChg chg="del">
        <pc:chgData name="Sarah Carter" userId="4b4e2a7e9c42e1b2" providerId="LiveId" clId="{7EAF80CF-0965-4E9F-856D-AE74F6DDF460}" dt="2025-09-06T23:25:58.753" v="0" actId="2696"/>
        <pc:sldMkLst>
          <pc:docMk/>
          <pc:sldMk cId="3588891160" sldId="275"/>
        </pc:sldMkLst>
      </pc:sldChg>
      <pc:sldChg chg="del">
        <pc:chgData name="Sarah Carter" userId="4b4e2a7e9c42e1b2" providerId="LiveId" clId="{7EAF80CF-0965-4E9F-856D-AE74F6DDF460}" dt="2025-09-06T23:25:58.753" v="0" actId="2696"/>
        <pc:sldMkLst>
          <pc:docMk/>
          <pc:sldMk cId="2731106089" sldId="276"/>
        </pc:sldMkLst>
      </pc:sldChg>
      <pc:sldChg chg="del">
        <pc:chgData name="Sarah Carter" userId="4b4e2a7e9c42e1b2" providerId="LiveId" clId="{7EAF80CF-0965-4E9F-856D-AE74F6DDF460}" dt="2025-09-06T23:25:58.753" v="0" actId="2696"/>
        <pc:sldMkLst>
          <pc:docMk/>
          <pc:sldMk cId="1173014459" sldId="277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03953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448" userDrawn="1">
          <p15:clr>
            <a:srgbClr val="FBAE40"/>
          </p15:clr>
        </p15:guide>
        <p15:guide id="2" pos="3168" userDrawn="1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2917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3412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9885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7313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2792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91148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5823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630548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448" userDrawn="1">
          <p15:clr>
            <a:srgbClr val="FBAE40"/>
          </p15:clr>
        </p15:guide>
        <p15:guide id="2" pos="3168" userDrawn="1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00956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67281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FA8A2EB-E7DE-476F-BC17-854FCBCFB932}" type="datetimeFigureOut">
              <a:rPr lang="en-US" smtClean="0"/>
              <a:t>9/6/2025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0C68091-2244-40ED-9727-0C96F7630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7848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448" userDrawn="1">
          <p15:clr>
            <a:srgbClr val="F26B43"/>
          </p15:clr>
        </p15:guide>
        <p15:guide id="2" pos="316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tags" Target="../tags/tag8.xml"/><Relationship Id="rId3" Type="http://schemas.openxmlformats.org/officeDocument/2006/relationships/tags" Target="../tags/tag3.xml"/><Relationship Id="rId7" Type="http://schemas.openxmlformats.org/officeDocument/2006/relationships/tags" Target="../tags/tag7.xml"/><Relationship Id="rId12" Type="http://schemas.openxmlformats.org/officeDocument/2006/relationships/image" Target="../media/image1.png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tags" Target="../tags/tag6.xml"/><Relationship Id="rId11" Type="http://schemas.openxmlformats.org/officeDocument/2006/relationships/slideLayout" Target="../slideLayouts/slideLayout7.xml"/><Relationship Id="rId5" Type="http://schemas.openxmlformats.org/officeDocument/2006/relationships/tags" Target="../tags/tag5.xml"/><Relationship Id="rId10" Type="http://schemas.openxmlformats.org/officeDocument/2006/relationships/tags" Target="../tags/tag10.xml"/><Relationship Id="rId4" Type="http://schemas.openxmlformats.org/officeDocument/2006/relationships/tags" Target="../tags/tag4.xml"/><Relationship Id="rId9" Type="http://schemas.openxmlformats.org/officeDocument/2006/relationships/tags" Target="../tags/tag9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tags" Target="../tags/tag18.xml"/><Relationship Id="rId3" Type="http://schemas.openxmlformats.org/officeDocument/2006/relationships/tags" Target="../tags/tag13.xml"/><Relationship Id="rId7" Type="http://schemas.openxmlformats.org/officeDocument/2006/relationships/tags" Target="../tags/tag17.xml"/><Relationship Id="rId12" Type="http://schemas.openxmlformats.org/officeDocument/2006/relationships/image" Target="../media/image1.png"/><Relationship Id="rId2" Type="http://schemas.openxmlformats.org/officeDocument/2006/relationships/tags" Target="../tags/tag12.xml"/><Relationship Id="rId1" Type="http://schemas.openxmlformats.org/officeDocument/2006/relationships/tags" Target="../tags/tag11.xml"/><Relationship Id="rId6" Type="http://schemas.openxmlformats.org/officeDocument/2006/relationships/tags" Target="../tags/tag16.xml"/><Relationship Id="rId11" Type="http://schemas.openxmlformats.org/officeDocument/2006/relationships/slideLayout" Target="../slideLayouts/slideLayout7.xml"/><Relationship Id="rId5" Type="http://schemas.openxmlformats.org/officeDocument/2006/relationships/tags" Target="../tags/tag15.xml"/><Relationship Id="rId10" Type="http://schemas.openxmlformats.org/officeDocument/2006/relationships/tags" Target="../tags/tag20.xml"/><Relationship Id="rId4" Type="http://schemas.openxmlformats.org/officeDocument/2006/relationships/tags" Target="../tags/tag14.xml"/><Relationship Id="rId9" Type="http://schemas.openxmlformats.org/officeDocument/2006/relationships/tags" Target="../tags/tag19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tags" Target="../tags/tag28.xml"/><Relationship Id="rId3" Type="http://schemas.openxmlformats.org/officeDocument/2006/relationships/tags" Target="../tags/tag23.xml"/><Relationship Id="rId7" Type="http://schemas.openxmlformats.org/officeDocument/2006/relationships/tags" Target="../tags/tag27.xml"/><Relationship Id="rId2" Type="http://schemas.openxmlformats.org/officeDocument/2006/relationships/tags" Target="../tags/tag22.xml"/><Relationship Id="rId1" Type="http://schemas.openxmlformats.org/officeDocument/2006/relationships/tags" Target="../tags/tag21.xml"/><Relationship Id="rId6" Type="http://schemas.openxmlformats.org/officeDocument/2006/relationships/tags" Target="../tags/tag26.xml"/><Relationship Id="rId11" Type="http://schemas.openxmlformats.org/officeDocument/2006/relationships/image" Target="../media/image1.png"/><Relationship Id="rId5" Type="http://schemas.openxmlformats.org/officeDocument/2006/relationships/tags" Target="../tags/tag25.xml"/><Relationship Id="rId10" Type="http://schemas.openxmlformats.org/officeDocument/2006/relationships/slideLayout" Target="../slideLayouts/slideLayout7.xml"/><Relationship Id="rId4" Type="http://schemas.openxmlformats.org/officeDocument/2006/relationships/tags" Target="../tags/tag24.xml"/><Relationship Id="rId9" Type="http://schemas.openxmlformats.org/officeDocument/2006/relationships/tags" Target="../tags/tag29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tags" Target="../tags/tag37.xml"/><Relationship Id="rId3" Type="http://schemas.openxmlformats.org/officeDocument/2006/relationships/tags" Target="../tags/tag32.xml"/><Relationship Id="rId7" Type="http://schemas.openxmlformats.org/officeDocument/2006/relationships/tags" Target="../tags/tag36.xml"/><Relationship Id="rId2" Type="http://schemas.openxmlformats.org/officeDocument/2006/relationships/tags" Target="../tags/tag31.xml"/><Relationship Id="rId1" Type="http://schemas.openxmlformats.org/officeDocument/2006/relationships/tags" Target="../tags/tag30.xml"/><Relationship Id="rId6" Type="http://schemas.openxmlformats.org/officeDocument/2006/relationships/tags" Target="../tags/tag35.xml"/><Relationship Id="rId11" Type="http://schemas.openxmlformats.org/officeDocument/2006/relationships/image" Target="../media/image1.png"/><Relationship Id="rId5" Type="http://schemas.openxmlformats.org/officeDocument/2006/relationships/tags" Target="../tags/tag34.xml"/><Relationship Id="rId10" Type="http://schemas.openxmlformats.org/officeDocument/2006/relationships/slideLayout" Target="../slideLayouts/slideLayout7.xml"/><Relationship Id="rId4" Type="http://schemas.openxmlformats.org/officeDocument/2006/relationships/tags" Target="../tags/tag33.xml"/><Relationship Id="rId9" Type="http://schemas.openxmlformats.org/officeDocument/2006/relationships/tags" Target="../tags/tag3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Other_01">
            <a:extLst>
              <a:ext uri="{FF2B5EF4-FFF2-40B4-BE49-F238E27FC236}">
                <a16:creationId xmlns:a16="http://schemas.microsoft.com/office/drawing/2014/main" id="{B79D71CB-C1F7-8913-748F-10C25AA0039A}"/>
              </a:ext>
            </a:extLst>
          </p:cNvPr>
          <p:cNvGrpSpPr/>
          <p:nvPr/>
        </p:nvGrpSpPr>
        <p:grpSpPr>
          <a:xfrm>
            <a:off x="-450266" y="2690646"/>
            <a:ext cx="4806554" cy="4810006"/>
            <a:chOff x="-419100" y="2692400"/>
            <a:chExt cx="4775387" cy="4775387"/>
          </a:xfrm>
        </p:grpSpPr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51485CDA-7153-9E5F-3CE6-731771C5BEFF}"/>
                </a:ext>
              </a:extLst>
            </p:cNvPr>
            <p:cNvSpPr/>
            <p:nvPr/>
          </p:nvSpPr>
          <p:spPr>
            <a:xfrm>
              <a:off x="-419100" y="2692400"/>
              <a:ext cx="4775387" cy="4775387"/>
            </a:xfrm>
            <a:custGeom>
              <a:avLst/>
              <a:gdLst>
                <a:gd name="connsiteX0" fmla="*/ 0 w 4775387"/>
                <a:gd name="connsiteY0" fmla="*/ 0 h 4775387"/>
                <a:gd name="connsiteX1" fmla="*/ 4775387 w 4775387"/>
                <a:gd name="connsiteY1" fmla="*/ 0 h 4775387"/>
                <a:gd name="connsiteX2" fmla="*/ 4775387 w 4775387"/>
                <a:gd name="connsiteY2" fmla="*/ 4775387 h 4775387"/>
                <a:gd name="connsiteX3" fmla="*/ 0 w 4775387"/>
                <a:gd name="connsiteY3" fmla="*/ 4775387 h 4775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75387" h="4775387">
                  <a:moveTo>
                    <a:pt x="0" y="0"/>
                  </a:moveTo>
                  <a:lnTo>
                    <a:pt x="4775387" y="0"/>
                  </a:lnTo>
                  <a:lnTo>
                    <a:pt x="4775387" y="4775387"/>
                  </a:lnTo>
                  <a:lnTo>
                    <a:pt x="0" y="4775387"/>
                  </a:lnTo>
                  <a:close/>
                </a:path>
              </a:pathLst>
            </a:custGeom>
            <a:solidFill>
              <a:srgbClr val="FFFFFF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423900E6-A839-4D42-DCF4-2FAE348FA0A8}"/>
                </a:ext>
              </a:extLst>
            </p:cNvPr>
            <p:cNvSpPr/>
            <p:nvPr/>
          </p:nvSpPr>
          <p:spPr>
            <a:xfrm>
              <a:off x="564123" y="3675623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4DDE86C0-62C6-8901-1AB5-A8E2F7DA08D8}"/>
                </a:ext>
              </a:extLst>
            </p:cNvPr>
            <p:cNvSpPr/>
            <p:nvPr/>
          </p:nvSpPr>
          <p:spPr>
            <a:xfrm>
              <a:off x="564123" y="4611936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4F1E7C0A-F762-8C53-5977-6E7E92DA2087}"/>
                </a:ext>
              </a:extLst>
            </p:cNvPr>
            <p:cNvSpPr/>
            <p:nvPr/>
          </p:nvSpPr>
          <p:spPr>
            <a:xfrm>
              <a:off x="564123" y="5548250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7BCB744E-E39B-4806-CC34-A7123A632C4D}"/>
                </a:ext>
              </a:extLst>
            </p:cNvPr>
            <p:cNvSpPr/>
            <p:nvPr/>
          </p:nvSpPr>
          <p:spPr>
            <a:xfrm>
              <a:off x="1500436" y="3675623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F9C38CE5-FF95-F1D2-DBBB-DEB545B3948C}"/>
                </a:ext>
              </a:extLst>
            </p:cNvPr>
            <p:cNvSpPr/>
            <p:nvPr/>
          </p:nvSpPr>
          <p:spPr>
            <a:xfrm>
              <a:off x="1500436" y="4611936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0E166D6E-72F0-37D3-53D2-FB2DBA11CBF4}"/>
                </a:ext>
              </a:extLst>
            </p:cNvPr>
            <p:cNvSpPr/>
            <p:nvPr/>
          </p:nvSpPr>
          <p:spPr>
            <a:xfrm>
              <a:off x="1500436" y="5548250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A23BFB70-C10D-0CDB-4AC6-90B5D6F71FE0}"/>
                </a:ext>
              </a:extLst>
            </p:cNvPr>
            <p:cNvSpPr/>
            <p:nvPr/>
          </p:nvSpPr>
          <p:spPr>
            <a:xfrm>
              <a:off x="2436750" y="3675623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72866908-17A1-1F44-21AB-8CC0C85EEB39}"/>
                </a:ext>
              </a:extLst>
            </p:cNvPr>
            <p:cNvSpPr/>
            <p:nvPr/>
          </p:nvSpPr>
          <p:spPr>
            <a:xfrm>
              <a:off x="2436750" y="4611936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44FB7AA8-9C00-8E0F-ECBE-5CDE795115AA}"/>
                </a:ext>
              </a:extLst>
            </p:cNvPr>
            <p:cNvSpPr/>
            <p:nvPr/>
          </p:nvSpPr>
          <p:spPr>
            <a:xfrm>
              <a:off x="2436750" y="5548250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283097DD-FB0E-90AC-55FF-62276C072CAF}"/>
                </a:ext>
              </a:extLst>
            </p:cNvPr>
            <p:cNvSpPr/>
            <p:nvPr/>
          </p:nvSpPr>
          <p:spPr>
            <a:xfrm>
              <a:off x="922443" y="5847592"/>
              <a:ext cx="219667" cy="355049"/>
            </a:xfrm>
            <a:custGeom>
              <a:avLst/>
              <a:gdLst>
                <a:gd name="connsiteX0" fmla="*/ 279 w 219667"/>
                <a:gd name="connsiteY0" fmla="*/ 748 h 355049"/>
                <a:gd name="connsiteX1" fmla="*/ 219947 w 219667"/>
                <a:gd name="connsiteY1" fmla="*/ 748 h 355049"/>
                <a:gd name="connsiteX2" fmla="*/ 34641 w 219667"/>
                <a:gd name="connsiteY2" fmla="*/ 355798 h 355049"/>
                <a:gd name="connsiteX3" fmla="*/ 5967 w 219667"/>
                <a:gd name="connsiteY3" fmla="*/ 341113 h 355049"/>
                <a:gd name="connsiteX4" fmla="*/ 165871 w 219667"/>
                <a:gd name="connsiteY4" fmla="*/ 33702 h 355049"/>
                <a:gd name="connsiteX5" fmla="*/ 279 w 219667"/>
                <a:gd name="connsiteY5" fmla="*/ 33702 h 3550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19667" h="355049">
                  <a:moveTo>
                    <a:pt x="279" y="748"/>
                  </a:moveTo>
                  <a:lnTo>
                    <a:pt x="219947" y="748"/>
                  </a:lnTo>
                  <a:lnTo>
                    <a:pt x="34641" y="355798"/>
                  </a:lnTo>
                  <a:lnTo>
                    <a:pt x="5967" y="341113"/>
                  </a:lnTo>
                  <a:lnTo>
                    <a:pt x="165871" y="33702"/>
                  </a:lnTo>
                  <a:lnTo>
                    <a:pt x="279" y="33702"/>
                  </a:ln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95EC45F4-91AC-FBB3-1486-8E5302E9DDFD}"/>
                </a:ext>
              </a:extLst>
            </p:cNvPr>
            <p:cNvSpPr/>
            <p:nvPr/>
          </p:nvSpPr>
          <p:spPr>
            <a:xfrm>
              <a:off x="1850985" y="3966241"/>
              <a:ext cx="235230" cy="355067"/>
            </a:xfrm>
            <a:custGeom>
              <a:avLst/>
              <a:gdLst>
                <a:gd name="connsiteX0" fmla="*/ 41921 w 235230"/>
                <a:gd name="connsiteY0" fmla="*/ 117369 h 355067"/>
                <a:gd name="connsiteX1" fmla="*/ 8729 w 235230"/>
                <a:gd name="connsiteY1" fmla="*/ 117369 h 355067"/>
                <a:gd name="connsiteX2" fmla="*/ 42982 w 235230"/>
                <a:gd name="connsiteY2" fmla="*/ 33247 h 355067"/>
                <a:gd name="connsiteX3" fmla="*/ 124105 w 235230"/>
                <a:gd name="connsiteY3" fmla="*/ 348 h 355067"/>
                <a:gd name="connsiteX4" fmla="*/ 201442 w 235230"/>
                <a:gd name="connsiteY4" fmla="*/ 31217 h 355067"/>
                <a:gd name="connsiteX5" fmla="*/ 230994 w 235230"/>
                <a:gd name="connsiteY5" fmla="*/ 104001 h 355067"/>
                <a:gd name="connsiteX6" fmla="*/ 216895 w 235230"/>
                <a:gd name="connsiteY6" fmla="*/ 159247 h 355067"/>
                <a:gd name="connsiteX7" fmla="*/ 162197 w 235230"/>
                <a:gd name="connsiteY7" fmla="*/ 229087 h 355067"/>
                <a:gd name="connsiteX8" fmla="*/ 75917 w 235230"/>
                <a:gd name="connsiteY8" fmla="*/ 321987 h 355067"/>
                <a:gd name="connsiteX9" fmla="*/ 235712 w 235230"/>
                <a:gd name="connsiteY9" fmla="*/ 321987 h 355067"/>
                <a:gd name="connsiteX10" fmla="*/ 235712 w 235230"/>
                <a:gd name="connsiteY10" fmla="*/ 355416 h 355067"/>
                <a:gd name="connsiteX11" fmla="*/ 482 w 235230"/>
                <a:gd name="connsiteY11" fmla="*/ 355416 h 355067"/>
                <a:gd name="connsiteX12" fmla="*/ 132809 w 235230"/>
                <a:gd name="connsiteY12" fmla="*/ 212409 h 355067"/>
                <a:gd name="connsiteX13" fmla="*/ 185202 w 235230"/>
                <a:gd name="connsiteY13" fmla="*/ 148440 h 355067"/>
                <a:gd name="connsiteX14" fmla="*/ 197327 w 235230"/>
                <a:gd name="connsiteY14" fmla="*/ 104476 h 355067"/>
                <a:gd name="connsiteX15" fmla="*/ 175547 w 235230"/>
                <a:gd name="connsiteY15" fmla="*/ 54186 h 355067"/>
                <a:gd name="connsiteX16" fmla="*/ 122221 w 235230"/>
                <a:gd name="connsiteY16" fmla="*/ 33082 h 355067"/>
                <a:gd name="connsiteX17" fmla="*/ 66993 w 235230"/>
                <a:gd name="connsiteY17" fmla="*/ 55229 h 355067"/>
                <a:gd name="connsiteX18" fmla="*/ 41921 w 235230"/>
                <a:gd name="connsiteY18" fmla="*/ 117369 h 3550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35230" h="355067">
                  <a:moveTo>
                    <a:pt x="41921" y="117369"/>
                  </a:moveTo>
                  <a:lnTo>
                    <a:pt x="8729" y="117369"/>
                  </a:lnTo>
                  <a:cubicBezTo>
                    <a:pt x="9662" y="83227"/>
                    <a:pt x="21073" y="55192"/>
                    <a:pt x="42982" y="33247"/>
                  </a:cubicBezTo>
                  <a:cubicBezTo>
                    <a:pt x="64872" y="11321"/>
                    <a:pt x="91919" y="348"/>
                    <a:pt x="124105" y="348"/>
                  </a:cubicBezTo>
                  <a:cubicBezTo>
                    <a:pt x="155961" y="348"/>
                    <a:pt x="181728" y="10644"/>
                    <a:pt x="201442" y="31217"/>
                  </a:cubicBezTo>
                  <a:cubicBezTo>
                    <a:pt x="221119" y="51790"/>
                    <a:pt x="230976" y="76058"/>
                    <a:pt x="230994" y="104001"/>
                  </a:cubicBezTo>
                  <a:cubicBezTo>
                    <a:pt x="230976" y="123642"/>
                    <a:pt x="226276" y="142057"/>
                    <a:pt x="216895" y="159247"/>
                  </a:cubicBezTo>
                  <a:cubicBezTo>
                    <a:pt x="207495" y="176455"/>
                    <a:pt x="189262" y="199736"/>
                    <a:pt x="162197" y="229087"/>
                  </a:cubicBezTo>
                  <a:lnTo>
                    <a:pt x="75917" y="321987"/>
                  </a:lnTo>
                  <a:lnTo>
                    <a:pt x="235712" y="321987"/>
                  </a:lnTo>
                  <a:lnTo>
                    <a:pt x="235712" y="355416"/>
                  </a:lnTo>
                  <a:lnTo>
                    <a:pt x="482" y="355416"/>
                  </a:lnTo>
                  <a:lnTo>
                    <a:pt x="132809" y="212409"/>
                  </a:lnTo>
                  <a:cubicBezTo>
                    <a:pt x="159637" y="183679"/>
                    <a:pt x="177101" y="162356"/>
                    <a:pt x="185202" y="148440"/>
                  </a:cubicBezTo>
                  <a:cubicBezTo>
                    <a:pt x="193267" y="134541"/>
                    <a:pt x="197309" y="119874"/>
                    <a:pt x="197327" y="104476"/>
                  </a:cubicBezTo>
                  <a:cubicBezTo>
                    <a:pt x="197309" y="85019"/>
                    <a:pt x="190049" y="68268"/>
                    <a:pt x="175547" y="54186"/>
                  </a:cubicBezTo>
                  <a:cubicBezTo>
                    <a:pt x="161009" y="40141"/>
                    <a:pt x="143233" y="33101"/>
                    <a:pt x="122221" y="33082"/>
                  </a:cubicBezTo>
                  <a:cubicBezTo>
                    <a:pt x="100056" y="33101"/>
                    <a:pt x="81659" y="40489"/>
                    <a:pt x="66993" y="55229"/>
                  </a:cubicBezTo>
                  <a:cubicBezTo>
                    <a:pt x="52326" y="70005"/>
                    <a:pt x="43969" y="90706"/>
                    <a:pt x="41921" y="117369"/>
                  </a:cubicBez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FBF821E5-F19F-51B9-7562-ED88C9429E1B}"/>
                </a:ext>
              </a:extLst>
            </p:cNvPr>
            <p:cNvSpPr/>
            <p:nvPr/>
          </p:nvSpPr>
          <p:spPr>
            <a:xfrm>
              <a:off x="1851333" y="5843223"/>
              <a:ext cx="234517" cy="363772"/>
            </a:xfrm>
            <a:custGeom>
              <a:avLst/>
              <a:gdLst>
                <a:gd name="connsiteX0" fmla="*/ 169548 w 234517"/>
                <a:gd name="connsiteY0" fmla="*/ 165811 h 363772"/>
                <a:gd name="connsiteX1" fmla="*/ 219802 w 234517"/>
                <a:gd name="connsiteY1" fmla="*/ 205605 h 363772"/>
                <a:gd name="connsiteX2" fmla="*/ 234999 w 234517"/>
                <a:gd name="connsiteY2" fmla="*/ 256461 h 363772"/>
                <a:gd name="connsiteX3" fmla="*/ 208866 w 234517"/>
                <a:gd name="connsiteY3" fmla="*/ 327087 h 363772"/>
                <a:gd name="connsiteX4" fmla="*/ 117265 w 234517"/>
                <a:gd name="connsiteY4" fmla="*/ 364522 h 363772"/>
                <a:gd name="connsiteX5" fmla="*/ 30144 w 234517"/>
                <a:gd name="connsiteY5" fmla="*/ 331678 h 363772"/>
                <a:gd name="connsiteX6" fmla="*/ 482 w 234517"/>
                <a:gd name="connsiteY6" fmla="*/ 259278 h 363772"/>
                <a:gd name="connsiteX7" fmla="*/ 16026 w 234517"/>
                <a:gd name="connsiteY7" fmla="*/ 207141 h 363772"/>
                <a:gd name="connsiteX8" fmla="*/ 67834 w 234517"/>
                <a:gd name="connsiteY8" fmla="*/ 165811 h 363772"/>
                <a:gd name="connsiteX9" fmla="*/ 29686 w 234517"/>
                <a:gd name="connsiteY9" fmla="*/ 133095 h 363772"/>
                <a:gd name="connsiteX10" fmla="*/ 16977 w 234517"/>
                <a:gd name="connsiteY10" fmla="*/ 91162 h 363772"/>
                <a:gd name="connsiteX11" fmla="*/ 30509 w 234517"/>
                <a:gd name="connsiteY11" fmla="*/ 47016 h 363772"/>
                <a:gd name="connsiteX12" fmla="*/ 67944 w 234517"/>
                <a:gd name="connsiteY12" fmla="*/ 13111 h 363772"/>
                <a:gd name="connsiteX13" fmla="*/ 119624 w 234517"/>
                <a:gd name="connsiteY13" fmla="*/ 749 h 363772"/>
                <a:gd name="connsiteX14" fmla="*/ 169768 w 234517"/>
                <a:gd name="connsiteY14" fmla="*/ 13239 h 363772"/>
                <a:gd name="connsiteX15" fmla="*/ 205904 w 234517"/>
                <a:gd name="connsiteY15" fmla="*/ 47144 h 363772"/>
                <a:gd name="connsiteX16" fmla="*/ 218979 w 234517"/>
                <a:gd name="connsiteY16" fmla="*/ 92113 h 363772"/>
                <a:gd name="connsiteX17" fmla="*/ 206617 w 234517"/>
                <a:gd name="connsiteY17" fmla="*/ 134028 h 363772"/>
                <a:gd name="connsiteX18" fmla="*/ 169548 w 234517"/>
                <a:gd name="connsiteY18" fmla="*/ 165811 h 363772"/>
                <a:gd name="connsiteX19" fmla="*/ 117868 w 234517"/>
                <a:gd name="connsiteY19" fmla="*/ 34435 h 363772"/>
                <a:gd name="connsiteX20" fmla="*/ 70559 w 234517"/>
                <a:gd name="connsiteY20" fmla="*/ 51277 h 363772"/>
                <a:gd name="connsiteX21" fmla="*/ 51814 w 234517"/>
                <a:gd name="connsiteY21" fmla="*/ 91400 h 363772"/>
                <a:gd name="connsiteX22" fmla="*/ 71985 w 234517"/>
                <a:gd name="connsiteY22" fmla="*/ 133205 h 363772"/>
                <a:gd name="connsiteX23" fmla="*/ 119039 w 234517"/>
                <a:gd name="connsiteY23" fmla="*/ 151913 h 363772"/>
                <a:gd name="connsiteX24" fmla="*/ 151590 w 234517"/>
                <a:gd name="connsiteY24" fmla="*/ 143445 h 363772"/>
                <a:gd name="connsiteX25" fmla="*/ 175528 w 234517"/>
                <a:gd name="connsiteY25" fmla="*/ 120257 h 363772"/>
                <a:gd name="connsiteX26" fmla="*/ 184142 w 234517"/>
                <a:gd name="connsiteY26" fmla="*/ 90705 h 363772"/>
                <a:gd name="connsiteX27" fmla="*/ 167153 w 234517"/>
                <a:gd name="connsiteY27" fmla="*/ 52100 h 363772"/>
                <a:gd name="connsiteX28" fmla="*/ 117868 w 234517"/>
                <a:gd name="connsiteY28" fmla="*/ 34435 h 363772"/>
                <a:gd name="connsiteX29" fmla="*/ 119496 w 234517"/>
                <a:gd name="connsiteY29" fmla="*/ 183239 h 363772"/>
                <a:gd name="connsiteX30" fmla="*/ 59550 w 234517"/>
                <a:gd name="connsiteY30" fmla="*/ 206427 h 363772"/>
                <a:gd name="connsiteX31" fmla="*/ 35337 w 234517"/>
                <a:gd name="connsiteY31" fmla="*/ 260466 h 363772"/>
                <a:gd name="connsiteX32" fmla="*/ 45670 w 234517"/>
                <a:gd name="connsiteY32" fmla="*/ 296474 h 363772"/>
                <a:gd name="connsiteX33" fmla="*/ 74600 w 234517"/>
                <a:gd name="connsiteY33" fmla="*/ 322625 h 363772"/>
                <a:gd name="connsiteX34" fmla="*/ 117631 w 234517"/>
                <a:gd name="connsiteY34" fmla="*/ 331806 h 363772"/>
                <a:gd name="connsiteX35" fmla="*/ 177814 w 234517"/>
                <a:gd name="connsiteY35" fmla="*/ 309440 h 363772"/>
                <a:gd name="connsiteX36" fmla="*/ 200143 w 234517"/>
                <a:gd name="connsiteY36" fmla="*/ 257157 h 363772"/>
                <a:gd name="connsiteX37" fmla="*/ 176516 w 234517"/>
                <a:gd name="connsiteY37" fmla="*/ 205732 h 363772"/>
                <a:gd name="connsiteX38" fmla="*/ 119496 w 234517"/>
                <a:gd name="connsiteY38" fmla="*/ 183239 h 363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234517" h="363772">
                  <a:moveTo>
                    <a:pt x="169548" y="165811"/>
                  </a:moveTo>
                  <a:cubicBezTo>
                    <a:pt x="192919" y="177442"/>
                    <a:pt x="209671" y="190700"/>
                    <a:pt x="219802" y="205605"/>
                  </a:cubicBezTo>
                  <a:cubicBezTo>
                    <a:pt x="229915" y="220527"/>
                    <a:pt x="234981" y="237479"/>
                    <a:pt x="234999" y="256461"/>
                  </a:cubicBezTo>
                  <a:cubicBezTo>
                    <a:pt x="234981" y="283161"/>
                    <a:pt x="226276" y="306715"/>
                    <a:pt x="208866" y="327087"/>
                  </a:cubicBezTo>
                  <a:cubicBezTo>
                    <a:pt x="187507" y="352050"/>
                    <a:pt x="156966" y="364503"/>
                    <a:pt x="117265" y="364522"/>
                  </a:cubicBezTo>
                  <a:cubicBezTo>
                    <a:pt x="78953" y="364503"/>
                    <a:pt x="49912" y="353568"/>
                    <a:pt x="30144" y="331678"/>
                  </a:cubicBezTo>
                  <a:cubicBezTo>
                    <a:pt x="10357" y="309788"/>
                    <a:pt x="482" y="285666"/>
                    <a:pt x="482" y="259278"/>
                  </a:cubicBezTo>
                  <a:cubicBezTo>
                    <a:pt x="482" y="240003"/>
                    <a:pt x="5657" y="222612"/>
                    <a:pt x="16026" y="207141"/>
                  </a:cubicBezTo>
                  <a:cubicBezTo>
                    <a:pt x="26376" y="191669"/>
                    <a:pt x="43640" y="177899"/>
                    <a:pt x="67834" y="165811"/>
                  </a:cubicBezTo>
                  <a:cubicBezTo>
                    <a:pt x="50863" y="157033"/>
                    <a:pt x="38153" y="146134"/>
                    <a:pt x="29686" y="133095"/>
                  </a:cubicBezTo>
                  <a:cubicBezTo>
                    <a:pt x="21201" y="120074"/>
                    <a:pt x="16958" y="106084"/>
                    <a:pt x="16977" y="91162"/>
                  </a:cubicBezTo>
                  <a:cubicBezTo>
                    <a:pt x="16958" y="76093"/>
                    <a:pt x="21475" y="61390"/>
                    <a:pt x="30509" y="47016"/>
                  </a:cubicBezTo>
                  <a:cubicBezTo>
                    <a:pt x="39525" y="32679"/>
                    <a:pt x="51997" y="21377"/>
                    <a:pt x="67944" y="13111"/>
                  </a:cubicBezTo>
                  <a:cubicBezTo>
                    <a:pt x="83853" y="4882"/>
                    <a:pt x="101080" y="749"/>
                    <a:pt x="119624" y="749"/>
                  </a:cubicBezTo>
                  <a:cubicBezTo>
                    <a:pt x="137655" y="749"/>
                    <a:pt x="154370" y="4919"/>
                    <a:pt x="169768" y="13239"/>
                  </a:cubicBezTo>
                  <a:cubicBezTo>
                    <a:pt x="185129" y="21560"/>
                    <a:pt x="197181" y="32862"/>
                    <a:pt x="205904" y="47144"/>
                  </a:cubicBezTo>
                  <a:cubicBezTo>
                    <a:pt x="214608" y="61427"/>
                    <a:pt x="218961" y="76422"/>
                    <a:pt x="218979" y="92113"/>
                  </a:cubicBezTo>
                  <a:cubicBezTo>
                    <a:pt x="218961" y="107840"/>
                    <a:pt x="214846" y="121811"/>
                    <a:pt x="206617" y="134028"/>
                  </a:cubicBezTo>
                  <a:cubicBezTo>
                    <a:pt x="198369" y="146280"/>
                    <a:pt x="186007" y="156868"/>
                    <a:pt x="169548" y="165811"/>
                  </a:cubicBezTo>
                  <a:close/>
                  <a:moveTo>
                    <a:pt x="117868" y="34435"/>
                  </a:moveTo>
                  <a:cubicBezTo>
                    <a:pt x="98813" y="34435"/>
                    <a:pt x="83049" y="40049"/>
                    <a:pt x="70559" y="51277"/>
                  </a:cubicBezTo>
                  <a:cubicBezTo>
                    <a:pt x="58050" y="62506"/>
                    <a:pt x="51796" y="75892"/>
                    <a:pt x="51814" y="91400"/>
                  </a:cubicBezTo>
                  <a:cubicBezTo>
                    <a:pt x="51796" y="106798"/>
                    <a:pt x="58526" y="120733"/>
                    <a:pt x="71985" y="133205"/>
                  </a:cubicBezTo>
                  <a:cubicBezTo>
                    <a:pt x="85426" y="145695"/>
                    <a:pt x="101117" y="151931"/>
                    <a:pt x="119039" y="151913"/>
                  </a:cubicBezTo>
                  <a:cubicBezTo>
                    <a:pt x="130523" y="151931"/>
                    <a:pt x="141367" y="149097"/>
                    <a:pt x="151590" y="143445"/>
                  </a:cubicBezTo>
                  <a:cubicBezTo>
                    <a:pt x="161795" y="137795"/>
                    <a:pt x="169768" y="130077"/>
                    <a:pt x="175528" y="120257"/>
                  </a:cubicBezTo>
                  <a:cubicBezTo>
                    <a:pt x="181252" y="110455"/>
                    <a:pt x="184123" y="100598"/>
                    <a:pt x="184142" y="90705"/>
                  </a:cubicBezTo>
                  <a:cubicBezTo>
                    <a:pt x="184123" y="76751"/>
                    <a:pt x="178473" y="63877"/>
                    <a:pt x="167153" y="52100"/>
                  </a:cubicBezTo>
                  <a:cubicBezTo>
                    <a:pt x="155833" y="40323"/>
                    <a:pt x="139392" y="34435"/>
                    <a:pt x="117868" y="34435"/>
                  </a:cubicBezTo>
                  <a:close/>
                  <a:moveTo>
                    <a:pt x="119496" y="183239"/>
                  </a:moveTo>
                  <a:cubicBezTo>
                    <a:pt x="95667" y="183257"/>
                    <a:pt x="75679" y="190975"/>
                    <a:pt x="59550" y="206427"/>
                  </a:cubicBezTo>
                  <a:cubicBezTo>
                    <a:pt x="43384" y="221898"/>
                    <a:pt x="35319" y="239912"/>
                    <a:pt x="35337" y="260466"/>
                  </a:cubicBezTo>
                  <a:cubicBezTo>
                    <a:pt x="35319" y="273176"/>
                    <a:pt x="38757" y="285191"/>
                    <a:pt x="45670" y="296474"/>
                  </a:cubicBezTo>
                  <a:cubicBezTo>
                    <a:pt x="52545" y="307794"/>
                    <a:pt x="62201" y="316499"/>
                    <a:pt x="74600" y="322625"/>
                  </a:cubicBezTo>
                  <a:cubicBezTo>
                    <a:pt x="86981" y="328752"/>
                    <a:pt x="101318" y="331824"/>
                    <a:pt x="117631" y="331806"/>
                  </a:cubicBezTo>
                  <a:cubicBezTo>
                    <a:pt x="142849" y="331824"/>
                    <a:pt x="162910" y="324363"/>
                    <a:pt x="177814" y="309440"/>
                  </a:cubicBezTo>
                  <a:cubicBezTo>
                    <a:pt x="192682" y="294536"/>
                    <a:pt x="200125" y="277108"/>
                    <a:pt x="200143" y="257157"/>
                  </a:cubicBezTo>
                  <a:cubicBezTo>
                    <a:pt x="200125" y="237863"/>
                    <a:pt x="192243" y="220728"/>
                    <a:pt x="176516" y="205732"/>
                  </a:cubicBezTo>
                  <a:cubicBezTo>
                    <a:pt x="160752" y="190755"/>
                    <a:pt x="141751" y="183257"/>
                    <a:pt x="119496" y="183239"/>
                  </a:cubicBez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" name="Freeform: Shape 28">
              <a:extLst>
                <a:ext uri="{FF2B5EF4-FFF2-40B4-BE49-F238E27FC236}">
                  <a16:creationId xmlns:a16="http://schemas.microsoft.com/office/drawing/2014/main" id="{57392515-46CC-6303-BB6B-C5AF12C76E24}"/>
                </a:ext>
              </a:extLst>
            </p:cNvPr>
            <p:cNvSpPr/>
            <p:nvPr/>
          </p:nvSpPr>
          <p:spPr>
            <a:xfrm>
              <a:off x="2860538" y="4906929"/>
              <a:ext cx="88748" cy="346344"/>
            </a:xfrm>
            <a:custGeom>
              <a:avLst/>
              <a:gdLst>
                <a:gd name="connsiteX0" fmla="*/ 21406 w 88748"/>
                <a:gd name="connsiteY0" fmla="*/ 547 h 346344"/>
                <a:gd name="connsiteX1" fmla="*/ 89435 w 88748"/>
                <a:gd name="connsiteY1" fmla="*/ 547 h 346344"/>
                <a:gd name="connsiteX2" fmla="*/ 89435 w 88748"/>
                <a:gd name="connsiteY2" fmla="*/ 346892 h 346344"/>
                <a:gd name="connsiteX3" fmla="*/ 55073 w 88748"/>
                <a:gd name="connsiteY3" fmla="*/ 346892 h 346344"/>
                <a:gd name="connsiteX4" fmla="*/ 55073 w 88748"/>
                <a:gd name="connsiteY4" fmla="*/ 34452 h 346344"/>
                <a:gd name="connsiteX5" fmla="*/ 686 w 88748"/>
                <a:gd name="connsiteY5" fmla="*/ 34452 h 3463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8748" h="346344">
                  <a:moveTo>
                    <a:pt x="21406" y="547"/>
                  </a:moveTo>
                  <a:lnTo>
                    <a:pt x="89435" y="547"/>
                  </a:lnTo>
                  <a:lnTo>
                    <a:pt x="89435" y="346892"/>
                  </a:lnTo>
                  <a:lnTo>
                    <a:pt x="55073" y="346892"/>
                  </a:lnTo>
                  <a:lnTo>
                    <a:pt x="55073" y="34452"/>
                  </a:lnTo>
                  <a:lnTo>
                    <a:pt x="686" y="34452"/>
                  </a:ln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6C4C6D9C-DF3A-A3FF-A06F-EA93367C2AB9}"/>
                </a:ext>
              </a:extLst>
            </p:cNvPr>
            <p:cNvSpPr/>
            <p:nvPr/>
          </p:nvSpPr>
          <p:spPr>
            <a:xfrm>
              <a:off x="2798252" y="5843223"/>
              <a:ext cx="213304" cy="363772"/>
            </a:xfrm>
            <a:custGeom>
              <a:avLst/>
              <a:gdLst>
                <a:gd name="connsiteX0" fmla="*/ 69662 w 213304"/>
                <a:gd name="connsiteY0" fmla="*/ 364522 h 363772"/>
                <a:gd name="connsiteX1" fmla="*/ 41171 w 213304"/>
                <a:gd name="connsiteY1" fmla="*/ 346161 h 363772"/>
                <a:gd name="connsiteX2" fmla="*/ 134875 w 213304"/>
                <a:gd name="connsiteY2" fmla="*/ 204342 h 363772"/>
                <a:gd name="connsiteX3" fmla="*/ 99525 w 213304"/>
                <a:gd name="connsiteY3" fmla="*/ 210542 h 363772"/>
                <a:gd name="connsiteX4" fmla="*/ 29448 w 213304"/>
                <a:gd name="connsiteY4" fmla="*/ 180770 h 363772"/>
                <a:gd name="connsiteX5" fmla="*/ 682 w 213304"/>
                <a:gd name="connsiteY5" fmla="*/ 107419 h 363772"/>
                <a:gd name="connsiteX6" fmla="*/ 14562 w 213304"/>
                <a:gd name="connsiteY6" fmla="*/ 53508 h 363772"/>
                <a:gd name="connsiteX7" fmla="*/ 54008 w 213304"/>
                <a:gd name="connsiteY7" fmla="*/ 15123 h 363772"/>
                <a:gd name="connsiteX8" fmla="*/ 108742 w 213304"/>
                <a:gd name="connsiteY8" fmla="*/ 749 h 363772"/>
                <a:gd name="connsiteX9" fmla="*/ 161831 w 213304"/>
                <a:gd name="connsiteY9" fmla="*/ 14648 h 363772"/>
                <a:gd name="connsiteX10" fmla="*/ 200088 w 213304"/>
                <a:gd name="connsiteY10" fmla="*/ 53508 h 363772"/>
                <a:gd name="connsiteX11" fmla="*/ 213986 w 213304"/>
                <a:gd name="connsiteY11" fmla="*/ 106706 h 363772"/>
                <a:gd name="connsiteX12" fmla="*/ 205391 w 213304"/>
                <a:gd name="connsiteY12" fmla="*/ 151565 h 363772"/>
                <a:gd name="connsiteX13" fmla="*/ 174668 w 213304"/>
                <a:gd name="connsiteY13" fmla="*/ 207945 h 363772"/>
                <a:gd name="connsiteX14" fmla="*/ 107499 w 213304"/>
                <a:gd name="connsiteY14" fmla="*/ 180167 h 363772"/>
                <a:gd name="connsiteX15" fmla="*/ 159124 w 213304"/>
                <a:gd name="connsiteY15" fmla="*/ 158862 h 363772"/>
                <a:gd name="connsiteX16" fmla="*/ 180319 w 213304"/>
                <a:gd name="connsiteY16" fmla="*/ 107419 h 363772"/>
                <a:gd name="connsiteX17" fmla="*/ 159015 w 213304"/>
                <a:gd name="connsiteY17" fmla="*/ 55977 h 363772"/>
                <a:gd name="connsiteX18" fmla="*/ 107334 w 213304"/>
                <a:gd name="connsiteY18" fmla="*/ 34654 h 363772"/>
                <a:gd name="connsiteX19" fmla="*/ 55892 w 213304"/>
                <a:gd name="connsiteY19" fmla="*/ 55977 h 363772"/>
                <a:gd name="connsiteX20" fmla="*/ 34587 w 213304"/>
                <a:gd name="connsiteY20" fmla="*/ 107419 h 363772"/>
                <a:gd name="connsiteX21" fmla="*/ 55928 w 213304"/>
                <a:gd name="connsiteY21" fmla="*/ 158862 h 363772"/>
                <a:gd name="connsiteX22" fmla="*/ 107499 w 213304"/>
                <a:gd name="connsiteY22" fmla="*/ 180167 h 363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13304" h="363772">
                  <a:moveTo>
                    <a:pt x="69662" y="364522"/>
                  </a:moveTo>
                  <a:lnTo>
                    <a:pt x="41171" y="346161"/>
                  </a:lnTo>
                  <a:lnTo>
                    <a:pt x="134875" y="204342"/>
                  </a:lnTo>
                  <a:cubicBezTo>
                    <a:pt x="122312" y="208475"/>
                    <a:pt x="110535" y="210542"/>
                    <a:pt x="99525" y="210542"/>
                  </a:cubicBezTo>
                  <a:cubicBezTo>
                    <a:pt x="71985" y="210542"/>
                    <a:pt x="48613" y="200630"/>
                    <a:pt x="29448" y="180770"/>
                  </a:cubicBezTo>
                  <a:cubicBezTo>
                    <a:pt x="10247" y="160928"/>
                    <a:pt x="664" y="136478"/>
                    <a:pt x="682" y="107419"/>
                  </a:cubicBezTo>
                  <a:cubicBezTo>
                    <a:pt x="664" y="87504"/>
                    <a:pt x="5291" y="69528"/>
                    <a:pt x="14562" y="53508"/>
                  </a:cubicBezTo>
                  <a:cubicBezTo>
                    <a:pt x="23816" y="37507"/>
                    <a:pt x="36964" y="24705"/>
                    <a:pt x="54008" y="15123"/>
                  </a:cubicBezTo>
                  <a:cubicBezTo>
                    <a:pt x="71034" y="5540"/>
                    <a:pt x="89284" y="749"/>
                    <a:pt x="108742" y="749"/>
                  </a:cubicBezTo>
                  <a:cubicBezTo>
                    <a:pt x="127889" y="749"/>
                    <a:pt x="145573" y="5394"/>
                    <a:pt x="161831" y="14648"/>
                  </a:cubicBezTo>
                  <a:cubicBezTo>
                    <a:pt x="178070" y="23938"/>
                    <a:pt x="190834" y="36885"/>
                    <a:pt x="200088" y="53508"/>
                  </a:cubicBezTo>
                  <a:cubicBezTo>
                    <a:pt x="209341" y="70150"/>
                    <a:pt x="213968" y="87888"/>
                    <a:pt x="213986" y="106706"/>
                  </a:cubicBezTo>
                  <a:cubicBezTo>
                    <a:pt x="213968" y="121007"/>
                    <a:pt x="211097" y="135948"/>
                    <a:pt x="205391" y="151565"/>
                  </a:cubicBezTo>
                  <a:cubicBezTo>
                    <a:pt x="199649" y="167182"/>
                    <a:pt x="189408" y="185982"/>
                    <a:pt x="174668" y="207945"/>
                  </a:cubicBezTo>
                  <a:close/>
                  <a:moveTo>
                    <a:pt x="107499" y="180167"/>
                  </a:moveTo>
                  <a:cubicBezTo>
                    <a:pt x="127780" y="180185"/>
                    <a:pt x="144988" y="173071"/>
                    <a:pt x="159124" y="158862"/>
                  </a:cubicBezTo>
                  <a:cubicBezTo>
                    <a:pt x="173242" y="144671"/>
                    <a:pt x="180301" y="127536"/>
                    <a:pt x="180319" y="107419"/>
                  </a:cubicBezTo>
                  <a:cubicBezTo>
                    <a:pt x="180301" y="87340"/>
                    <a:pt x="173205" y="70186"/>
                    <a:pt x="159015" y="55977"/>
                  </a:cubicBezTo>
                  <a:cubicBezTo>
                    <a:pt x="144805" y="41768"/>
                    <a:pt x="127578" y="34654"/>
                    <a:pt x="107334" y="34654"/>
                  </a:cubicBezTo>
                  <a:cubicBezTo>
                    <a:pt x="87236" y="34654"/>
                    <a:pt x="70083" y="41768"/>
                    <a:pt x="55892" y="55977"/>
                  </a:cubicBezTo>
                  <a:cubicBezTo>
                    <a:pt x="41664" y="70186"/>
                    <a:pt x="34569" y="87340"/>
                    <a:pt x="34587" y="107419"/>
                  </a:cubicBezTo>
                  <a:cubicBezTo>
                    <a:pt x="34569" y="127536"/>
                    <a:pt x="41683" y="144671"/>
                    <a:pt x="55928" y="158862"/>
                  </a:cubicBezTo>
                  <a:cubicBezTo>
                    <a:pt x="70156" y="173071"/>
                    <a:pt x="87346" y="180185"/>
                    <a:pt x="107499" y="180167"/>
                  </a:cubicBez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Textbox_01">
            <a:extLst>
              <a:ext uri="{FF2B5EF4-FFF2-40B4-BE49-F238E27FC236}">
                <a16:creationId xmlns:a16="http://schemas.microsoft.com/office/drawing/2014/main" id="{327497D2-B9F0-7655-EF15-A458CCD9AB8E}"/>
              </a:ext>
            </a:extLst>
          </p:cNvPr>
          <p:cNvSpPr txBox="1"/>
          <p:nvPr/>
        </p:nvSpPr>
        <p:spPr>
          <a:xfrm>
            <a:off x="3149600" y="876300"/>
            <a:ext cx="3784600" cy="596846"/>
          </a:xfrm>
          <a:prstGeom prst="rect">
            <a:avLst/>
          </a:prstGeom>
          <a:noFill/>
        </p:spPr>
        <p:txBody>
          <a:bodyPr vert="horz" lIns="0" tIns="0" rIns="0" bIns="164354" rtlCol="0" anchorCtr="1">
            <a:spAutoFit/>
          </a:bodyPr>
          <a:lstStyle/>
          <a:p>
            <a:r>
              <a:rPr lang="en-US" sz="2800" dirty="0">
                <a:solidFill>
                  <a:srgbClr val="000000"/>
                </a:solidFill>
                <a:latin typeface="Century Gothic" panose="020B0502020202020204" pitchFamily="34" charset="0"/>
              </a:rPr>
              <a:t>EASY LEVEL</a:t>
            </a:r>
          </a:p>
        </p:txBody>
      </p:sp>
      <p:sp>
        <p:nvSpPr>
          <p:cNvPr id="21" name="Textbox_02">
            <a:extLst>
              <a:ext uri="{FF2B5EF4-FFF2-40B4-BE49-F238E27FC236}">
                <a16:creationId xmlns:a16="http://schemas.microsoft.com/office/drawing/2014/main" id="{F0B34D02-61DD-4201-ACC9-9605BD24C58A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520700" y="304800"/>
            <a:ext cx="9017000" cy="6477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23" b="1" dirty="0">
                <a:solidFill>
                  <a:srgbClr val="000000"/>
                </a:solidFill>
                <a:latin typeface="Century Gothic" panose="020B0502020202020204" pitchFamily="34" charset="0"/>
              </a:rPr>
              <a:t>PERFECT SQUARE DAY HIDOKU PUZZLES</a:t>
            </a:r>
          </a:p>
        </p:txBody>
      </p:sp>
      <p:sp>
        <p:nvSpPr>
          <p:cNvPr id="22" name="Textbox_03">
            <a:extLst>
              <a:ext uri="{FF2B5EF4-FFF2-40B4-BE49-F238E27FC236}">
                <a16:creationId xmlns:a16="http://schemas.microsoft.com/office/drawing/2014/main" id="{AECCF085-03AE-1746-6F63-27E59F063153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5400" y="1371600"/>
            <a:ext cx="10058400" cy="5715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missing numbers of each square grid so that each number </a:t>
            </a:r>
            <a:b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  <a:t>connects to the next number either horizontally, vertically, or diagonally. </a:t>
            </a:r>
          </a:p>
        </p:txBody>
      </p:sp>
      <p:sp>
        <p:nvSpPr>
          <p:cNvPr id="23" name="Textbox_04">
            <a:extLst>
              <a:ext uri="{FF2B5EF4-FFF2-40B4-BE49-F238E27FC236}">
                <a16:creationId xmlns:a16="http://schemas.microsoft.com/office/drawing/2014/main" id="{8540308F-16CF-2F97-ACFB-BAF25A3D3E02}"/>
              </a:ext>
            </a:extLst>
          </p:cNvPr>
          <p:cNvSpPr txBox="1"/>
          <p:nvPr>
            <p:custDataLst>
              <p:tags r:id="rId4"/>
            </p:custDataLst>
          </p:nvPr>
        </p:nvSpPr>
        <p:spPr>
          <a:xfrm>
            <a:off x="575236" y="6975404"/>
            <a:ext cx="7231529" cy="301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8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24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7CA7DBFC-983D-F29F-8637-5A9C8BA8F792}"/>
              </a:ext>
            </a:extLst>
          </p:cNvPr>
          <p:cNvPicPr>
            <a:picLocks noChangeAspect="1"/>
          </p:cNvPicPr>
          <p:nvPr>
            <p:custDataLst>
              <p:tags r:id="rId5"/>
            </p:custDataLst>
          </p:nvPr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43966" y="6908651"/>
            <a:ext cx="2993924" cy="394447"/>
          </a:xfrm>
          <a:prstGeom prst="rect">
            <a:avLst/>
          </a:prstGeom>
        </p:spPr>
      </p:pic>
      <p:grpSp>
        <p:nvGrpSpPr>
          <p:cNvPr id="31" name="Other_02">
            <a:extLst>
              <a:ext uri="{FF2B5EF4-FFF2-40B4-BE49-F238E27FC236}">
                <a16:creationId xmlns:a16="http://schemas.microsoft.com/office/drawing/2014/main" id="{1CB64034-05E1-27B0-AF10-1B88DD3E00AB}"/>
              </a:ext>
            </a:extLst>
          </p:cNvPr>
          <p:cNvGrpSpPr/>
          <p:nvPr/>
        </p:nvGrpSpPr>
        <p:grpSpPr>
          <a:xfrm>
            <a:off x="3512851" y="3632200"/>
            <a:ext cx="2921142" cy="2921142"/>
            <a:chOff x="3479800" y="3632200"/>
            <a:chExt cx="2921142" cy="2921142"/>
          </a:xfrm>
        </p:grpSpPr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9D922A50-1B8A-1E53-5591-C076053DABF8}"/>
                </a:ext>
              </a:extLst>
            </p:cNvPr>
            <p:cNvSpPr/>
            <p:nvPr/>
          </p:nvSpPr>
          <p:spPr>
            <a:xfrm>
              <a:off x="3479800" y="3632200"/>
              <a:ext cx="2921142" cy="2921142"/>
            </a:xfrm>
            <a:custGeom>
              <a:avLst/>
              <a:gdLst>
                <a:gd name="connsiteX0" fmla="*/ 0 w 2921142"/>
                <a:gd name="connsiteY0" fmla="*/ 0 h 2921142"/>
                <a:gd name="connsiteX1" fmla="*/ 2921143 w 2921142"/>
                <a:gd name="connsiteY1" fmla="*/ 0 h 2921142"/>
                <a:gd name="connsiteX2" fmla="*/ 2921143 w 2921142"/>
                <a:gd name="connsiteY2" fmla="*/ 2921143 h 2921142"/>
                <a:gd name="connsiteX3" fmla="*/ 0 w 2921142"/>
                <a:gd name="connsiteY3" fmla="*/ 2921143 h 29211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21142" h="2921142">
                  <a:moveTo>
                    <a:pt x="0" y="0"/>
                  </a:moveTo>
                  <a:lnTo>
                    <a:pt x="2921143" y="0"/>
                  </a:lnTo>
                  <a:lnTo>
                    <a:pt x="2921143" y="2921143"/>
                  </a:lnTo>
                  <a:lnTo>
                    <a:pt x="0" y="2921143"/>
                  </a:lnTo>
                  <a:close/>
                </a:path>
              </a:pathLst>
            </a:custGeom>
            <a:solidFill>
              <a:srgbClr val="FFFFFF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14E4C7C8-703C-8A7E-F18D-57F021C9D028}"/>
                </a:ext>
              </a:extLst>
            </p:cNvPr>
            <p:cNvSpPr/>
            <p:nvPr/>
          </p:nvSpPr>
          <p:spPr>
            <a:xfrm>
              <a:off x="3515491" y="3667891"/>
              <a:ext cx="712440" cy="712440"/>
            </a:xfrm>
            <a:custGeom>
              <a:avLst/>
              <a:gdLst>
                <a:gd name="connsiteX0" fmla="*/ 10 w 712440"/>
                <a:gd name="connsiteY0" fmla="*/ 10 h 712440"/>
                <a:gd name="connsiteX1" fmla="*/ 712451 w 712440"/>
                <a:gd name="connsiteY1" fmla="*/ 10 h 712440"/>
                <a:gd name="connsiteX2" fmla="*/ 712451 w 712440"/>
                <a:gd name="connsiteY2" fmla="*/ 712451 h 712440"/>
                <a:gd name="connsiteX3" fmla="*/ 10 w 712440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40">
                  <a:moveTo>
                    <a:pt x="10" y="10"/>
                  </a:moveTo>
                  <a:lnTo>
                    <a:pt x="712451" y="10"/>
                  </a:lnTo>
                  <a:lnTo>
                    <a:pt x="712451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3550A2D0-2FC3-96D0-02D4-0B561E149F3D}"/>
                </a:ext>
              </a:extLst>
            </p:cNvPr>
            <p:cNvSpPr/>
            <p:nvPr/>
          </p:nvSpPr>
          <p:spPr>
            <a:xfrm>
              <a:off x="3515491" y="4380332"/>
              <a:ext cx="712440" cy="712439"/>
            </a:xfrm>
            <a:custGeom>
              <a:avLst/>
              <a:gdLst>
                <a:gd name="connsiteX0" fmla="*/ 10 w 712440"/>
                <a:gd name="connsiteY0" fmla="*/ 10 h 712439"/>
                <a:gd name="connsiteX1" fmla="*/ 712451 w 712440"/>
                <a:gd name="connsiteY1" fmla="*/ 10 h 712439"/>
                <a:gd name="connsiteX2" fmla="*/ 712451 w 712440"/>
                <a:gd name="connsiteY2" fmla="*/ 712449 h 712439"/>
                <a:gd name="connsiteX3" fmla="*/ 10 w 712440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39">
                  <a:moveTo>
                    <a:pt x="10" y="10"/>
                  </a:moveTo>
                  <a:lnTo>
                    <a:pt x="712451" y="10"/>
                  </a:lnTo>
                  <a:lnTo>
                    <a:pt x="712451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09574364-484C-E207-82E8-47ED2D8B50B7}"/>
                </a:ext>
              </a:extLst>
            </p:cNvPr>
            <p:cNvSpPr/>
            <p:nvPr/>
          </p:nvSpPr>
          <p:spPr>
            <a:xfrm>
              <a:off x="3515491" y="5092771"/>
              <a:ext cx="712440" cy="712439"/>
            </a:xfrm>
            <a:custGeom>
              <a:avLst/>
              <a:gdLst>
                <a:gd name="connsiteX0" fmla="*/ 10 w 712440"/>
                <a:gd name="connsiteY0" fmla="*/ 10 h 712439"/>
                <a:gd name="connsiteX1" fmla="*/ 712451 w 712440"/>
                <a:gd name="connsiteY1" fmla="*/ 10 h 712439"/>
                <a:gd name="connsiteX2" fmla="*/ 712451 w 712440"/>
                <a:gd name="connsiteY2" fmla="*/ 712449 h 712439"/>
                <a:gd name="connsiteX3" fmla="*/ 10 w 712440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39">
                  <a:moveTo>
                    <a:pt x="10" y="10"/>
                  </a:moveTo>
                  <a:lnTo>
                    <a:pt x="712451" y="10"/>
                  </a:lnTo>
                  <a:lnTo>
                    <a:pt x="712451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2754F940-7E3E-135E-2936-72221DF4379D}"/>
                </a:ext>
              </a:extLst>
            </p:cNvPr>
            <p:cNvSpPr/>
            <p:nvPr/>
          </p:nvSpPr>
          <p:spPr>
            <a:xfrm>
              <a:off x="3515491" y="5805210"/>
              <a:ext cx="712440" cy="712439"/>
            </a:xfrm>
            <a:custGeom>
              <a:avLst/>
              <a:gdLst>
                <a:gd name="connsiteX0" fmla="*/ 10 w 712440"/>
                <a:gd name="connsiteY0" fmla="*/ 10 h 712439"/>
                <a:gd name="connsiteX1" fmla="*/ 712451 w 712440"/>
                <a:gd name="connsiteY1" fmla="*/ 10 h 712439"/>
                <a:gd name="connsiteX2" fmla="*/ 712451 w 712440"/>
                <a:gd name="connsiteY2" fmla="*/ 712449 h 712439"/>
                <a:gd name="connsiteX3" fmla="*/ 10 w 712440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39">
                  <a:moveTo>
                    <a:pt x="10" y="10"/>
                  </a:moveTo>
                  <a:lnTo>
                    <a:pt x="712451" y="10"/>
                  </a:lnTo>
                  <a:lnTo>
                    <a:pt x="712451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E6F1CAD6-1D6D-FDBF-A352-611F37021C53}"/>
                </a:ext>
              </a:extLst>
            </p:cNvPr>
            <p:cNvSpPr/>
            <p:nvPr/>
          </p:nvSpPr>
          <p:spPr>
            <a:xfrm>
              <a:off x="4227932" y="3667891"/>
              <a:ext cx="712439" cy="712440"/>
            </a:xfrm>
            <a:custGeom>
              <a:avLst/>
              <a:gdLst>
                <a:gd name="connsiteX0" fmla="*/ 10 w 712439"/>
                <a:gd name="connsiteY0" fmla="*/ 10 h 712440"/>
                <a:gd name="connsiteX1" fmla="*/ 712449 w 712439"/>
                <a:gd name="connsiteY1" fmla="*/ 10 h 712440"/>
                <a:gd name="connsiteX2" fmla="*/ 712449 w 712439"/>
                <a:gd name="connsiteY2" fmla="*/ 712451 h 712440"/>
                <a:gd name="connsiteX3" fmla="*/ 10 w 712439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40">
                  <a:moveTo>
                    <a:pt x="10" y="10"/>
                  </a:moveTo>
                  <a:lnTo>
                    <a:pt x="712449" y="10"/>
                  </a:lnTo>
                  <a:lnTo>
                    <a:pt x="712449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35702D24-2004-7FC2-D69C-0C020A41B2B0}"/>
                </a:ext>
              </a:extLst>
            </p:cNvPr>
            <p:cNvSpPr/>
            <p:nvPr/>
          </p:nvSpPr>
          <p:spPr>
            <a:xfrm>
              <a:off x="4227932" y="4380332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BBCA575F-AA1C-205D-DFC6-A119A87F4C9F}"/>
                </a:ext>
              </a:extLst>
            </p:cNvPr>
            <p:cNvSpPr/>
            <p:nvPr/>
          </p:nvSpPr>
          <p:spPr>
            <a:xfrm>
              <a:off x="4227932" y="5092771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BBD7C52-0296-1188-841F-E7659452C2EE}"/>
                </a:ext>
              </a:extLst>
            </p:cNvPr>
            <p:cNvSpPr/>
            <p:nvPr/>
          </p:nvSpPr>
          <p:spPr>
            <a:xfrm>
              <a:off x="4227932" y="5805210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97AF085C-9BDE-2138-D000-E57EE189299D}"/>
                </a:ext>
              </a:extLst>
            </p:cNvPr>
            <p:cNvSpPr/>
            <p:nvPr/>
          </p:nvSpPr>
          <p:spPr>
            <a:xfrm>
              <a:off x="4940371" y="3667891"/>
              <a:ext cx="712439" cy="712440"/>
            </a:xfrm>
            <a:custGeom>
              <a:avLst/>
              <a:gdLst>
                <a:gd name="connsiteX0" fmla="*/ 10 w 712439"/>
                <a:gd name="connsiteY0" fmla="*/ 10 h 712440"/>
                <a:gd name="connsiteX1" fmla="*/ 712449 w 712439"/>
                <a:gd name="connsiteY1" fmla="*/ 10 h 712440"/>
                <a:gd name="connsiteX2" fmla="*/ 712449 w 712439"/>
                <a:gd name="connsiteY2" fmla="*/ 712451 h 712440"/>
                <a:gd name="connsiteX3" fmla="*/ 10 w 712439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40">
                  <a:moveTo>
                    <a:pt x="10" y="10"/>
                  </a:moveTo>
                  <a:lnTo>
                    <a:pt x="712449" y="10"/>
                  </a:lnTo>
                  <a:lnTo>
                    <a:pt x="712449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BDE86D56-E508-B82C-4667-9C56B25AC6A4}"/>
                </a:ext>
              </a:extLst>
            </p:cNvPr>
            <p:cNvSpPr/>
            <p:nvPr/>
          </p:nvSpPr>
          <p:spPr>
            <a:xfrm>
              <a:off x="4940371" y="4380332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BB447992-81CA-DB12-5033-2A45F4F698B2}"/>
                </a:ext>
              </a:extLst>
            </p:cNvPr>
            <p:cNvSpPr/>
            <p:nvPr/>
          </p:nvSpPr>
          <p:spPr>
            <a:xfrm>
              <a:off x="4940371" y="5092771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3CE085E3-75C5-96BF-3DD5-11C5B36D4B74}"/>
                </a:ext>
              </a:extLst>
            </p:cNvPr>
            <p:cNvSpPr/>
            <p:nvPr/>
          </p:nvSpPr>
          <p:spPr>
            <a:xfrm>
              <a:off x="4940371" y="5805210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4A8723E3-1F2B-166F-D0AF-651A67C433C7}"/>
                </a:ext>
              </a:extLst>
            </p:cNvPr>
            <p:cNvSpPr/>
            <p:nvPr/>
          </p:nvSpPr>
          <p:spPr>
            <a:xfrm>
              <a:off x="5652810" y="3667891"/>
              <a:ext cx="712439" cy="712440"/>
            </a:xfrm>
            <a:custGeom>
              <a:avLst/>
              <a:gdLst>
                <a:gd name="connsiteX0" fmla="*/ 10 w 712439"/>
                <a:gd name="connsiteY0" fmla="*/ 10 h 712440"/>
                <a:gd name="connsiteX1" fmla="*/ 712449 w 712439"/>
                <a:gd name="connsiteY1" fmla="*/ 10 h 712440"/>
                <a:gd name="connsiteX2" fmla="*/ 712449 w 712439"/>
                <a:gd name="connsiteY2" fmla="*/ 712451 h 712440"/>
                <a:gd name="connsiteX3" fmla="*/ 10 w 712439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40">
                  <a:moveTo>
                    <a:pt x="10" y="10"/>
                  </a:moveTo>
                  <a:lnTo>
                    <a:pt x="712449" y="10"/>
                  </a:lnTo>
                  <a:lnTo>
                    <a:pt x="712449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55661881-41E0-0CCD-EB36-0EE33D7AC28E}"/>
                </a:ext>
              </a:extLst>
            </p:cNvPr>
            <p:cNvSpPr/>
            <p:nvPr/>
          </p:nvSpPr>
          <p:spPr>
            <a:xfrm>
              <a:off x="5652810" y="4380332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E522791B-3E3F-015A-FE30-1FE465EAC910}"/>
                </a:ext>
              </a:extLst>
            </p:cNvPr>
            <p:cNvSpPr/>
            <p:nvPr/>
          </p:nvSpPr>
          <p:spPr>
            <a:xfrm>
              <a:off x="5652810" y="5092771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717989A1-0363-6801-D36F-59B22E74E61D}"/>
                </a:ext>
              </a:extLst>
            </p:cNvPr>
            <p:cNvSpPr/>
            <p:nvPr/>
          </p:nvSpPr>
          <p:spPr>
            <a:xfrm>
              <a:off x="5652810" y="5805210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1E9674C-A2B1-0D5A-38F7-C6893DB8A8A2}"/>
                </a:ext>
              </a:extLst>
            </p:cNvPr>
            <p:cNvSpPr/>
            <p:nvPr/>
          </p:nvSpPr>
          <p:spPr>
            <a:xfrm>
              <a:off x="3783574" y="3892337"/>
              <a:ext cx="176287" cy="276793"/>
            </a:xfrm>
            <a:custGeom>
              <a:avLst/>
              <a:gdLst>
                <a:gd name="connsiteX0" fmla="*/ 35731 w 176287"/>
                <a:gd name="connsiteY0" fmla="*/ 67873 h 276793"/>
                <a:gd name="connsiteX1" fmla="*/ 8862 w 176287"/>
                <a:gd name="connsiteY1" fmla="*/ 67873 h 276793"/>
                <a:gd name="connsiteX2" fmla="*/ 36984 w 176287"/>
                <a:gd name="connsiteY2" fmla="*/ 17709 h 276793"/>
                <a:gd name="connsiteX3" fmla="*/ 86075 w 176287"/>
                <a:gd name="connsiteY3" fmla="*/ 149 h 276793"/>
                <a:gd name="connsiteX4" fmla="*/ 124508 w 176287"/>
                <a:gd name="connsiteY4" fmla="*/ 9556 h 276793"/>
                <a:gd name="connsiteX5" fmla="*/ 152087 w 176287"/>
                <a:gd name="connsiteY5" fmla="*/ 34908 h 276793"/>
                <a:gd name="connsiteX6" fmla="*/ 161856 w 176287"/>
                <a:gd name="connsiteY6" fmla="*/ 68234 h 276793"/>
                <a:gd name="connsiteX7" fmla="*/ 128000 w 176287"/>
                <a:gd name="connsiteY7" fmla="*/ 122154 h 276793"/>
                <a:gd name="connsiteX8" fmla="*/ 159170 w 176287"/>
                <a:gd name="connsiteY8" fmla="*/ 144738 h 276793"/>
                <a:gd name="connsiteX9" fmla="*/ 176369 w 176287"/>
                <a:gd name="connsiteY9" fmla="*/ 191673 h 276793"/>
                <a:gd name="connsiteX10" fmla="*/ 164541 w 176287"/>
                <a:gd name="connsiteY10" fmla="*/ 234405 h 276793"/>
                <a:gd name="connsiteX11" fmla="*/ 132287 w 176287"/>
                <a:gd name="connsiteY11" fmla="*/ 265839 h 276793"/>
                <a:gd name="connsiteX12" fmla="*/ 86618 w 176287"/>
                <a:gd name="connsiteY12" fmla="*/ 276943 h 276793"/>
                <a:gd name="connsiteX13" fmla="*/ 29818 w 176287"/>
                <a:gd name="connsiteY13" fmla="*/ 257337 h 276793"/>
                <a:gd name="connsiteX14" fmla="*/ 82 w 176287"/>
                <a:gd name="connsiteY14" fmla="*/ 199729 h 276793"/>
                <a:gd name="connsiteX15" fmla="*/ 25880 w 176287"/>
                <a:gd name="connsiteY15" fmla="*/ 199729 h 276793"/>
                <a:gd name="connsiteX16" fmla="*/ 45402 w 176287"/>
                <a:gd name="connsiteY16" fmla="*/ 236812 h 276793"/>
                <a:gd name="connsiteX17" fmla="*/ 86966 w 176287"/>
                <a:gd name="connsiteY17" fmla="*/ 251326 h 276793"/>
                <a:gd name="connsiteX18" fmla="*/ 133010 w 176287"/>
                <a:gd name="connsiteY18" fmla="*/ 234127 h 276793"/>
                <a:gd name="connsiteX19" fmla="*/ 150390 w 176287"/>
                <a:gd name="connsiteY19" fmla="*/ 193815 h 276793"/>
                <a:gd name="connsiteX20" fmla="*/ 141693 w 176287"/>
                <a:gd name="connsiteY20" fmla="*/ 164984 h 276793"/>
                <a:gd name="connsiteX21" fmla="*/ 118413 w 176287"/>
                <a:gd name="connsiteY21" fmla="*/ 144738 h 276793"/>
                <a:gd name="connsiteX22" fmla="*/ 73176 w 176287"/>
                <a:gd name="connsiteY22" fmla="*/ 136320 h 276793"/>
                <a:gd name="connsiteX23" fmla="*/ 73176 w 176287"/>
                <a:gd name="connsiteY23" fmla="*/ 112122 h 276793"/>
                <a:gd name="connsiteX24" fmla="*/ 106140 w 176287"/>
                <a:gd name="connsiteY24" fmla="*/ 105763 h 276793"/>
                <a:gd name="connsiteX25" fmla="*/ 127722 w 176287"/>
                <a:gd name="connsiteY25" fmla="*/ 89552 h 276793"/>
                <a:gd name="connsiteX26" fmla="*/ 134443 w 176287"/>
                <a:gd name="connsiteY26" fmla="*/ 68054 h 276793"/>
                <a:gd name="connsiteX27" fmla="*/ 120737 w 176287"/>
                <a:gd name="connsiteY27" fmla="*/ 38317 h 276793"/>
                <a:gd name="connsiteX28" fmla="*/ 86075 w 176287"/>
                <a:gd name="connsiteY28" fmla="*/ 25780 h 276793"/>
                <a:gd name="connsiteX29" fmla="*/ 56687 w 176287"/>
                <a:gd name="connsiteY29" fmla="*/ 35368 h 276793"/>
                <a:gd name="connsiteX30" fmla="*/ 35731 w 176287"/>
                <a:gd name="connsiteY30" fmla="*/ 67873 h 2767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76287" h="276793">
                  <a:moveTo>
                    <a:pt x="35731" y="67873"/>
                  </a:moveTo>
                  <a:lnTo>
                    <a:pt x="8862" y="67873"/>
                  </a:lnTo>
                  <a:cubicBezTo>
                    <a:pt x="13746" y="46151"/>
                    <a:pt x="23124" y="29426"/>
                    <a:pt x="36984" y="17709"/>
                  </a:cubicBezTo>
                  <a:cubicBezTo>
                    <a:pt x="50843" y="6007"/>
                    <a:pt x="67207" y="149"/>
                    <a:pt x="86075" y="149"/>
                  </a:cubicBezTo>
                  <a:cubicBezTo>
                    <a:pt x="99809" y="149"/>
                    <a:pt x="112611" y="3294"/>
                    <a:pt x="124508" y="9556"/>
                  </a:cubicBezTo>
                  <a:cubicBezTo>
                    <a:pt x="136377" y="15845"/>
                    <a:pt x="145575" y="24291"/>
                    <a:pt x="152087" y="34908"/>
                  </a:cubicBezTo>
                  <a:cubicBezTo>
                    <a:pt x="158585" y="45553"/>
                    <a:pt x="161841" y="56657"/>
                    <a:pt x="161856" y="68234"/>
                  </a:cubicBezTo>
                  <a:cubicBezTo>
                    <a:pt x="161841" y="90929"/>
                    <a:pt x="150557" y="108907"/>
                    <a:pt x="128000" y="122154"/>
                  </a:cubicBezTo>
                  <a:cubicBezTo>
                    <a:pt x="140649" y="127303"/>
                    <a:pt x="151044" y="134831"/>
                    <a:pt x="159170" y="144738"/>
                  </a:cubicBezTo>
                  <a:cubicBezTo>
                    <a:pt x="170636" y="158722"/>
                    <a:pt x="176369" y="174363"/>
                    <a:pt x="176369" y="191673"/>
                  </a:cubicBezTo>
                  <a:cubicBezTo>
                    <a:pt x="176369" y="206603"/>
                    <a:pt x="172417" y="220852"/>
                    <a:pt x="164541" y="234405"/>
                  </a:cubicBezTo>
                  <a:cubicBezTo>
                    <a:pt x="156637" y="247972"/>
                    <a:pt x="145895" y="258450"/>
                    <a:pt x="132287" y="265839"/>
                  </a:cubicBezTo>
                  <a:cubicBezTo>
                    <a:pt x="118678" y="273241"/>
                    <a:pt x="103455" y="276929"/>
                    <a:pt x="86618" y="276943"/>
                  </a:cubicBezTo>
                  <a:cubicBezTo>
                    <a:pt x="63909" y="276929"/>
                    <a:pt x="44971" y="270403"/>
                    <a:pt x="29818" y="257337"/>
                  </a:cubicBezTo>
                  <a:cubicBezTo>
                    <a:pt x="14637" y="244257"/>
                    <a:pt x="4729" y="225054"/>
                    <a:pt x="82" y="199729"/>
                  </a:cubicBezTo>
                  <a:lnTo>
                    <a:pt x="25880" y="199729"/>
                  </a:lnTo>
                  <a:cubicBezTo>
                    <a:pt x="30416" y="216817"/>
                    <a:pt x="36914" y="229187"/>
                    <a:pt x="45402" y="236812"/>
                  </a:cubicBezTo>
                  <a:cubicBezTo>
                    <a:pt x="56256" y="246497"/>
                    <a:pt x="70115" y="251326"/>
                    <a:pt x="86966" y="251326"/>
                  </a:cubicBezTo>
                  <a:cubicBezTo>
                    <a:pt x="106071" y="251326"/>
                    <a:pt x="121419" y="245593"/>
                    <a:pt x="133010" y="234127"/>
                  </a:cubicBezTo>
                  <a:cubicBezTo>
                    <a:pt x="144587" y="222661"/>
                    <a:pt x="150376" y="209233"/>
                    <a:pt x="150390" y="193815"/>
                  </a:cubicBezTo>
                  <a:cubicBezTo>
                    <a:pt x="150376" y="183560"/>
                    <a:pt x="147481" y="173945"/>
                    <a:pt x="141693" y="164984"/>
                  </a:cubicBezTo>
                  <a:cubicBezTo>
                    <a:pt x="135890" y="156037"/>
                    <a:pt x="128126" y="149288"/>
                    <a:pt x="118413" y="144738"/>
                  </a:cubicBezTo>
                  <a:cubicBezTo>
                    <a:pt x="108673" y="140202"/>
                    <a:pt x="93603" y="137391"/>
                    <a:pt x="73176" y="136320"/>
                  </a:cubicBezTo>
                  <a:lnTo>
                    <a:pt x="73176" y="112122"/>
                  </a:lnTo>
                  <a:cubicBezTo>
                    <a:pt x="85226" y="112136"/>
                    <a:pt x="96205" y="110007"/>
                    <a:pt x="106140" y="105763"/>
                  </a:cubicBezTo>
                  <a:cubicBezTo>
                    <a:pt x="116048" y="101533"/>
                    <a:pt x="123242" y="96134"/>
                    <a:pt x="127722" y="89552"/>
                  </a:cubicBezTo>
                  <a:cubicBezTo>
                    <a:pt x="132189" y="82998"/>
                    <a:pt x="134429" y="75832"/>
                    <a:pt x="134443" y="68054"/>
                  </a:cubicBezTo>
                  <a:cubicBezTo>
                    <a:pt x="134429" y="56601"/>
                    <a:pt x="129865" y="46694"/>
                    <a:pt x="120737" y="38317"/>
                  </a:cubicBezTo>
                  <a:cubicBezTo>
                    <a:pt x="111595" y="29968"/>
                    <a:pt x="100046" y="25780"/>
                    <a:pt x="86075" y="25780"/>
                  </a:cubicBezTo>
                  <a:cubicBezTo>
                    <a:pt x="74721" y="25780"/>
                    <a:pt x="64925" y="28981"/>
                    <a:pt x="56687" y="35368"/>
                  </a:cubicBezTo>
                  <a:cubicBezTo>
                    <a:pt x="48450" y="41754"/>
                    <a:pt x="41464" y="52594"/>
                    <a:pt x="35731" y="67873"/>
                  </a:cubicBez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D0377F73-9751-8112-C3FD-3740D3B60FF6}"/>
                </a:ext>
              </a:extLst>
            </p:cNvPr>
            <p:cNvSpPr/>
            <p:nvPr/>
          </p:nvSpPr>
          <p:spPr>
            <a:xfrm>
              <a:off x="3782224" y="4601463"/>
              <a:ext cx="178986" cy="270170"/>
            </a:xfrm>
            <a:custGeom>
              <a:avLst/>
              <a:gdLst>
                <a:gd name="connsiteX0" fmla="*/ 31613 w 178986"/>
                <a:gd name="connsiteY0" fmla="*/ 89389 h 270170"/>
                <a:gd name="connsiteX1" fmla="*/ 6357 w 178986"/>
                <a:gd name="connsiteY1" fmla="*/ 89389 h 270170"/>
                <a:gd name="connsiteX2" fmla="*/ 32420 w 178986"/>
                <a:gd name="connsiteY2" fmla="*/ 25381 h 270170"/>
                <a:gd name="connsiteX3" fmla="*/ 94146 w 178986"/>
                <a:gd name="connsiteY3" fmla="*/ 348 h 270170"/>
                <a:gd name="connsiteX4" fmla="*/ 152992 w 178986"/>
                <a:gd name="connsiteY4" fmla="*/ 23836 h 270170"/>
                <a:gd name="connsiteX5" fmla="*/ 175478 w 178986"/>
                <a:gd name="connsiteY5" fmla="*/ 79217 h 270170"/>
                <a:gd name="connsiteX6" fmla="*/ 164750 w 178986"/>
                <a:gd name="connsiteY6" fmla="*/ 121254 h 270170"/>
                <a:gd name="connsiteX7" fmla="*/ 123131 w 178986"/>
                <a:gd name="connsiteY7" fmla="*/ 174395 h 270170"/>
                <a:gd name="connsiteX8" fmla="*/ 57481 w 178986"/>
                <a:gd name="connsiteY8" fmla="*/ 245082 h 270170"/>
                <a:gd name="connsiteX9" fmla="*/ 179068 w 178986"/>
                <a:gd name="connsiteY9" fmla="*/ 245082 h 270170"/>
                <a:gd name="connsiteX10" fmla="*/ 179068 w 178986"/>
                <a:gd name="connsiteY10" fmla="*/ 270518 h 270170"/>
                <a:gd name="connsiteX11" fmla="*/ 82 w 178986"/>
                <a:gd name="connsiteY11" fmla="*/ 270518 h 270170"/>
                <a:gd name="connsiteX12" fmla="*/ 100769 w 178986"/>
                <a:gd name="connsiteY12" fmla="*/ 161704 h 270170"/>
                <a:gd name="connsiteX13" fmla="*/ 140635 w 178986"/>
                <a:gd name="connsiteY13" fmla="*/ 113031 h 270170"/>
                <a:gd name="connsiteX14" fmla="*/ 149861 w 178986"/>
                <a:gd name="connsiteY14" fmla="*/ 79579 h 270170"/>
                <a:gd name="connsiteX15" fmla="*/ 133288 w 178986"/>
                <a:gd name="connsiteY15" fmla="*/ 41313 h 270170"/>
                <a:gd name="connsiteX16" fmla="*/ 92713 w 178986"/>
                <a:gd name="connsiteY16" fmla="*/ 25256 h 270170"/>
                <a:gd name="connsiteX17" fmla="*/ 50690 w 178986"/>
                <a:gd name="connsiteY17" fmla="*/ 42106 h 270170"/>
                <a:gd name="connsiteX18" fmla="*/ 31613 w 178986"/>
                <a:gd name="connsiteY18" fmla="*/ 89389 h 27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78986" h="270170">
                  <a:moveTo>
                    <a:pt x="31613" y="89389"/>
                  </a:moveTo>
                  <a:lnTo>
                    <a:pt x="6357" y="89389"/>
                  </a:lnTo>
                  <a:cubicBezTo>
                    <a:pt x="7067" y="63410"/>
                    <a:pt x="15750" y="42079"/>
                    <a:pt x="32420" y="25381"/>
                  </a:cubicBezTo>
                  <a:cubicBezTo>
                    <a:pt x="49076" y="8697"/>
                    <a:pt x="69656" y="348"/>
                    <a:pt x="94146" y="348"/>
                  </a:cubicBezTo>
                  <a:cubicBezTo>
                    <a:pt x="118386" y="348"/>
                    <a:pt x="137991" y="8182"/>
                    <a:pt x="152992" y="23836"/>
                  </a:cubicBezTo>
                  <a:cubicBezTo>
                    <a:pt x="167964" y="39490"/>
                    <a:pt x="175464" y="57955"/>
                    <a:pt x="175478" y="79217"/>
                  </a:cubicBezTo>
                  <a:cubicBezTo>
                    <a:pt x="175464" y="94162"/>
                    <a:pt x="171888" y="108174"/>
                    <a:pt x="164750" y="121254"/>
                  </a:cubicBezTo>
                  <a:cubicBezTo>
                    <a:pt x="157598" y="134348"/>
                    <a:pt x="143724" y="152061"/>
                    <a:pt x="123131" y="174395"/>
                  </a:cubicBezTo>
                  <a:lnTo>
                    <a:pt x="57481" y="245082"/>
                  </a:lnTo>
                  <a:lnTo>
                    <a:pt x="179068" y="245082"/>
                  </a:lnTo>
                  <a:lnTo>
                    <a:pt x="179068" y="270518"/>
                  </a:lnTo>
                  <a:lnTo>
                    <a:pt x="82" y="270518"/>
                  </a:lnTo>
                  <a:lnTo>
                    <a:pt x="100769" y="161704"/>
                  </a:lnTo>
                  <a:cubicBezTo>
                    <a:pt x="121183" y="139844"/>
                    <a:pt x="134471" y="123619"/>
                    <a:pt x="140635" y="113031"/>
                  </a:cubicBezTo>
                  <a:cubicBezTo>
                    <a:pt x="146772" y="102455"/>
                    <a:pt x="149847" y="91295"/>
                    <a:pt x="149861" y="79579"/>
                  </a:cubicBezTo>
                  <a:cubicBezTo>
                    <a:pt x="149847" y="64774"/>
                    <a:pt x="144323" y="52028"/>
                    <a:pt x="133288" y="41313"/>
                  </a:cubicBezTo>
                  <a:cubicBezTo>
                    <a:pt x="122226" y="30627"/>
                    <a:pt x="108701" y="25269"/>
                    <a:pt x="92713" y="25256"/>
                  </a:cubicBezTo>
                  <a:cubicBezTo>
                    <a:pt x="75848" y="25269"/>
                    <a:pt x="61850" y="30891"/>
                    <a:pt x="50690" y="42106"/>
                  </a:cubicBezTo>
                  <a:cubicBezTo>
                    <a:pt x="39530" y="53350"/>
                    <a:pt x="33171" y="69101"/>
                    <a:pt x="31613" y="89389"/>
                  </a:cubicBez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51" name="Other_02">
              <a:extLst>
                <a:ext uri="{FF2B5EF4-FFF2-40B4-BE49-F238E27FC236}">
                  <a16:creationId xmlns:a16="http://schemas.microsoft.com/office/drawing/2014/main" id="{F96FFF6B-52B2-95DB-CAA8-9E7DE0CFADA6}"/>
                </a:ext>
              </a:extLst>
            </p:cNvPr>
            <p:cNvGrpSpPr/>
            <p:nvPr/>
          </p:nvGrpSpPr>
          <p:grpSpPr>
            <a:xfrm>
              <a:off x="3702506" y="5317215"/>
              <a:ext cx="338409" cy="276793"/>
              <a:chOff x="3702506" y="5317215"/>
              <a:chExt cx="338409" cy="276793"/>
            </a:xfrm>
            <a:solidFill>
              <a:srgbClr val="000000"/>
            </a:solidFill>
          </p:grpSpPr>
          <p:sp>
            <p:nvSpPr>
              <p:cNvPr id="52" name="Freeform: Shape 51">
                <a:extLst>
                  <a:ext uri="{FF2B5EF4-FFF2-40B4-BE49-F238E27FC236}">
                    <a16:creationId xmlns:a16="http://schemas.microsoft.com/office/drawing/2014/main" id="{46F648F7-7704-0129-4F1C-27A04A7E7292}"/>
                  </a:ext>
                </a:extLst>
              </p:cNvPr>
              <p:cNvSpPr/>
              <p:nvPr/>
            </p:nvSpPr>
            <p:spPr>
              <a:xfrm>
                <a:off x="3702506" y="5323852"/>
                <a:ext cx="67528" cy="263532"/>
              </a:xfrm>
              <a:custGeom>
                <a:avLst/>
                <a:gdLst>
                  <a:gd name="connsiteX0" fmla="*/ 15813 w 67528"/>
                  <a:gd name="connsiteY0" fmla="*/ 549 h 263532"/>
                  <a:gd name="connsiteX1" fmla="*/ 67577 w 67528"/>
                  <a:gd name="connsiteY1" fmla="*/ 549 h 263532"/>
                  <a:gd name="connsiteX2" fmla="*/ 67577 w 67528"/>
                  <a:gd name="connsiteY2" fmla="*/ 264082 h 263532"/>
                  <a:gd name="connsiteX3" fmla="*/ 41431 w 67528"/>
                  <a:gd name="connsiteY3" fmla="*/ 264082 h 263532"/>
                  <a:gd name="connsiteX4" fmla="*/ 41431 w 67528"/>
                  <a:gd name="connsiteY4" fmla="*/ 26347 h 263532"/>
                  <a:gd name="connsiteX5" fmla="*/ 48 w 67528"/>
                  <a:gd name="connsiteY5" fmla="*/ 26347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5813" y="549"/>
                    </a:moveTo>
                    <a:lnTo>
                      <a:pt x="67577" y="549"/>
                    </a:lnTo>
                    <a:lnTo>
                      <a:pt x="67577" y="264082"/>
                    </a:lnTo>
                    <a:lnTo>
                      <a:pt x="41431" y="264082"/>
                    </a:lnTo>
                    <a:lnTo>
                      <a:pt x="41431" y="26347"/>
                    </a:lnTo>
                    <a:lnTo>
                      <a:pt x="48" y="26347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3" name="Freeform: Shape 52">
                <a:extLst>
                  <a:ext uri="{FF2B5EF4-FFF2-40B4-BE49-F238E27FC236}">
                    <a16:creationId xmlns:a16="http://schemas.microsoft.com/office/drawing/2014/main" id="{42BB80FF-9FB8-B937-8132-E17F079F7A3F}"/>
                  </a:ext>
                </a:extLst>
              </p:cNvPr>
              <p:cNvSpPr/>
              <p:nvPr/>
            </p:nvSpPr>
            <p:spPr>
              <a:xfrm>
                <a:off x="3878432" y="5317215"/>
                <a:ext cx="162483" cy="276793"/>
              </a:xfrm>
              <a:custGeom>
                <a:avLst/>
                <a:gdLst>
                  <a:gd name="connsiteX0" fmla="*/ 110102 w 162483"/>
                  <a:gd name="connsiteY0" fmla="*/ 549 h 276793"/>
                  <a:gd name="connsiteX1" fmla="*/ 131781 w 162483"/>
                  <a:gd name="connsiteY1" fmla="*/ 14700 h 276793"/>
                  <a:gd name="connsiteX2" fmla="*/ 60523 w 162483"/>
                  <a:gd name="connsiteY2" fmla="*/ 122554 h 276793"/>
                  <a:gd name="connsiteX3" fmla="*/ 87407 w 162483"/>
                  <a:gd name="connsiteY3" fmla="*/ 117726 h 276793"/>
                  <a:gd name="connsiteX4" fmla="*/ 140701 w 162483"/>
                  <a:gd name="connsiteY4" fmla="*/ 140393 h 276793"/>
                  <a:gd name="connsiteX5" fmla="*/ 162588 w 162483"/>
                  <a:gd name="connsiteY5" fmla="*/ 196191 h 276793"/>
                  <a:gd name="connsiteX6" fmla="*/ 152013 w 162483"/>
                  <a:gd name="connsiteY6" fmla="*/ 237310 h 276793"/>
                  <a:gd name="connsiteX7" fmla="*/ 121971 w 162483"/>
                  <a:gd name="connsiteY7" fmla="*/ 266503 h 276793"/>
                  <a:gd name="connsiteX8" fmla="*/ 80087 w 162483"/>
                  <a:gd name="connsiteY8" fmla="*/ 277343 h 276793"/>
                  <a:gd name="connsiteX9" fmla="*/ 39832 w 162483"/>
                  <a:gd name="connsiteY9" fmla="*/ 266865 h 276793"/>
                  <a:gd name="connsiteX10" fmla="*/ 10680 w 162483"/>
                  <a:gd name="connsiteY10" fmla="*/ 237393 h 276793"/>
                  <a:gd name="connsiteX11" fmla="*/ 105 w 162483"/>
                  <a:gd name="connsiteY11" fmla="*/ 196734 h 276793"/>
                  <a:gd name="connsiteX12" fmla="*/ 6645 w 162483"/>
                  <a:gd name="connsiteY12" fmla="*/ 162782 h 276793"/>
                  <a:gd name="connsiteX13" fmla="*/ 30064 w 162483"/>
                  <a:gd name="connsiteY13" fmla="*/ 119869 h 276793"/>
                  <a:gd name="connsiteX14" fmla="*/ 81159 w 162483"/>
                  <a:gd name="connsiteY14" fmla="*/ 140838 h 276793"/>
                  <a:gd name="connsiteX15" fmla="*/ 41947 w 162483"/>
                  <a:gd name="connsiteY15" fmla="*/ 157049 h 276793"/>
                  <a:gd name="connsiteX16" fmla="*/ 25722 w 162483"/>
                  <a:gd name="connsiteY16" fmla="*/ 196372 h 276793"/>
                  <a:gd name="connsiteX17" fmla="*/ 41961 w 162483"/>
                  <a:gd name="connsiteY17" fmla="*/ 235515 h 276793"/>
                  <a:gd name="connsiteX18" fmla="*/ 81173 w 162483"/>
                  <a:gd name="connsiteY18" fmla="*/ 251726 h 276793"/>
                  <a:gd name="connsiteX19" fmla="*/ 120371 w 162483"/>
                  <a:gd name="connsiteY19" fmla="*/ 235515 h 276793"/>
                  <a:gd name="connsiteX20" fmla="*/ 136623 w 162483"/>
                  <a:gd name="connsiteY20" fmla="*/ 196372 h 276793"/>
                  <a:gd name="connsiteX21" fmla="*/ 120371 w 162483"/>
                  <a:gd name="connsiteY21" fmla="*/ 157049 h 276793"/>
                  <a:gd name="connsiteX22" fmla="*/ 81159 w 162483"/>
                  <a:gd name="connsiteY22" fmla="*/ 140838 h 2767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62483" h="276793">
                    <a:moveTo>
                      <a:pt x="110102" y="549"/>
                    </a:moveTo>
                    <a:lnTo>
                      <a:pt x="131781" y="14700"/>
                    </a:lnTo>
                    <a:lnTo>
                      <a:pt x="60523" y="122554"/>
                    </a:lnTo>
                    <a:cubicBezTo>
                      <a:pt x="70069" y="119340"/>
                      <a:pt x="79030" y="117726"/>
                      <a:pt x="87407" y="117726"/>
                    </a:cubicBezTo>
                    <a:cubicBezTo>
                      <a:pt x="108334" y="117726"/>
                      <a:pt x="126104" y="125282"/>
                      <a:pt x="140701" y="140393"/>
                    </a:cubicBezTo>
                    <a:cubicBezTo>
                      <a:pt x="155283" y="155504"/>
                      <a:pt x="162575" y="174109"/>
                      <a:pt x="162588" y="196191"/>
                    </a:cubicBezTo>
                    <a:cubicBezTo>
                      <a:pt x="162575" y="211372"/>
                      <a:pt x="159054" y="225079"/>
                      <a:pt x="152013" y="237310"/>
                    </a:cubicBezTo>
                    <a:cubicBezTo>
                      <a:pt x="144958" y="249555"/>
                      <a:pt x="134940" y="259281"/>
                      <a:pt x="121971" y="266503"/>
                    </a:cubicBezTo>
                    <a:cubicBezTo>
                      <a:pt x="108975" y="273725"/>
                      <a:pt x="95018" y="277329"/>
                      <a:pt x="80087" y="277343"/>
                    </a:cubicBezTo>
                    <a:cubicBezTo>
                      <a:pt x="65616" y="277329"/>
                      <a:pt x="52202" y="273850"/>
                      <a:pt x="39832" y="266865"/>
                    </a:cubicBezTo>
                    <a:cubicBezTo>
                      <a:pt x="27448" y="259894"/>
                      <a:pt x="17721" y="250070"/>
                      <a:pt x="10680" y="237393"/>
                    </a:cubicBezTo>
                    <a:cubicBezTo>
                      <a:pt x="3612" y="224745"/>
                      <a:pt x="91" y="211192"/>
                      <a:pt x="105" y="196734"/>
                    </a:cubicBezTo>
                    <a:cubicBezTo>
                      <a:pt x="91" y="185992"/>
                      <a:pt x="2276" y="174679"/>
                      <a:pt x="6645" y="162782"/>
                    </a:cubicBezTo>
                    <a:cubicBezTo>
                      <a:pt x="11014" y="150913"/>
                      <a:pt x="18820" y="136608"/>
                      <a:pt x="30064" y="119869"/>
                    </a:cubicBezTo>
                    <a:close/>
                    <a:moveTo>
                      <a:pt x="81159" y="140838"/>
                    </a:moveTo>
                    <a:cubicBezTo>
                      <a:pt x="65839" y="140852"/>
                      <a:pt x="52759" y="146251"/>
                      <a:pt x="41947" y="157049"/>
                    </a:cubicBezTo>
                    <a:cubicBezTo>
                      <a:pt x="31121" y="167861"/>
                      <a:pt x="25722" y="180969"/>
                      <a:pt x="25722" y="196372"/>
                    </a:cubicBezTo>
                    <a:cubicBezTo>
                      <a:pt x="25722" y="211665"/>
                      <a:pt x="31135" y="224717"/>
                      <a:pt x="41961" y="235515"/>
                    </a:cubicBezTo>
                    <a:cubicBezTo>
                      <a:pt x="52787" y="246327"/>
                      <a:pt x="65852" y="251726"/>
                      <a:pt x="81173" y="251726"/>
                    </a:cubicBezTo>
                    <a:cubicBezTo>
                      <a:pt x="96465" y="251726"/>
                      <a:pt x="109531" y="246327"/>
                      <a:pt x="120371" y="235515"/>
                    </a:cubicBezTo>
                    <a:cubicBezTo>
                      <a:pt x="131197" y="224717"/>
                      <a:pt x="136609" y="211665"/>
                      <a:pt x="136623" y="196372"/>
                    </a:cubicBezTo>
                    <a:cubicBezTo>
                      <a:pt x="136609" y="180969"/>
                      <a:pt x="131197" y="167861"/>
                      <a:pt x="120371" y="157049"/>
                    </a:cubicBezTo>
                    <a:cubicBezTo>
                      <a:pt x="109531" y="146251"/>
                      <a:pt x="96465" y="140852"/>
                      <a:pt x="81159" y="14083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624FEA71-6695-CD76-24B2-C9DD05829788}"/>
                </a:ext>
              </a:extLst>
            </p:cNvPr>
            <p:cNvSpPr/>
            <p:nvPr/>
          </p:nvSpPr>
          <p:spPr>
            <a:xfrm>
              <a:off x="4550391" y="3892352"/>
              <a:ext cx="67528" cy="263532"/>
            </a:xfrm>
            <a:custGeom>
              <a:avLst/>
              <a:gdLst>
                <a:gd name="connsiteX0" fmla="*/ 16051 w 67528"/>
                <a:gd name="connsiteY0" fmla="*/ 147 h 263532"/>
                <a:gd name="connsiteX1" fmla="*/ 67815 w 67528"/>
                <a:gd name="connsiteY1" fmla="*/ 147 h 263532"/>
                <a:gd name="connsiteX2" fmla="*/ 67815 w 67528"/>
                <a:gd name="connsiteY2" fmla="*/ 263680 h 263532"/>
                <a:gd name="connsiteX3" fmla="*/ 41669 w 67528"/>
                <a:gd name="connsiteY3" fmla="*/ 263680 h 263532"/>
                <a:gd name="connsiteX4" fmla="*/ 41669 w 67528"/>
                <a:gd name="connsiteY4" fmla="*/ 25945 h 263532"/>
                <a:gd name="connsiteX5" fmla="*/ 286 w 67528"/>
                <a:gd name="connsiteY5" fmla="*/ 25945 h 263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7528" h="263532">
                  <a:moveTo>
                    <a:pt x="16051" y="147"/>
                  </a:moveTo>
                  <a:lnTo>
                    <a:pt x="67815" y="147"/>
                  </a:lnTo>
                  <a:lnTo>
                    <a:pt x="67815" y="263680"/>
                  </a:lnTo>
                  <a:lnTo>
                    <a:pt x="41669" y="263680"/>
                  </a:lnTo>
                  <a:lnTo>
                    <a:pt x="41669" y="25945"/>
                  </a:lnTo>
                  <a:lnTo>
                    <a:pt x="286" y="25945"/>
                  </a:ln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55" name="Other_02">
              <a:extLst>
                <a:ext uri="{FF2B5EF4-FFF2-40B4-BE49-F238E27FC236}">
                  <a16:creationId xmlns:a16="http://schemas.microsoft.com/office/drawing/2014/main" id="{3AB41235-A740-4551-BA0A-69AFDFA3A368}"/>
                </a:ext>
              </a:extLst>
            </p:cNvPr>
            <p:cNvGrpSpPr/>
            <p:nvPr/>
          </p:nvGrpSpPr>
          <p:grpSpPr>
            <a:xfrm>
              <a:off x="4411815" y="6026341"/>
              <a:ext cx="344684" cy="270170"/>
              <a:chOff x="4411815" y="6026341"/>
              <a:chExt cx="344684" cy="270170"/>
            </a:xfrm>
            <a:solidFill>
              <a:srgbClr val="000000"/>
            </a:solidFill>
          </p:grpSpPr>
          <p:sp>
            <p:nvSpPr>
              <p:cNvPr id="56" name="Freeform: Shape 55">
                <a:extLst>
                  <a:ext uri="{FF2B5EF4-FFF2-40B4-BE49-F238E27FC236}">
                    <a16:creationId xmlns:a16="http://schemas.microsoft.com/office/drawing/2014/main" id="{60AB091A-EB4A-6A03-A221-E7F119EC5AEB}"/>
                  </a:ext>
                </a:extLst>
              </p:cNvPr>
              <p:cNvSpPr/>
              <p:nvPr/>
            </p:nvSpPr>
            <p:spPr>
              <a:xfrm>
                <a:off x="4411815" y="6032978"/>
                <a:ext cx="67528" cy="263532"/>
              </a:xfrm>
              <a:custGeom>
                <a:avLst/>
                <a:gdLst>
                  <a:gd name="connsiteX0" fmla="*/ 16013 w 67528"/>
                  <a:gd name="connsiteY0" fmla="*/ 748 h 263532"/>
                  <a:gd name="connsiteX1" fmla="*/ 67776 w 67528"/>
                  <a:gd name="connsiteY1" fmla="*/ 748 h 263532"/>
                  <a:gd name="connsiteX2" fmla="*/ 67776 w 67528"/>
                  <a:gd name="connsiteY2" fmla="*/ 264281 h 263532"/>
                  <a:gd name="connsiteX3" fmla="*/ 41630 w 67528"/>
                  <a:gd name="connsiteY3" fmla="*/ 264281 h 263532"/>
                  <a:gd name="connsiteX4" fmla="*/ 41630 w 67528"/>
                  <a:gd name="connsiteY4" fmla="*/ 26546 h 263532"/>
                  <a:gd name="connsiteX5" fmla="*/ 247 w 67528"/>
                  <a:gd name="connsiteY5" fmla="*/ 26546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6013" y="748"/>
                    </a:moveTo>
                    <a:lnTo>
                      <a:pt x="67776" y="748"/>
                    </a:lnTo>
                    <a:lnTo>
                      <a:pt x="67776" y="264281"/>
                    </a:lnTo>
                    <a:lnTo>
                      <a:pt x="41630" y="264281"/>
                    </a:lnTo>
                    <a:lnTo>
                      <a:pt x="41630" y="26546"/>
                    </a:lnTo>
                    <a:lnTo>
                      <a:pt x="247" y="26546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7" name="Freeform: Shape 56">
                <a:extLst>
                  <a:ext uri="{FF2B5EF4-FFF2-40B4-BE49-F238E27FC236}">
                    <a16:creationId xmlns:a16="http://schemas.microsoft.com/office/drawing/2014/main" id="{8FA1F3CF-B5C6-C1E5-76E0-861B7C00412D}"/>
                  </a:ext>
                </a:extLst>
              </p:cNvPr>
              <p:cNvSpPr/>
              <p:nvPr/>
            </p:nvSpPr>
            <p:spPr>
              <a:xfrm>
                <a:off x="4572336" y="6026341"/>
                <a:ext cx="184162" cy="270170"/>
              </a:xfrm>
              <a:custGeom>
                <a:avLst/>
                <a:gdLst>
                  <a:gd name="connsiteX0" fmla="*/ 147245 w 184162"/>
                  <a:gd name="connsiteY0" fmla="*/ 748 h 270170"/>
                  <a:gd name="connsiteX1" fmla="*/ 152574 w 184162"/>
                  <a:gd name="connsiteY1" fmla="*/ 748 h 270170"/>
                  <a:gd name="connsiteX2" fmla="*/ 152574 w 184162"/>
                  <a:gd name="connsiteY2" fmla="*/ 184563 h 270170"/>
                  <a:gd name="connsiteX3" fmla="*/ 184467 w 184162"/>
                  <a:gd name="connsiteY3" fmla="*/ 184563 h 270170"/>
                  <a:gd name="connsiteX4" fmla="*/ 184467 w 184162"/>
                  <a:gd name="connsiteY4" fmla="*/ 209651 h 270170"/>
                  <a:gd name="connsiteX5" fmla="*/ 152574 w 184162"/>
                  <a:gd name="connsiteY5" fmla="*/ 209651 h 270170"/>
                  <a:gd name="connsiteX6" fmla="*/ 152574 w 184162"/>
                  <a:gd name="connsiteY6" fmla="*/ 270918 h 270170"/>
                  <a:gd name="connsiteX7" fmla="*/ 126428 w 184162"/>
                  <a:gd name="connsiteY7" fmla="*/ 270918 h 270170"/>
                  <a:gd name="connsiteX8" fmla="*/ 126428 w 184162"/>
                  <a:gd name="connsiteY8" fmla="*/ 209651 h 270170"/>
                  <a:gd name="connsiteX9" fmla="*/ 304 w 184162"/>
                  <a:gd name="connsiteY9" fmla="*/ 209651 h 270170"/>
                  <a:gd name="connsiteX10" fmla="*/ 126428 w 184162"/>
                  <a:gd name="connsiteY10" fmla="*/ 184563 h 270170"/>
                  <a:gd name="connsiteX11" fmla="*/ 126428 w 184162"/>
                  <a:gd name="connsiteY11" fmla="*/ 73884 h 270170"/>
                  <a:gd name="connsiteX12" fmla="*/ 48352 w 184162"/>
                  <a:gd name="connsiteY12" fmla="*/ 184563 h 2701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4162" h="270170">
                    <a:moveTo>
                      <a:pt x="147245" y="748"/>
                    </a:moveTo>
                    <a:lnTo>
                      <a:pt x="152574" y="748"/>
                    </a:lnTo>
                    <a:lnTo>
                      <a:pt x="152574" y="184563"/>
                    </a:lnTo>
                    <a:lnTo>
                      <a:pt x="184467" y="184563"/>
                    </a:lnTo>
                    <a:lnTo>
                      <a:pt x="184467" y="209651"/>
                    </a:lnTo>
                    <a:lnTo>
                      <a:pt x="152574" y="209651"/>
                    </a:lnTo>
                    <a:lnTo>
                      <a:pt x="152574" y="270918"/>
                    </a:lnTo>
                    <a:lnTo>
                      <a:pt x="126428" y="270918"/>
                    </a:lnTo>
                    <a:lnTo>
                      <a:pt x="126428" y="209651"/>
                    </a:lnTo>
                    <a:lnTo>
                      <a:pt x="304" y="209651"/>
                    </a:lnTo>
                    <a:close/>
                    <a:moveTo>
                      <a:pt x="126428" y="184563"/>
                    </a:moveTo>
                    <a:lnTo>
                      <a:pt x="126428" y="73884"/>
                    </a:lnTo>
                    <a:lnTo>
                      <a:pt x="48352" y="184563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58" name="Other_02">
              <a:extLst>
                <a:ext uri="{FF2B5EF4-FFF2-40B4-BE49-F238E27FC236}">
                  <a16:creationId xmlns:a16="http://schemas.microsoft.com/office/drawing/2014/main" id="{3E4A1A7E-16E1-275B-4E3E-49E1CE2A7A28}"/>
                </a:ext>
              </a:extLst>
            </p:cNvPr>
            <p:cNvGrpSpPr/>
            <p:nvPr/>
          </p:nvGrpSpPr>
          <p:grpSpPr>
            <a:xfrm>
              <a:off x="5126035" y="4601463"/>
              <a:ext cx="341107" cy="270170"/>
              <a:chOff x="5126035" y="4601463"/>
              <a:chExt cx="341107" cy="270170"/>
            </a:xfrm>
            <a:solidFill>
              <a:srgbClr val="000000"/>
            </a:solidFill>
          </p:grpSpPr>
          <p:sp>
            <p:nvSpPr>
              <p:cNvPr id="59" name="Freeform: Shape 58">
                <a:extLst>
                  <a:ext uri="{FF2B5EF4-FFF2-40B4-BE49-F238E27FC236}">
                    <a16:creationId xmlns:a16="http://schemas.microsoft.com/office/drawing/2014/main" id="{81A75421-59F9-2DA0-F01B-A782237B0B03}"/>
                  </a:ext>
                </a:extLst>
              </p:cNvPr>
              <p:cNvSpPr/>
              <p:nvPr/>
            </p:nvSpPr>
            <p:spPr>
              <a:xfrm>
                <a:off x="5126035" y="4608100"/>
                <a:ext cx="67528" cy="263532"/>
              </a:xfrm>
              <a:custGeom>
                <a:avLst/>
                <a:gdLst>
                  <a:gd name="connsiteX0" fmla="*/ 16213 w 67528"/>
                  <a:gd name="connsiteY0" fmla="*/ 348 h 263532"/>
                  <a:gd name="connsiteX1" fmla="*/ 67976 w 67528"/>
                  <a:gd name="connsiteY1" fmla="*/ 348 h 263532"/>
                  <a:gd name="connsiteX2" fmla="*/ 67976 w 67528"/>
                  <a:gd name="connsiteY2" fmla="*/ 263881 h 263532"/>
                  <a:gd name="connsiteX3" fmla="*/ 41830 w 67528"/>
                  <a:gd name="connsiteY3" fmla="*/ 263881 h 263532"/>
                  <a:gd name="connsiteX4" fmla="*/ 41830 w 67528"/>
                  <a:gd name="connsiteY4" fmla="*/ 26146 h 263532"/>
                  <a:gd name="connsiteX5" fmla="*/ 448 w 67528"/>
                  <a:gd name="connsiteY5" fmla="*/ 26146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6213" y="348"/>
                    </a:moveTo>
                    <a:lnTo>
                      <a:pt x="67976" y="348"/>
                    </a:lnTo>
                    <a:lnTo>
                      <a:pt x="67976" y="263881"/>
                    </a:lnTo>
                    <a:lnTo>
                      <a:pt x="41830" y="263881"/>
                    </a:lnTo>
                    <a:lnTo>
                      <a:pt x="41830" y="26146"/>
                    </a:lnTo>
                    <a:lnTo>
                      <a:pt x="448" y="26146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0" name="Freeform: Shape 59">
                <a:extLst>
                  <a:ext uri="{FF2B5EF4-FFF2-40B4-BE49-F238E27FC236}">
                    <a16:creationId xmlns:a16="http://schemas.microsoft.com/office/drawing/2014/main" id="{2422B252-08DC-5725-FD05-43948C2E5E94}"/>
                  </a:ext>
                </a:extLst>
              </p:cNvPr>
              <p:cNvSpPr/>
              <p:nvPr/>
            </p:nvSpPr>
            <p:spPr>
              <a:xfrm>
                <a:off x="5288156" y="4601463"/>
                <a:ext cx="178986" cy="270170"/>
              </a:xfrm>
              <a:custGeom>
                <a:avLst/>
                <a:gdLst>
                  <a:gd name="connsiteX0" fmla="*/ 32036 w 178986"/>
                  <a:gd name="connsiteY0" fmla="*/ 89389 h 270170"/>
                  <a:gd name="connsiteX1" fmla="*/ 6780 w 178986"/>
                  <a:gd name="connsiteY1" fmla="*/ 89389 h 270170"/>
                  <a:gd name="connsiteX2" fmla="*/ 32843 w 178986"/>
                  <a:gd name="connsiteY2" fmla="*/ 25381 h 270170"/>
                  <a:gd name="connsiteX3" fmla="*/ 94569 w 178986"/>
                  <a:gd name="connsiteY3" fmla="*/ 348 h 270170"/>
                  <a:gd name="connsiteX4" fmla="*/ 153415 w 178986"/>
                  <a:gd name="connsiteY4" fmla="*/ 23836 h 270170"/>
                  <a:gd name="connsiteX5" fmla="*/ 175901 w 178986"/>
                  <a:gd name="connsiteY5" fmla="*/ 79217 h 270170"/>
                  <a:gd name="connsiteX6" fmla="*/ 165173 w 178986"/>
                  <a:gd name="connsiteY6" fmla="*/ 121254 h 270170"/>
                  <a:gd name="connsiteX7" fmla="*/ 123553 w 178986"/>
                  <a:gd name="connsiteY7" fmla="*/ 174395 h 270170"/>
                  <a:gd name="connsiteX8" fmla="*/ 57903 w 178986"/>
                  <a:gd name="connsiteY8" fmla="*/ 245082 h 270170"/>
                  <a:gd name="connsiteX9" fmla="*/ 179491 w 178986"/>
                  <a:gd name="connsiteY9" fmla="*/ 245082 h 270170"/>
                  <a:gd name="connsiteX10" fmla="*/ 179491 w 178986"/>
                  <a:gd name="connsiteY10" fmla="*/ 270518 h 270170"/>
                  <a:gd name="connsiteX11" fmla="*/ 505 w 178986"/>
                  <a:gd name="connsiteY11" fmla="*/ 270518 h 270170"/>
                  <a:gd name="connsiteX12" fmla="*/ 101192 w 178986"/>
                  <a:gd name="connsiteY12" fmla="*/ 161704 h 270170"/>
                  <a:gd name="connsiteX13" fmla="*/ 141058 w 178986"/>
                  <a:gd name="connsiteY13" fmla="*/ 113031 h 270170"/>
                  <a:gd name="connsiteX14" fmla="*/ 150284 w 178986"/>
                  <a:gd name="connsiteY14" fmla="*/ 79579 h 270170"/>
                  <a:gd name="connsiteX15" fmla="*/ 133711 w 178986"/>
                  <a:gd name="connsiteY15" fmla="*/ 41313 h 270170"/>
                  <a:gd name="connsiteX16" fmla="*/ 93136 w 178986"/>
                  <a:gd name="connsiteY16" fmla="*/ 25256 h 270170"/>
                  <a:gd name="connsiteX17" fmla="*/ 51113 w 178986"/>
                  <a:gd name="connsiteY17" fmla="*/ 42106 h 270170"/>
                  <a:gd name="connsiteX18" fmla="*/ 32036 w 178986"/>
                  <a:gd name="connsiteY18" fmla="*/ 89389 h 2701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78986" h="270170">
                    <a:moveTo>
                      <a:pt x="32036" y="89389"/>
                    </a:moveTo>
                    <a:lnTo>
                      <a:pt x="6780" y="89389"/>
                    </a:lnTo>
                    <a:cubicBezTo>
                      <a:pt x="7490" y="63410"/>
                      <a:pt x="16173" y="42079"/>
                      <a:pt x="32843" y="25381"/>
                    </a:cubicBezTo>
                    <a:cubicBezTo>
                      <a:pt x="49499" y="8697"/>
                      <a:pt x="70079" y="348"/>
                      <a:pt x="94569" y="348"/>
                    </a:cubicBezTo>
                    <a:cubicBezTo>
                      <a:pt x="118808" y="348"/>
                      <a:pt x="138414" y="8182"/>
                      <a:pt x="153415" y="23836"/>
                    </a:cubicBezTo>
                    <a:cubicBezTo>
                      <a:pt x="168387" y="39490"/>
                      <a:pt x="175887" y="57955"/>
                      <a:pt x="175901" y="79217"/>
                    </a:cubicBezTo>
                    <a:cubicBezTo>
                      <a:pt x="175887" y="94162"/>
                      <a:pt x="172311" y="108174"/>
                      <a:pt x="165173" y="121254"/>
                    </a:cubicBezTo>
                    <a:cubicBezTo>
                      <a:pt x="158021" y="134348"/>
                      <a:pt x="144147" y="152061"/>
                      <a:pt x="123553" y="174395"/>
                    </a:cubicBezTo>
                    <a:lnTo>
                      <a:pt x="57903" y="245082"/>
                    </a:lnTo>
                    <a:lnTo>
                      <a:pt x="179491" y="245082"/>
                    </a:lnTo>
                    <a:lnTo>
                      <a:pt x="179491" y="270518"/>
                    </a:lnTo>
                    <a:lnTo>
                      <a:pt x="505" y="270518"/>
                    </a:lnTo>
                    <a:lnTo>
                      <a:pt x="101192" y="161704"/>
                    </a:lnTo>
                    <a:cubicBezTo>
                      <a:pt x="121605" y="139844"/>
                      <a:pt x="134894" y="123619"/>
                      <a:pt x="141058" y="113031"/>
                    </a:cubicBezTo>
                    <a:cubicBezTo>
                      <a:pt x="147195" y="102455"/>
                      <a:pt x="150270" y="91295"/>
                      <a:pt x="150284" y="79579"/>
                    </a:cubicBezTo>
                    <a:cubicBezTo>
                      <a:pt x="150270" y="64774"/>
                      <a:pt x="144746" y="52028"/>
                      <a:pt x="133711" y="41313"/>
                    </a:cubicBezTo>
                    <a:cubicBezTo>
                      <a:pt x="122649" y="30627"/>
                      <a:pt x="109124" y="25269"/>
                      <a:pt x="93136" y="25256"/>
                    </a:cubicBezTo>
                    <a:cubicBezTo>
                      <a:pt x="76271" y="25269"/>
                      <a:pt x="62272" y="30891"/>
                      <a:pt x="51113" y="42106"/>
                    </a:cubicBezTo>
                    <a:cubicBezTo>
                      <a:pt x="39953" y="53350"/>
                      <a:pt x="33594" y="69101"/>
                      <a:pt x="32036" y="89389"/>
                    </a:cubicBez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8E09152D-65D8-1395-CCFA-66C5CAB240EE}"/>
                </a:ext>
              </a:extLst>
            </p:cNvPr>
            <p:cNvSpPr/>
            <p:nvPr/>
          </p:nvSpPr>
          <p:spPr>
            <a:xfrm>
              <a:off x="5213016" y="6032978"/>
              <a:ext cx="167144" cy="270156"/>
            </a:xfrm>
            <a:custGeom>
              <a:avLst/>
              <a:gdLst>
                <a:gd name="connsiteX0" fmla="*/ 479 w 167144"/>
                <a:gd name="connsiteY0" fmla="*/ 748 h 270156"/>
                <a:gd name="connsiteX1" fmla="*/ 167624 w 167144"/>
                <a:gd name="connsiteY1" fmla="*/ 748 h 270156"/>
                <a:gd name="connsiteX2" fmla="*/ 26625 w 167144"/>
                <a:gd name="connsiteY2" fmla="*/ 270904 h 270156"/>
                <a:gd name="connsiteX3" fmla="*/ 4807 w 167144"/>
                <a:gd name="connsiteY3" fmla="*/ 259731 h 270156"/>
                <a:gd name="connsiteX4" fmla="*/ 126478 w 167144"/>
                <a:gd name="connsiteY4" fmla="*/ 25823 h 270156"/>
                <a:gd name="connsiteX5" fmla="*/ 479 w 167144"/>
                <a:gd name="connsiteY5" fmla="*/ 25823 h 270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7144" h="270156">
                  <a:moveTo>
                    <a:pt x="479" y="748"/>
                  </a:moveTo>
                  <a:lnTo>
                    <a:pt x="167624" y="748"/>
                  </a:lnTo>
                  <a:lnTo>
                    <a:pt x="26625" y="270904"/>
                  </a:lnTo>
                  <a:lnTo>
                    <a:pt x="4807" y="259731"/>
                  </a:lnTo>
                  <a:lnTo>
                    <a:pt x="126478" y="25823"/>
                  </a:lnTo>
                  <a:lnTo>
                    <a:pt x="479" y="25823"/>
                  </a:ln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62" name="Other_02">
              <a:extLst>
                <a:ext uri="{FF2B5EF4-FFF2-40B4-BE49-F238E27FC236}">
                  <a16:creationId xmlns:a16="http://schemas.microsoft.com/office/drawing/2014/main" id="{632104CF-11B2-A9A1-32C8-B5158FB5866C}"/>
                </a:ext>
              </a:extLst>
            </p:cNvPr>
            <p:cNvGrpSpPr/>
            <p:nvPr/>
          </p:nvGrpSpPr>
          <p:grpSpPr>
            <a:xfrm>
              <a:off x="5873594" y="3892352"/>
              <a:ext cx="270869" cy="263532"/>
              <a:chOff x="5873594" y="3892352"/>
              <a:chExt cx="270869" cy="263532"/>
            </a:xfrm>
            <a:solidFill>
              <a:srgbClr val="000000"/>
            </a:solidFill>
          </p:grpSpPr>
          <p:sp>
            <p:nvSpPr>
              <p:cNvPr id="63" name="Freeform: Shape 62">
                <a:extLst>
                  <a:ext uri="{FF2B5EF4-FFF2-40B4-BE49-F238E27FC236}">
                    <a16:creationId xmlns:a16="http://schemas.microsoft.com/office/drawing/2014/main" id="{E1B316E4-3D63-6DD7-92B8-BD6FFEFC6544}"/>
                  </a:ext>
                </a:extLst>
              </p:cNvPr>
              <p:cNvSpPr/>
              <p:nvPr/>
            </p:nvSpPr>
            <p:spPr>
              <a:xfrm>
                <a:off x="5873594" y="3892352"/>
                <a:ext cx="67528" cy="263532"/>
              </a:xfrm>
              <a:custGeom>
                <a:avLst/>
                <a:gdLst>
                  <a:gd name="connsiteX0" fmla="*/ 16423 w 67528"/>
                  <a:gd name="connsiteY0" fmla="*/ 147 h 263532"/>
                  <a:gd name="connsiteX1" fmla="*/ 68186 w 67528"/>
                  <a:gd name="connsiteY1" fmla="*/ 147 h 263532"/>
                  <a:gd name="connsiteX2" fmla="*/ 68186 w 67528"/>
                  <a:gd name="connsiteY2" fmla="*/ 263680 h 263532"/>
                  <a:gd name="connsiteX3" fmla="*/ 42040 w 67528"/>
                  <a:gd name="connsiteY3" fmla="*/ 263680 h 263532"/>
                  <a:gd name="connsiteX4" fmla="*/ 42040 w 67528"/>
                  <a:gd name="connsiteY4" fmla="*/ 25945 h 263532"/>
                  <a:gd name="connsiteX5" fmla="*/ 657 w 67528"/>
                  <a:gd name="connsiteY5" fmla="*/ 25945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6423" y="147"/>
                    </a:moveTo>
                    <a:lnTo>
                      <a:pt x="68186" y="147"/>
                    </a:lnTo>
                    <a:lnTo>
                      <a:pt x="68186" y="263680"/>
                    </a:lnTo>
                    <a:lnTo>
                      <a:pt x="42040" y="263680"/>
                    </a:lnTo>
                    <a:lnTo>
                      <a:pt x="42040" y="25945"/>
                    </a:lnTo>
                    <a:lnTo>
                      <a:pt x="657" y="25945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8" name="Freeform: Shape 127">
                <a:extLst>
                  <a:ext uri="{FF2B5EF4-FFF2-40B4-BE49-F238E27FC236}">
                    <a16:creationId xmlns:a16="http://schemas.microsoft.com/office/drawing/2014/main" id="{8E46CBB1-314F-EB4A-B6B9-F0A0F8B64B73}"/>
                  </a:ext>
                </a:extLst>
              </p:cNvPr>
              <p:cNvSpPr/>
              <p:nvPr/>
            </p:nvSpPr>
            <p:spPr>
              <a:xfrm>
                <a:off x="6076934" y="3892352"/>
                <a:ext cx="67528" cy="263532"/>
              </a:xfrm>
              <a:custGeom>
                <a:avLst/>
                <a:gdLst>
                  <a:gd name="connsiteX0" fmla="*/ 16480 w 67528"/>
                  <a:gd name="connsiteY0" fmla="*/ 147 h 263532"/>
                  <a:gd name="connsiteX1" fmla="*/ 68243 w 67528"/>
                  <a:gd name="connsiteY1" fmla="*/ 147 h 263532"/>
                  <a:gd name="connsiteX2" fmla="*/ 68243 w 67528"/>
                  <a:gd name="connsiteY2" fmla="*/ 263680 h 263532"/>
                  <a:gd name="connsiteX3" fmla="*/ 42097 w 67528"/>
                  <a:gd name="connsiteY3" fmla="*/ 263680 h 263532"/>
                  <a:gd name="connsiteX4" fmla="*/ 42097 w 67528"/>
                  <a:gd name="connsiteY4" fmla="*/ 25945 h 263532"/>
                  <a:gd name="connsiteX5" fmla="*/ 714 w 67528"/>
                  <a:gd name="connsiteY5" fmla="*/ 25945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6480" y="147"/>
                    </a:moveTo>
                    <a:lnTo>
                      <a:pt x="68243" y="147"/>
                    </a:lnTo>
                    <a:lnTo>
                      <a:pt x="68243" y="263680"/>
                    </a:lnTo>
                    <a:lnTo>
                      <a:pt x="42097" y="263680"/>
                    </a:lnTo>
                    <a:lnTo>
                      <a:pt x="42097" y="25945"/>
                    </a:lnTo>
                    <a:lnTo>
                      <a:pt x="714" y="25945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42E70265-B03B-698C-0AC9-07C04A40DA96}"/>
                </a:ext>
              </a:extLst>
            </p:cNvPr>
            <p:cNvSpPr/>
            <p:nvPr/>
          </p:nvSpPr>
          <p:spPr>
            <a:xfrm>
              <a:off x="5927791" y="6029654"/>
              <a:ext cx="162483" cy="276793"/>
            </a:xfrm>
            <a:custGeom>
              <a:avLst/>
              <a:gdLst>
                <a:gd name="connsiteX0" fmla="*/ 110677 w 162483"/>
                <a:gd name="connsiteY0" fmla="*/ 749 h 276793"/>
                <a:gd name="connsiteX1" fmla="*/ 132356 w 162483"/>
                <a:gd name="connsiteY1" fmla="*/ 14900 h 276793"/>
                <a:gd name="connsiteX2" fmla="*/ 61098 w 162483"/>
                <a:gd name="connsiteY2" fmla="*/ 122754 h 276793"/>
                <a:gd name="connsiteX3" fmla="*/ 87982 w 162483"/>
                <a:gd name="connsiteY3" fmla="*/ 117926 h 276793"/>
                <a:gd name="connsiteX4" fmla="*/ 141276 w 162483"/>
                <a:gd name="connsiteY4" fmla="*/ 140593 h 276793"/>
                <a:gd name="connsiteX5" fmla="*/ 163164 w 162483"/>
                <a:gd name="connsiteY5" fmla="*/ 196391 h 276793"/>
                <a:gd name="connsiteX6" fmla="*/ 152588 w 162483"/>
                <a:gd name="connsiteY6" fmla="*/ 237510 h 276793"/>
                <a:gd name="connsiteX7" fmla="*/ 122546 w 162483"/>
                <a:gd name="connsiteY7" fmla="*/ 266703 h 276793"/>
                <a:gd name="connsiteX8" fmla="*/ 80663 w 162483"/>
                <a:gd name="connsiteY8" fmla="*/ 277543 h 276793"/>
                <a:gd name="connsiteX9" fmla="*/ 40407 w 162483"/>
                <a:gd name="connsiteY9" fmla="*/ 267065 h 276793"/>
                <a:gd name="connsiteX10" fmla="*/ 11256 w 162483"/>
                <a:gd name="connsiteY10" fmla="*/ 237593 h 276793"/>
                <a:gd name="connsiteX11" fmla="*/ 680 w 162483"/>
                <a:gd name="connsiteY11" fmla="*/ 196934 h 276793"/>
                <a:gd name="connsiteX12" fmla="*/ 7220 w 162483"/>
                <a:gd name="connsiteY12" fmla="*/ 162982 h 276793"/>
                <a:gd name="connsiteX13" fmla="*/ 30639 w 162483"/>
                <a:gd name="connsiteY13" fmla="*/ 120069 h 276793"/>
                <a:gd name="connsiteX14" fmla="*/ 81734 w 162483"/>
                <a:gd name="connsiteY14" fmla="*/ 141038 h 276793"/>
                <a:gd name="connsiteX15" fmla="*/ 42522 w 162483"/>
                <a:gd name="connsiteY15" fmla="*/ 157249 h 276793"/>
                <a:gd name="connsiteX16" fmla="*/ 26297 w 162483"/>
                <a:gd name="connsiteY16" fmla="*/ 196572 h 276793"/>
                <a:gd name="connsiteX17" fmla="*/ 42536 w 162483"/>
                <a:gd name="connsiteY17" fmla="*/ 235715 h 276793"/>
                <a:gd name="connsiteX18" fmla="*/ 81748 w 162483"/>
                <a:gd name="connsiteY18" fmla="*/ 251926 h 276793"/>
                <a:gd name="connsiteX19" fmla="*/ 120946 w 162483"/>
                <a:gd name="connsiteY19" fmla="*/ 235715 h 276793"/>
                <a:gd name="connsiteX20" fmla="*/ 137199 w 162483"/>
                <a:gd name="connsiteY20" fmla="*/ 196572 h 276793"/>
                <a:gd name="connsiteX21" fmla="*/ 120946 w 162483"/>
                <a:gd name="connsiteY21" fmla="*/ 157249 h 276793"/>
                <a:gd name="connsiteX22" fmla="*/ 81734 w 162483"/>
                <a:gd name="connsiteY22" fmla="*/ 141038 h 2767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62483" h="276793">
                  <a:moveTo>
                    <a:pt x="110677" y="749"/>
                  </a:moveTo>
                  <a:lnTo>
                    <a:pt x="132356" y="14900"/>
                  </a:lnTo>
                  <a:lnTo>
                    <a:pt x="61098" y="122754"/>
                  </a:lnTo>
                  <a:cubicBezTo>
                    <a:pt x="70644" y="119540"/>
                    <a:pt x="79605" y="117926"/>
                    <a:pt x="87982" y="117926"/>
                  </a:cubicBezTo>
                  <a:cubicBezTo>
                    <a:pt x="108910" y="117926"/>
                    <a:pt x="126679" y="125482"/>
                    <a:pt x="141276" y="140593"/>
                  </a:cubicBezTo>
                  <a:cubicBezTo>
                    <a:pt x="155858" y="155704"/>
                    <a:pt x="163150" y="174309"/>
                    <a:pt x="163164" y="196391"/>
                  </a:cubicBezTo>
                  <a:cubicBezTo>
                    <a:pt x="163150" y="211572"/>
                    <a:pt x="159629" y="225279"/>
                    <a:pt x="152588" y="237510"/>
                  </a:cubicBezTo>
                  <a:cubicBezTo>
                    <a:pt x="145534" y="249755"/>
                    <a:pt x="135515" y="259481"/>
                    <a:pt x="122546" y="266703"/>
                  </a:cubicBezTo>
                  <a:cubicBezTo>
                    <a:pt x="109550" y="273925"/>
                    <a:pt x="95593" y="277529"/>
                    <a:pt x="80663" y="277543"/>
                  </a:cubicBezTo>
                  <a:cubicBezTo>
                    <a:pt x="66191" y="277529"/>
                    <a:pt x="52777" y="274050"/>
                    <a:pt x="40407" y="267065"/>
                  </a:cubicBezTo>
                  <a:cubicBezTo>
                    <a:pt x="28023" y="260094"/>
                    <a:pt x="18296" y="250270"/>
                    <a:pt x="11256" y="237593"/>
                  </a:cubicBezTo>
                  <a:cubicBezTo>
                    <a:pt x="4187" y="224945"/>
                    <a:pt x="666" y="211392"/>
                    <a:pt x="680" y="196934"/>
                  </a:cubicBezTo>
                  <a:cubicBezTo>
                    <a:pt x="666" y="186192"/>
                    <a:pt x="2851" y="174879"/>
                    <a:pt x="7220" y="162982"/>
                  </a:cubicBezTo>
                  <a:cubicBezTo>
                    <a:pt x="11590" y="151113"/>
                    <a:pt x="19396" y="136808"/>
                    <a:pt x="30639" y="120069"/>
                  </a:cubicBezTo>
                  <a:close/>
                  <a:moveTo>
                    <a:pt x="81734" y="141038"/>
                  </a:moveTo>
                  <a:cubicBezTo>
                    <a:pt x="66414" y="141052"/>
                    <a:pt x="53334" y="146451"/>
                    <a:pt x="42522" y="157249"/>
                  </a:cubicBezTo>
                  <a:cubicBezTo>
                    <a:pt x="31696" y="168061"/>
                    <a:pt x="26297" y="181169"/>
                    <a:pt x="26297" y="196572"/>
                  </a:cubicBezTo>
                  <a:cubicBezTo>
                    <a:pt x="26297" y="211865"/>
                    <a:pt x="31710" y="224917"/>
                    <a:pt x="42536" y="235715"/>
                  </a:cubicBezTo>
                  <a:cubicBezTo>
                    <a:pt x="53362" y="246527"/>
                    <a:pt x="66428" y="251926"/>
                    <a:pt x="81748" y="251926"/>
                  </a:cubicBezTo>
                  <a:cubicBezTo>
                    <a:pt x="97041" y="251926"/>
                    <a:pt x="110107" y="246527"/>
                    <a:pt x="120946" y="235715"/>
                  </a:cubicBezTo>
                  <a:cubicBezTo>
                    <a:pt x="131772" y="224917"/>
                    <a:pt x="137185" y="211865"/>
                    <a:pt x="137199" y="196572"/>
                  </a:cubicBezTo>
                  <a:cubicBezTo>
                    <a:pt x="137185" y="181169"/>
                    <a:pt x="131772" y="168061"/>
                    <a:pt x="120946" y="157249"/>
                  </a:cubicBezTo>
                  <a:cubicBezTo>
                    <a:pt x="110107" y="146451"/>
                    <a:pt x="97041" y="141052"/>
                    <a:pt x="81734" y="141038"/>
                  </a:cubicBez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130" name="Other_03">
            <a:extLst>
              <a:ext uri="{FF2B5EF4-FFF2-40B4-BE49-F238E27FC236}">
                <a16:creationId xmlns:a16="http://schemas.microsoft.com/office/drawing/2014/main" id="{987B8924-4AFC-0189-398F-4EE1329EB369}"/>
              </a:ext>
            </a:extLst>
          </p:cNvPr>
          <p:cNvGrpSpPr/>
          <p:nvPr/>
        </p:nvGrpSpPr>
        <p:grpSpPr>
          <a:xfrm>
            <a:off x="6565900" y="3632228"/>
            <a:ext cx="2921114" cy="2921114"/>
            <a:chOff x="6565900" y="3632200"/>
            <a:chExt cx="2921114" cy="2921114"/>
          </a:xfrm>
        </p:grpSpPr>
        <p:sp>
          <p:nvSpPr>
            <p:cNvPr id="131" name="Freeform: Shape 130">
              <a:extLst>
                <a:ext uri="{FF2B5EF4-FFF2-40B4-BE49-F238E27FC236}">
                  <a16:creationId xmlns:a16="http://schemas.microsoft.com/office/drawing/2014/main" id="{3C00CD54-2B2D-A2FA-B0D7-D9DD172B162B}"/>
                </a:ext>
              </a:extLst>
            </p:cNvPr>
            <p:cNvSpPr/>
            <p:nvPr/>
          </p:nvSpPr>
          <p:spPr>
            <a:xfrm>
              <a:off x="6565900" y="3632200"/>
              <a:ext cx="2921114" cy="2921114"/>
            </a:xfrm>
            <a:custGeom>
              <a:avLst/>
              <a:gdLst>
                <a:gd name="connsiteX0" fmla="*/ 0 w 2921114"/>
                <a:gd name="connsiteY0" fmla="*/ 0 h 2921114"/>
                <a:gd name="connsiteX1" fmla="*/ 2921115 w 2921114"/>
                <a:gd name="connsiteY1" fmla="*/ 0 h 2921114"/>
                <a:gd name="connsiteX2" fmla="*/ 2921115 w 2921114"/>
                <a:gd name="connsiteY2" fmla="*/ 2921115 h 2921114"/>
                <a:gd name="connsiteX3" fmla="*/ 0 w 2921114"/>
                <a:gd name="connsiteY3" fmla="*/ 2921115 h 29211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21114" h="2921114">
                  <a:moveTo>
                    <a:pt x="0" y="0"/>
                  </a:moveTo>
                  <a:lnTo>
                    <a:pt x="2921115" y="0"/>
                  </a:lnTo>
                  <a:lnTo>
                    <a:pt x="2921115" y="2921115"/>
                  </a:lnTo>
                  <a:lnTo>
                    <a:pt x="0" y="2921115"/>
                  </a:lnTo>
                  <a:close/>
                </a:path>
              </a:pathLst>
            </a:custGeom>
            <a:solidFill>
              <a:srgbClr val="FFFFFF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2" name="Freeform: Shape 131">
              <a:extLst>
                <a:ext uri="{FF2B5EF4-FFF2-40B4-BE49-F238E27FC236}">
                  <a16:creationId xmlns:a16="http://schemas.microsoft.com/office/drawing/2014/main" id="{04810FDD-BC09-27CA-3F46-CB9BF544F852}"/>
                </a:ext>
              </a:extLst>
            </p:cNvPr>
            <p:cNvSpPr/>
            <p:nvPr/>
          </p:nvSpPr>
          <p:spPr>
            <a:xfrm>
              <a:off x="6594593" y="3660893"/>
              <a:ext cx="572746" cy="572746"/>
            </a:xfrm>
            <a:custGeom>
              <a:avLst/>
              <a:gdLst>
                <a:gd name="connsiteX0" fmla="*/ 10 w 572746"/>
                <a:gd name="connsiteY0" fmla="*/ 10 h 572746"/>
                <a:gd name="connsiteX1" fmla="*/ 572756 w 572746"/>
                <a:gd name="connsiteY1" fmla="*/ 10 h 572746"/>
                <a:gd name="connsiteX2" fmla="*/ 572756 w 572746"/>
                <a:gd name="connsiteY2" fmla="*/ 572756 h 572746"/>
                <a:gd name="connsiteX3" fmla="*/ 10 w 572746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6">
                  <a:moveTo>
                    <a:pt x="10" y="10"/>
                  </a:moveTo>
                  <a:lnTo>
                    <a:pt x="572756" y="10"/>
                  </a:lnTo>
                  <a:lnTo>
                    <a:pt x="572756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3" name="Freeform: Shape 132">
              <a:extLst>
                <a:ext uri="{FF2B5EF4-FFF2-40B4-BE49-F238E27FC236}">
                  <a16:creationId xmlns:a16="http://schemas.microsoft.com/office/drawing/2014/main" id="{83860A5B-150B-3AC3-1C3E-F0567576CF69}"/>
                </a:ext>
              </a:extLst>
            </p:cNvPr>
            <p:cNvSpPr/>
            <p:nvPr/>
          </p:nvSpPr>
          <p:spPr>
            <a:xfrm>
              <a:off x="6594593" y="4233639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4" name="Freeform: Shape 133">
              <a:extLst>
                <a:ext uri="{FF2B5EF4-FFF2-40B4-BE49-F238E27FC236}">
                  <a16:creationId xmlns:a16="http://schemas.microsoft.com/office/drawing/2014/main" id="{5FF9C222-0C2A-4BEB-BC23-427B5047FBE7}"/>
                </a:ext>
              </a:extLst>
            </p:cNvPr>
            <p:cNvSpPr/>
            <p:nvPr/>
          </p:nvSpPr>
          <p:spPr>
            <a:xfrm>
              <a:off x="6594593" y="4806384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5" name="Freeform: Shape 134">
              <a:extLst>
                <a:ext uri="{FF2B5EF4-FFF2-40B4-BE49-F238E27FC236}">
                  <a16:creationId xmlns:a16="http://schemas.microsoft.com/office/drawing/2014/main" id="{74C81EA5-C18F-3A56-BA89-504E801162FE}"/>
                </a:ext>
              </a:extLst>
            </p:cNvPr>
            <p:cNvSpPr/>
            <p:nvPr/>
          </p:nvSpPr>
          <p:spPr>
            <a:xfrm>
              <a:off x="6594593" y="5379129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6" name="Freeform: Shape 135">
              <a:extLst>
                <a:ext uri="{FF2B5EF4-FFF2-40B4-BE49-F238E27FC236}">
                  <a16:creationId xmlns:a16="http://schemas.microsoft.com/office/drawing/2014/main" id="{B77BF96B-150A-B192-9699-A3F283FE79C4}"/>
                </a:ext>
              </a:extLst>
            </p:cNvPr>
            <p:cNvSpPr/>
            <p:nvPr/>
          </p:nvSpPr>
          <p:spPr>
            <a:xfrm>
              <a:off x="6594593" y="5951874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63E14418-7468-C879-0587-01BF42C0DE3A}"/>
                </a:ext>
              </a:extLst>
            </p:cNvPr>
            <p:cNvSpPr/>
            <p:nvPr/>
          </p:nvSpPr>
          <p:spPr>
            <a:xfrm>
              <a:off x="7167339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3126EE53-56AB-E71D-E923-A330317AF06E}"/>
                </a:ext>
              </a:extLst>
            </p:cNvPr>
            <p:cNvSpPr/>
            <p:nvPr/>
          </p:nvSpPr>
          <p:spPr>
            <a:xfrm>
              <a:off x="7167339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9" name="Freeform: Shape 138">
              <a:extLst>
                <a:ext uri="{FF2B5EF4-FFF2-40B4-BE49-F238E27FC236}">
                  <a16:creationId xmlns:a16="http://schemas.microsoft.com/office/drawing/2014/main" id="{7051F579-E52F-0741-DC96-91990F7C6275}"/>
                </a:ext>
              </a:extLst>
            </p:cNvPr>
            <p:cNvSpPr/>
            <p:nvPr/>
          </p:nvSpPr>
          <p:spPr>
            <a:xfrm>
              <a:off x="7167339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0" name="Freeform: Shape 139">
              <a:extLst>
                <a:ext uri="{FF2B5EF4-FFF2-40B4-BE49-F238E27FC236}">
                  <a16:creationId xmlns:a16="http://schemas.microsoft.com/office/drawing/2014/main" id="{812DE2FA-E05A-D697-154F-165CE60DFF8F}"/>
                </a:ext>
              </a:extLst>
            </p:cNvPr>
            <p:cNvSpPr/>
            <p:nvPr/>
          </p:nvSpPr>
          <p:spPr>
            <a:xfrm>
              <a:off x="7167339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1" name="Freeform: Shape 140">
              <a:extLst>
                <a:ext uri="{FF2B5EF4-FFF2-40B4-BE49-F238E27FC236}">
                  <a16:creationId xmlns:a16="http://schemas.microsoft.com/office/drawing/2014/main" id="{A4FCD4AB-3EB0-8012-CCD3-78B53B93CDA9}"/>
                </a:ext>
              </a:extLst>
            </p:cNvPr>
            <p:cNvSpPr/>
            <p:nvPr/>
          </p:nvSpPr>
          <p:spPr>
            <a:xfrm>
              <a:off x="7167339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EFE1551B-B05A-DC09-A31F-AEBE8EFBEB5D}"/>
                </a:ext>
              </a:extLst>
            </p:cNvPr>
            <p:cNvSpPr/>
            <p:nvPr/>
          </p:nvSpPr>
          <p:spPr>
            <a:xfrm>
              <a:off x="7740084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968222B4-E7A9-3E9C-43BE-AE887ABFC398}"/>
                </a:ext>
              </a:extLst>
            </p:cNvPr>
            <p:cNvSpPr/>
            <p:nvPr/>
          </p:nvSpPr>
          <p:spPr>
            <a:xfrm>
              <a:off x="7740084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1105CEBC-BD02-AA49-3C1C-4AE00FBEF2DD}"/>
                </a:ext>
              </a:extLst>
            </p:cNvPr>
            <p:cNvSpPr/>
            <p:nvPr/>
          </p:nvSpPr>
          <p:spPr>
            <a:xfrm>
              <a:off x="7740084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7EB16076-B706-C392-64C8-AF6A435896F3}"/>
                </a:ext>
              </a:extLst>
            </p:cNvPr>
            <p:cNvSpPr/>
            <p:nvPr/>
          </p:nvSpPr>
          <p:spPr>
            <a:xfrm>
              <a:off x="7740084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6" name="Freeform: Shape 145">
              <a:extLst>
                <a:ext uri="{FF2B5EF4-FFF2-40B4-BE49-F238E27FC236}">
                  <a16:creationId xmlns:a16="http://schemas.microsoft.com/office/drawing/2014/main" id="{F4AACA72-DCB9-0E2E-A3F9-DB82CCDD9D89}"/>
                </a:ext>
              </a:extLst>
            </p:cNvPr>
            <p:cNvSpPr/>
            <p:nvPr/>
          </p:nvSpPr>
          <p:spPr>
            <a:xfrm>
              <a:off x="7740084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390B352C-9B39-7BE3-19BA-704742F7B31A}"/>
                </a:ext>
              </a:extLst>
            </p:cNvPr>
            <p:cNvSpPr/>
            <p:nvPr/>
          </p:nvSpPr>
          <p:spPr>
            <a:xfrm>
              <a:off x="8312829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15584365-75C8-41A0-E110-3610C8B2569B}"/>
                </a:ext>
              </a:extLst>
            </p:cNvPr>
            <p:cNvSpPr/>
            <p:nvPr/>
          </p:nvSpPr>
          <p:spPr>
            <a:xfrm>
              <a:off x="8312829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1974C3B5-5023-D3B4-A7EC-625057AB0810}"/>
                </a:ext>
              </a:extLst>
            </p:cNvPr>
            <p:cNvSpPr/>
            <p:nvPr/>
          </p:nvSpPr>
          <p:spPr>
            <a:xfrm>
              <a:off x="8312829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FA1B074C-98AF-5F9F-3110-340081B27A82}"/>
                </a:ext>
              </a:extLst>
            </p:cNvPr>
            <p:cNvSpPr/>
            <p:nvPr/>
          </p:nvSpPr>
          <p:spPr>
            <a:xfrm>
              <a:off x="8312829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4" name="Freeform: Shape 153">
              <a:extLst>
                <a:ext uri="{FF2B5EF4-FFF2-40B4-BE49-F238E27FC236}">
                  <a16:creationId xmlns:a16="http://schemas.microsoft.com/office/drawing/2014/main" id="{4EEF3981-089D-9821-AE4E-29A75F75B98E}"/>
                </a:ext>
              </a:extLst>
            </p:cNvPr>
            <p:cNvSpPr/>
            <p:nvPr/>
          </p:nvSpPr>
          <p:spPr>
            <a:xfrm>
              <a:off x="8312829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3D868F09-0693-8AF8-B6B8-DB5C5039A71B}"/>
                </a:ext>
              </a:extLst>
            </p:cNvPr>
            <p:cNvSpPr/>
            <p:nvPr/>
          </p:nvSpPr>
          <p:spPr>
            <a:xfrm>
              <a:off x="8885574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E69361C5-E0C4-8433-CF15-A3129BE2D08E}"/>
                </a:ext>
              </a:extLst>
            </p:cNvPr>
            <p:cNvSpPr/>
            <p:nvPr/>
          </p:nvSpPr>
          <p:spPr>
            <a:xfrm>
              <a:off x="8885574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98656453-562D-CFE9-630D-79C1C12150A2}"/>
                </a:ext>
              </a:extLst>
            </p:cNvPr>
            <p:cNvSpPr/>
            <p:nvPr/>
          </p:nvSpPr>
          <p:spPr>
            <a:xfrm>
              <a:off x="8885574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DFC6C03E-1EF1-7E05-3828-4B321F62339C}"/>
                </a:ext>
              </a:extLst>
            </p:cNvPr>
            <p:cNvSpPr/>
            <p:nvPr/>
          </p:nvSpPr>
          <p:spPr>
            <a:xfrm>
              <a:off x="8885574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B48DC727-C3C0-C3B4-58CF-7D2F2CF11068}"/>
                </a:ext>
              </a:extLst>
            </p:cNvPr>
            <p:cNvSpPr/>
            <p:nvPr/>
          </p:nvSpPr>
          <p:spPr>
            <a:xfrm>
              <a:off x="8885574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0D6A2009-5E3E-0433-3CE6-E05638717F68}"/>
                </a:ext>
              </a:extLst>
            </p:cNvPr>
            <p:cNvSpPr/>
            <p:nvPr/>
          </p:nvSpPr>
          <p:spPr>
            <a:xfrm>
              <a:off x="6811699" y="6134982"/>
              <a:ext cx="138543" cy="217184"/>
            </a:xfrm>
            <a:custGeom>
              <a:avLst/>
              <a:gdLst>
                <a:gd name="connsiteX0" fmla="*/ 133155 w 138543"/>
                <a:gd name="connsiteY0" fmla="*/ 948 h 217184"/>
                <a:gd name="connsiteX1" fmla="*/ 133155 w 138543"/>
                <a:gd name="connsiteY1" fmla="*/ 21106 h 217184"/>
                <a:gd name="connsiteX2" fmla="*/ 57871 w 138543"/>
                <a:gd name="connsiteY2" fmla="*/ 21106 h 217184"/>
                <a:gd name="connsiteX3" fmla="*/ 47266 w 138543"/>
                <a:gd name="connsiteY3" fmla="*/ 78884 h 217184"/>
                <a:gd name="connsiteX4" fmla="*/ 72156 w 138543"/>
                <a:gd name="connsiteY4" fmla="*/ 74834 h 217184"/>
                <a:gd name="connsiteX5" fmla="*/ 119855 w 138543"/>
                <a:gd name="connsiteY5" fmla="*/ 94209 h 217184"/>
                <a:gd name="connsiteX6" fmla="*/ 138626 w 138543"/>
                <a:gd name="connsiteY6" fmla="*/ 143821 h 217184"/>
                <a:gd name="connsiteX7" fmla="*/ 128972 w 138543"/>
                <a:gd name="connsiteY7" fmla="*/ 182135 h 217184"/>
                <a:gd name="connsiteX8" fmla="*/ 102840 w 138543"/>
                <a:gd name="connsiteY8" fmla="*/ 208848 h 217184"/>
                <a:gd name="connsiteX9" fmla="*/ 64750 w 138543"/>
                <a:gd name="connsiteY9" fmla="*/ 218133 h 217184"/>
                <a:gd name="connsiteX10" fmla="*/ 21246 w 138543"/>
                <a:gd name="connsiteY10" fmla="*/ 202371 h 217184"/>
                <a:gd name="connsiteX11" fmla="*/ 82 w 138543"/>
                <a:gd name="connsiteY11" fmla="*/ 161529 h 217184"/>
                <a:gd name="connsiteX12" fmla="*/ 21828 w 138543"/>
                <a:gd name="connsiteY12" fmla="*/ 161529 h 217184"/>
                <a:gd name="connsiteX13" fmla="*/ 30106 w 138543"/>
                <a:gd name="connsiteY13" fmla="*/ 181419 h 217184"/>
                <a:gd name="connsiteX14" fmla="*/ 45655 w 138543"/>
                <a:gd name="connsiteY14" fmla="*/ 193724 h 217184"/>
                <a:gd name="connsiteX15" fmla="*/ 66037 w 138543"/>
                <a:gd name="connsiteY15" fmla="*/ 198400 h 217184"/>
                <a:gd name="connsiteX16" fmla="*/ 101901 w 138543"/>
                <a:gd name="connsiteY16" fmla="*/ 182582 h 217184"/>
                <a:gd name="connsiteX17" fmla="*/ 116879 w 138543"/>
                <a:gd name="connsiteY17" fmla="*/ 143027 h 217184"/>
                <a:gd name="connsiteX18" fmla="*/ 103344 w 138543"/>
                <a:gd name="connsiteY18" fmla="*/ 108226 h 217184"/>
                <a:gd name="connsiteX19" fmla="*/ 67189 w 138543"/>
                <a:gd name="connsiteY19" fmla="*/ 94847 h 217184"/>
                <a:gd name="connsiteX20" fmla="*/ 21828 w 138543"/>
                <a:gd name="connsiteY20" fmla="*/ 106223 h 217184"/>
                <a:gd name="connsiteX21" fmla="*/ 41416 w 138543"/>
                <a:gd name="connsiteY21" fmla="*/ 948 h 217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138543" h="217184">
                  <a:moveTo>
                    <a:pt x="133155" y="948"/>
                  </a:moveTo>
                  <a:lnTo>
                    <a:pt x="133155" y="21106"/>
                  </a:lnTo>
                  <a:lnTo>
                    <a:pt x="57871" y="21106"/>
                  </a:lnTo>
                  <a:lnTo>
                    <a:pt x="47266" y="78884"/>
                  </a:lnTo>
                  <a:cubicBezTo>
                    <a:pt x="56472" y="76199"/>
                    <a:pt x="64773" y="74846"/>
                    <a:pt x="72156" y="74834"/>
                  </a:cubicBezTo>
                  <a:cubicBezTo>
                    <a:pt x="91441" y="74846"/>
                    <a:pt x="107337" y="81300"/>
                    <a:pt x="119855" y="94209"/>
                  </a:cubicBezTo>
                  <a:cubicBezTo>
                    <a:pt x="132361" y="107119"/>
                    <a:pt x="138614" y="123663"/>
                    <a:pt x="138626" y="143821"/>
                  </a:cubicBezTo>
                  <a:cubicBezTo>
                    <a:pt x="138614" y="157759"/>
                    <a:pt x="135404" y="170523"/>
                    <a:pt x="128972" y="182135"/>
                  </a:cubicBezTo>
                  <a:cubicBezTo>
                    <a:pt x="122539" y="193757"/>
                    <a:pt x="113825" y="202662"/>
                    <a:pt x="102840" y="208848"/>
                  </a:cubicBezTo>
                  <a:cubicBezTo>
                    <a:pt x="91844" y="215034"/>
                    <a:pt x="79147" y="218121"/>
                    <a:pt x="64750" y="218133"/>
                  </a:cubicBezTo>
                  <a:cubicBezTo>
                    <a:pt x="47557" y="218121"/>
                    <a:pt x="33059" y="212875"/>
                    <a:pt x="21246" y="202371"/>
                  </a:cubicBezTo>
                  <a:cubicBezTo>
                    <a:pt x="9434" y="191856"/>
                    <a:pt x="2375" y="178242"/>
                    <a:pt x="82" y="161529"/>
                  </a:cubicBezTo>
                  <a:lnTo>
                    <a:pt x="21828" y="161529"/>
                  </a:lnTo>
                  <a:cubicBezTo>
                    <a:pt x="23450" y="169695"/>
                    <a:pt x="26213" y="176329"/>
                    <a:pt x="30106" y="181419"/>
                  </a:cubicBezTo>
                  <a:cubicBezTo>
                    <a:pt x="33988" y="186509"/>
                    <a:pt x="39167" y="190614"/>
                    <a:pt x="45655" y="193724"/>
                  </a:cubicBezTo>
                  <a:cubicBezTo>
                    <a:pt x="52132" y="196856"/>
                    <a:pt x="58922" y="198411"/>
                    <a:pt x="66037" y="198400"/>
                  </a:cubicBezTo>
                  <a:cubicBezTo>
                    <a:pt x="79953" y="198411"/>
                    <a:pt x="91911" y="193142"/>
                    <a:pt x="101901" y="182582"/>
                  </a:cubicBezTo>
                  <a:cubicBezTo>
                    <a:pt x="111879" y="172044"/>
                    <a:pt x="116868" y="158856"/>
                    <a:pt x="116879" y="143027"/>
                  </a:cubicBezTo>
                  <a:cubicBezTo>
                    <a:pt x="116868" y="128753"/>
                    <a:pt x="112360" y="117153"/>
                    <a:pt x="103344" y="108226"/>
                  </a:cubicBezTo>
                  <a:cubicBezTo>
                    <a:pt x="94316" y="99310"/>
                    <a:pt x="82268" y="94847"/>
                    <a:pt x="67189" y="94847"/>
                  </a:cubicBezTo>
                  <a:cubicBezTo>
                    <a:pt x="54705" y="94847"/>
                    <a:pt x="39581" y="98639"/>
                    <a:pt x="21828" y="106223"/>
                  </a:cubicBezTo>
                  <a:lnTo>
                    <a:pt x="41416" y="948"/>
                  </a:ln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61" name="Other_03">
              <a:extLst>
                <a:ext uri="{FF2B5EF4-FFF2-40B4-BE49-F238E27FC236}">
                  <a16:creationId xmlns:a16="http://schemas.microsoft.com/office/drawing/2014/main" id="{6BF5CC26-A8CB-EA7C-D602-9404CE570C13}"/>
                </a:ext>
              </a:extLst>
            </p:cNvPr>
            <p:cNvGrpSpPr/>
            <p:nvPr/>
          </p:nvGrpSpPr>
          <p:grpSpPr>
            <a:xfrm>
              <a:off x="7317684" y="3841329"/>
              <a:ext cx="272053" cy="222520"/>
              <a:chOff x="7317684" y="3841329"/>
              <a:chExt cx="272053" cy="222520"/>
            </a:xfrm>
            <a:solidFill>
              <a:srgbClr val="000000"/>
            </a:solidFill>
          </p:grpSpPr>
          <p:sp>
            <p:nvSpPr>
              <p:cNvPr id="162" name="Freeform: Shape 161">
                <a:extLst>
                  <a:ext uri="{FF2B5EF4-FFF2-40B4-BE49-F238E27FC236}">
                    <a16:creationId xmlns:a16="http://schemas.microsoft.com/office/drawing/2014/main" id="{8513DED5-D82D-CD3F-E652-BF9713791B9F}"/>
                  </a:ext>
                </a:extLst>
              </p:cNvPr>
              <p:cNvSpPr/>
              <p:nvPr/>
            </p:nvSpPr>
            <p:spPr>
              <a:xfrm>
                <a:off x="7317684" y="3846665"/>
                <a:ext cx="54287" cy="211859"/>
              </a:xfrm>
              <a:custGeom>
                <a:avLst/>
                <a:gdLst>
                  <a:gd name="connsiteX0" fmla="*/ 12922 w 54287"/>
                  <a:gd name="connsiteY0" fmla="*/ 149 h 211859"/>
                  <a:gd name="connsiteX1" fmla="*/ 54536 w 54287"/>
                  <a:gd name="connsiteY1" fmla="*/ 149 h 211859"/>
                  <a:gd name="connsiteX2" fmla="*/ 54536 w 54287"/>
                  <a:gd name="connsiteY2" fmla="*/ 212009 h 211859"/>
                  <a:gd name="connsiteX3" fmla="*/ 33516 w 54287"/>
                  <a:gd name="connsiteY3" fmla="*/ 212009 h 211859"/>
                  <a:gd name="connsiteX4" fmla="*/ 33516 w 54287"/>
                  <a:gd name="connsiteY4" fmla="*/ 20889 h 211859"/>
                  <a:gd name="connsiteX5" fmla="*/ 248 w 54287"/>
                  <a:gd name="connsiteY5" fmla="*/ 20889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2922" y="149"/>
                    </a:moveTo>
                    <a:lnTo>
                      <a:pt x="54536" y="149"/>
                    </a:lnTo>
                    <a:lnTo>
                      <a:pt x="54536" y="212009"/>
                    </a:lnTo>
                    <a:lnTo>
                      <a:pt x="33516" y="212009"/>
                    </a:lnTo>
                    <a:lnTo>
                      <a:pt x="33516" y="20889"/>
                    </a:lnTo>
                    <a:lnTo>
                      <a:pt x="248" y="2088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63" name="Freeform: Shape 162">
                <a:extLst>
                  <a:ext uri="{FF2B5EF4-FFF2-40B4-BE49-F238E27FC236}">
                    <a16:creationId xmlns:a16="http://schemas.microsoft.com/office/drawing/2014/main" id="{CA68403F-4D4E-4BEE-3E95-75094DAFC132}"/>
                  </a:ext>
                </a:extLst>
              </p:cNvPr>
              <p:cNvSpPr/>
              <p:nvPr/>
            </p:nvSpPr>
            <p:spPr>
              <a:xfrm>
                <a:off x="7459114" y="3841329"/>
                <a:ext cx="130623" cy="222520"/>
              </a:xfrm>
              <a:custGeom>
                <a:avLst/>
                <a:gdLst>
                  <a:gd name="connsiteX0" fmla="*/ 88734 w 130623"/>
                  <a:gd name="connsiteY0" fmla="*/ 149 h 222520"/>
                  <a:gd name="connsiteX1" fmla="*/ 106162 w 130623"/>
                  <a:gd name="connsiteY1" fmla="*/ 11526 h 222520"/>
                  <a:gd name="connsiteX2" fmla="*/ 48876 w 130623"/>
                  <a:gd name="connsiteY2" fmla="*/ 98231 h 222520"/>
                  <a:gd name="connsiteX3" fmla="*/ 70489 w 130623"/>
                  <a:gd name="connsiteY3" fmla="*/ 94350 h 222520"/>
                  <a:gd name="connsiteX4" fmla="*/ 113333 w 130623"/>
                  <a:gd name="connsiteY4" fmla="*/ 112573 h 222520"/>
                  <a:gd name="connsiteX5" fmla="*/ 130929 w 130623"/>
                  <a:gd name="connsiteY5" fmla="*/ 157430 h 222520"/>
                  <a:gd name="connsiteX6" fmla="*/ 122427 w 130623"/>
                  <a:gd name="connsiteY6" fmla="*/ 190486 h 222520"/>
                  <a:gd name="connsiteX7" fmla="*/ 98276 w 130623"/>
                  <a:gd name="connsiteY7" fmla="*/ 213955 h 222520"/>
                  <a:gd name="connsiteX8" fmla="*/ 64605 w 130623"/>
                  <a:gd name="connsiteY8" fmla="*/ 222669 h 222520"/>
                  <a:gd name="connsiteX9" fmla="*/ 32242 w 130623"/>
                  <a:gd name="connsiteY9" fmla="*/ 214246 h 222520"/>
                  <a:gd name="connsiteX10" fmla="*/ 8807 w 130623"/>
                  <a:gd name="connsiteY10" fmla="*/ 190553 h 222520"/>
                  <a:gd name="connsiteX11" fmla="*/ 305 w 130623"/>
                  <a:gd name="connsiteY11" fmla="*/ 157867 h 222520"/>
                  <a:gd name="connsiteX12" fmla="*/ 5563 w 130623"/>
                  <a:gd name="connsiteY12" fmla="*/ 130572 h 222520"/>
                  <a:gd name="connsiteX13" fmla="*/ 24389 w 130623"/>
                  <a:gd name="connsiteY13" fmla="*/ 96073 h 222520"/>
                  <a:gd name="connsiteX14" fmla="*/ 65466 w 130623"/>
                  <a:gd name="connsiteY14" fmla="*/ 112931 h 222520"/>
                  <a:gd name="connsiteX15" fmla="*/ 33943 w 130623"/>
                  <a:gd name="connsiteY15" fmla="*/ 125963 h 222520"/>
                  <a:gd name="connsiteX16" fmla="*/ 20899 w 130623"/>
                  <a:gd name="connsiteY16" fmla="*/ 157576 h 222520"/>
                  <a:gd name="connsiteX17" fmla="*/ 33954 w 130623"/>
                  <a:gd name="connsiteY17" fmla="*/ 189043 h 222520"/>
                  <a:gd name="connsiteX18" fmla="*/ 65477 w 130623"/>
                  <a:gd name="connsiteY18" fmla="*/ 202075 h 222520"/>
                  <a:gd name="connsiteX19" fmla="*/ 96989 w 130623"/>
                  <a:gd name="connsiteY19" fmla="*/ 189043 h 222520"/>
                  <a:gd name="connsiteX20" fmla="*/ 110055 w 130623"/>
                  <a:gd name="connsiteY20" fmla="*/ 157576 h 222520"/>
                  <a:gd name="connsiteX21" fmla="*/ 96989 w 130623"/>
                  <a:gd name="connsiteY21" fmla="*/ 125963 h 222520"/>
                  <a:gd name="connsiteX22" fmla="*/ 65466 w 130623"/>
                  <a:gd name="connsiteY22" fmla="*/ 112931 h 222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30623" h="222520">
                    <a:moveTo>
                      <a:pt x="88734" y="149"/>
                    </a:moveTo>
                    <a:lnTo>
                      <a:pt x="106162" y="11526"/>
                    </a:lnTo>
                    <a:lnTo>
                      <a:pt x="48876" y="98231"/>
                    </a:lnTo>
                    <a:cubicBezTo>
                      <a:pt x="56550" y="95648"/>
                      <a:pt x="63755" y="94350"/>
                      <a:pt x="70489" y="94350"/>
                    </a:cubicBezTo>
                    <a:cubicBezTo>
                      <a:pt x="87313" y="94350"/>
                      <a:pt x="101598" y="100424"/>
                      <a:pt x="113333" y="112573"/>
                    </a:cubicBezTo>
                    <a:cubicBezTo>
                      <a:pt x="125056" y="124721"/>
                      <a:pt x="130918" y="139677"/>
                      <a:pt x="130929" y="157430"/>
                    </a:cubicBezTo>
                    <a:cubicBezTo>
                      <a:pt x="130918" y="169634"/>
                      <a:pt x="128088" y="180653"/>
                      <a:pt x="122427" y="190486"/>
                    </a:cubicBezTo>
                    <a:cubicBezTo>
                      <a:pt x="116756" y="200330"/>
                      <a:pt x="108702" y="208149"/>
                      <a:pt x="98276" y="213955"/>
                    </a:cubicBezTo>
                    <a:cubicBezTo>
                      <a:pt x="87828" y="219761"/>
                      <a:pt x="76608" y="222658"/>
                      <a:pt x="64605" y="222669"/>
                    </a:cubicBezTo>
                    <a:cubicBezTo>
                      <a:pt x="52971" y="222658"/>
                      <a:pt x="42187" y="219862"/>
                      <a:pt x="32242" y="214246"/>
                    </a:cubicBezTo>
                    <a:cubicBezTo>
                      <a:pt x="22286" y="208642"/>
                      <a:pt x="14467" y="200744"/>
                      <a:pt x="8807" y="190553"/>
                    </a:cubicBezTo>
                    <a:cubicBezTo>
                      <a:pt x="3124" y="180385"/>
                      <a:pt x="294" y="169489"/>
                      <a:pt x="305" y="157867"/>
                    </a:cubicBezTo>
                    <a:cubicBezTo>
                      <a:pt x="294" y="149230"/>
                      <a:pt x="2050" y="140136"/>
                      <a:pt x="5563" y="130572"/>
                    </a:cubicBezTo>
                    <a:cubicBezTo>
                      <a:pt x="9075" y="121030"/>
                      <a:pt x="15351" y="109530"/>
                      <a:pt x="24389" y="96073"/>
                    </a:cubicBezTo>
                    <a:close/>
                    <a:moveTo>
                      <a:pt x="65466" y="112931"/>
                    </a:moveTo>
                    <a:cubicBezTo>
                      <a:pt x="53150" y="112942"/>
                      <a:pt x="42635" y="117282"/>
                      <a:pt x="33943" y="125963"/>
                    </a:cubicBezTo>
                    <a:cubicBezTo>
                      <a:pt x="25239" y="134655"/>
                      <a:pt x="20899" y="145192"/>
                      <a:pt x="20899" y="157576"/>
                    </a:cubicBezTo>
                    <a:cubicBezTo>
                      <a:pt x="20899" y="169870"/>
                      <a:pt x="25251" y="180362"/>
                      <a:pt x="33954" y="189043"/>
                    </a:cubicBezTo>
                    <a:cubicBezTo>
                      <a:pt x="42657" y="197735"/>
                      <a:pt x="53161" y="202075"/>
                      <a:pt x="65477" y="202075"/>
                    </a:cubicBezTo>
                    <a:cubicBezTo>
                      <a:pt x="77771" y="202075"/>
                      <a:pt x="88275" y="197735"/>
                      <a:pt x="96989" y="189043"/>
                    </a:cubicBezTo>
                    <a:cubicBezTo>
                      <a:pt x="105692" y="180362"/>
                      <a:pt x="110044" y="169870"/>
                      <a:pt x="110055" y="157576"/>
                    </a:cubicBezTo>
                    <a:cubicBezTo>
                      <a:pt x="110044" y="145192"/>
                      <a:pt x="105692" y="134655"/>
                      <a:pt x="96989" y="125963"/>
                    </a:cubicBezTo>
                    <a:cubicBezTo>
                      <a:pt x="88275" y="117282"/>
                      <a:pt x="77771" y="112942"/>
                      <a:pt x="65466" y="112931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64" name="Other_03">
              <a:extLst>
                <a:ext uri="{FF2B5EF4-FFF2-40B4-BE49-F238E27FC236}">
                  <a16:creationId xmlns:a16="http://schemas.microsoft.com/office/drawing/2014/main" id="{6F27708F-AB45-DFC9-4D72-25BDC373E271}"/>
                </a:ext>
              </a:extLst>
            </p:cNvPr>
            <p:cNvGrpSpPr/>
            <p:nvPr/>
          </p:nvGrpSpPr>
          <p:grpSpPr>
            <a:xfrm>
              <a:off x="7315167" y="4411411"/>
              <a:ext cx="277098" cy="217195"/>
              <a:chOff x="7315167" y="4411411"/>
              <a:chExt cx="277098" cy="217195"/>
            </a:xfrm>
            <a:solidFill>
              <a:srgbClr val="000000"/>
            </a:solidFill>
          </p:grpSpPr>
          <p:sp>
            <p:nvSpPr>
              <p:cNvPr id="165" name="Freeform: Shape 164">
                <a:extLst>
                  <a:ext uri="{FF2B5EF4-FFF2-40B4-BE49-F238E27FC236}">
                    <a16:creationId xmlns:a16="http://schemas.microsoft.com/office/drawing/2014/main" id="{678D5F77-3CD0-6FA0-91B9-B45DF713981D}"/>
                  </a:ext>
                </a:extLst>
              </p:cNvPr>
              <p:cNvSpPr/>
              <p:nvPr/>
            </p:nvSpPr>
            <p:spPr>
              <a:xfrm>
                <a:off x="7315167" y="4416747"/>
                <a:ext cx="54287" cy="211859"/>
              </a:xfrm>
              <a:custGeom>
                <a:avLst/>
                <a:gdLst>
                  <a:gd name="connsiteX0" fmla="*/ 12921 w 54287"/>
                  <a:gd name="connsiteY0" fmla="*/ 348 h 211859"/>
                  <a:gd name="connsiteX1" fmla="*/ 54535 w 54287"/>
                  <a:gd name="connsiteY1" fmla="*/ 348 h 211859"/>
                  <a:gd name="connsiteX2" fmla="*/ 54535 w 54287"/>
                  <a:gd name="connsiteY2" fmla="*/ 212208 h 211859"/>
                  <a:gd name="connsiteX3" fmla="*/ 33515 w 54287"/>
                  <a:gd name="connsiteY3" fmla="*/ 212208 h 211859"/>
                  <a:gd name="connsiteX4" fmla="*/ 33515 w 54287"/>
                  <a:gd name="connsiteY4" fmla="*/ 21088 h 211859"/>
                  <a:gd name="connsiteX5" fmla="*/ 247 w 54287"/>
                  <a:gd name="connsiteY5" fmla="*/ 21088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2921" y="348"/>
                    </a:moveTo>
                    <a:lnTo>
                      <a:pt x="54535" y="348"/>
                    </a:lnTo>
                    <a:lnTo>
                      <a:pt x="54535" y="212208"/>
                    </a:lnTo>
                    <a:lnTo>
                      <a:pt x="33515" y="212208"/>
                    </a:lnTo>
                    <a:lnTo>
                      <a:pt x="33515" y="21088"/>
                    </a:lnTo>
                    <a:lnTo>
                      <a:pt x="247" y="21088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66" name="Freeform: Shape 165">
                <a:extLst>
                  <a:ext uri="{FF2B5EF4-FFF2-40B4-BE49-F238E27FC236}">
                    <a16:creationId xmlns:a16="http://schemas.microsoft.com/office/drawing/2014/main" id="{97F97C01-E2AB-76AE-4876-F39BC8FA07FD}"/>
                  </a:ext>
                </a:extLst>
              </p:cNvPr>
              <p:cNvSpPr/>
              <p:nvPr/>
            </p:nvSpPr>
            <p:spPr>
              <a:xfrm>
                <a:off x="7444213" y="4411411"/>
                <a:ext cx="148052" cy="217195"/>
              </a:xfrm>
              <a:custGeom>
                <a:avLst/>
                <a:gdLst>
                  <a:gd name="connsiteX0" fmla="*/ 118433 w 148052"/>
                  <a:gd name="connsiteY0" fmla="*/ 348 h 217195"/>
                  <a:gd name="connsiteX1" fmla="*/ 122717 w 148052"/>
                  <a:gd name="connsiteY1" fmla="*/ 348 h 217195"/>
                  <a:gd name="connsiteX2" fmla="*/ 122717 w 148052"/>
                  <a:gd name="connsiteY2" fmla="*/ 148121 h 217195"/>
                  <a:gd name="connsiteX3" fmla="*/ 148356 w 148052"/>
                  <a:gd name="connsiteY3" fmla="*/ 148121 h 217195"/>
                  <a:gd name="connsiteX4" fmla="*/ 148356 w 148052"/>
                  <a:gd name="connsiteY4" fmla="*/ 168290 h 217195"/>
                  <a:gd name="connsiteX5" fmla="*/ 122717 w 148052"/>
                  <a:gd name="connsiteY5" fmla="*/ 168290 h 217195"/>
                  <a:gd name="connsiteX6" fmla="*/ 122717 w 148052"/>
                  <a:gd name="connsiteY6" fmla="*/ 217544 h 217195"/>
                  <a:gd name="connsiteX7" fmla="*/ 101698 w 148052"/>
                  <a:gd name="connsiteY7" fmla="*/ 217544 h 217195"/>
                  <a:gd name="connsiteX8" fmla="*/ 101698 w 148052"/>
                  <a:gd name="connsiteY8" fmla="*/ 168290 h 217195"/>
                  <a:gd name="connsiteX9" fmla="*/ 304 w 148052"/>
                  <a:gd name="connsiteY9" fmla="*/ 168290 h 217195"/>
                  <a:gd name="connsiteX10" fmla="*/ 101698 w 148052"/>
                  <a:gd name="connsiteY10" fmla="*/ 148121 h 217195"/>
                  <a:gd name="connsiteX11" fmla="*/ 101698 w 148052"/>
                  <a:gd name="connsiteY11" fmla="*/ 59144 h 217195"/>
                  <a:gd name="connsiteX12" fmla="*/ 38931 w 148052"/>
                  <a:gd name="connsiteY12" fmla="*/ 14812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48052" h="217195">
                    <a:moveTo>
                      <a:pt x="118433" y="348"/>
                    </a:moveTo>
                    <a:lnTo>
                      <a:pt x="122717" y="348"/>
                    </a:lnTo>
                    <a:lnTo>
                      <a:pt x="122717" y="148121"/>
                    </a:lnTo>
                    <a:lnTo>
                      <a:pt x="148356" y="148121"/>
                    </a:lnTo>
                    <a:lnTo>
                      <a:pt x="148356" y="168290"/>
                    </a:lnTo>
                    <a:lnTo>
                      <a:pt x="122717" y="168290"/>
                    </a:lnTo>
                    <a:lnTo>
                      <a:pt x="122717" y="217544"/>
                    </a:lnTo>
                    <a:lnTo>
                      <a:pt x="101698" y="217544"/>
                    </a:lnTo>
                    <a:lnTo>
                      <a:pt x="101698" y="168290"/>
                    </a:lnTo>
                    <a:lnTo>
                      <a:pt x="304" y="168290"/>
                    </a:lnTo>
                    <a:close/>
                    <a:moveTo>
                      <a:pt x="101698" y="148121"/>
                    </a:moveTo>
                    <a:lnTo>
                      <a:pt x="101698" y="59144"/>
                    </a:lnTo>
                    <a:lnTo>
                      <a:pt x="38931" y="148121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67" name="Other_03">
              <a:extLst>
                <a:ext uri="{FF2B5EF4-FFF2-40B4-BE49-F238E27FC236}">
                  <a16:creationId xmlns:a16="http://schemas.microsoft.com/office/drawing/2014/main" id="{86BD8F7B-E9A6-5C99-FBF5-E148F1E20427}"/>
                </a:ext>
              </a:extLst>
            </p:cNvPr>
            <p:cNvGrpSpPr/>
            <p:nvPr/>
          </p:nvGrpSpPr>
          <p:grpSpPr>
            <a:xfrm>
              <a:off x="7316241" y="4986820"/>
              <a:ext cx="274939" cy="222520"/>
              <a:chOff x="7316241" y="4986820"/>
              <a:chExt cx="274939" cy="222520"/>
            </a:xfrm>
            <a:solidFill>
              <a:srgbClr val="000000"/>
            </a:solidFill>
          </p:grpSpPr>
          <p:sp>
            <p:nvSpPr>
              <p:cNvPr id="168" name="Freeform: Shape 167">
                <a:extLst>
                  <a:ext uri="{FF2B5EF4-FFF2-40B4-BE49-F238E27FC236}">
                    <a16:creationId xmlns:a16="http://schemas.microsoft.com/office/drawing/2014/main" id="{7B61D1F4-309E-3EDB-737D-8318B4294B48}"/>
                  </a:ext>
                </a:extLst>
              </p:cNvPr>
              <p:cNvSpPr/>
              <p:nvPr/>
            </p:nvSpPr>
            <p:spPr>
              <a:xfrm>
                <a:off x="7316241" y="4992156"/>
                <a:ext cx="54287" cy="211859"/>
              </a:xfrm>
              <a:custGeom>
                <a:avLst/>
                <a:gdLst>
                  <a:gd name="connsiteX0" fmla="*/ 12922 w 54287"/>
                  <a:gd name="connsiteY0" fmla="*/ 549 h 211859"/>
                  <a:gd name="connsiteX1" fmla="*/ 54535 w 54287"/>
                  <a:gd name="connsiteY1" fmla="*/ 549 h 211859"/>
                  <a:gd name="connsiteX2" fmla="*/ 54535 w 54287"/>
                  <a:gd name="connsiteY2" fmla="*/ 212409 h 211859"/>
                  <a:gd name="connsiteX3" fmla="*/ 33516 w 54287"/>
                  <a:gd name="connsiteY3" fmla="*/ 212409 h 211859"/>
                  <a:gd name="connsiteX4" fmla="*/ 33516 w 54287"/>
                  <a:gd name="connsiteY4" fmla="*/ 21289 h 211859"/>
                  <a:gd name="connsiteX5" fmla="*/ 247 w 54287"/>
                  <a:gd name="connsiteY5" fmla="*/ 21289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2922" y="549"/>
                    </a:moveTo>
                    <a:lnTo>
                      <a:pt x="54535" y="549"/>
                    </a:lnTo>
                    <a:lnTo>
                      <a:pt x="54535" y="212409"/>
                    </a:lnTo>
                    <a:lnTo>
                      <a:pt x="33516" y="212409"/>
                    </a:lnTo>
                    <a:lnTo>
                      <a:pt x="33516" y="21289"/>
                    </a:lnTo>
                    <a:lnTo>
                      <a:pt x="247" y="2128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69" name="Freeform: Shape 168">
                <a:extLst>
                  <a:ext uri="{FF2B5EF4-FFF2-40B4-BE49-F238E27FC236}">
                    <a16:creationId xmlns:a16="http://schemas.microsoft.com/office/drawing/2014/main" id="{024D8E0F-9196-8014-245C-03BFDBD3EBB8}"/>
                  </a:ext>
                </a:extLst>
              </p:cNvPr>
              <p:cNvSpPr/>
              <p:nvPr/>
            </p:nvSpPr>
            <p:spPr>
              <a:xfrm>
                <a:off x="7447726" y="4986820"/>
                <a:ext cx="143454" cy="222520"/>
              </a:xfrm>
              <a:custGeom>
                <a:avLst/>
                <a:gdLst>
                  <a:gd name="connsiteX0" fmla="*/ 103723 w 143454"/>
                  <a:gd name="connsiteY0" fmla="*/ 101518 h 222520"/>
                  <a:gd name="connsiteX1" fmla="*/ 134463 w 143454"/>
                  <a:gd name="connsiteY1" fmla="*/ 125860 h 222520"/>
                  <a:gd name="connsiteX2" fmla="*/ 143759 w 143454"/>
                  <a:gd name="connsiteY2" fmla="*/ 156969 h 222520"/>
                  <a:gd name="connsiteX3" fmla="*/ 127774 w 143454"/>
                  <a:gd name="connsiteY3" fmla="*/ 200171 h 222520"/>
                  <a:gd name="connsiteX4" fmla="*/ 71741 w 143454"/>
                  <a:gd name="connsiteY4" fmla="*/ 223069 h 222520"/>
                  <a:gd name="connsiteX5" fmla="*/ 18449 w 143454"/>
                  <a:gd name="connsiteY5" fmla="*/ 202979 h 222520"/>
                  <a:gd name="connsiteX6" fmla="*/ 304 w 143454"/>
                  <a:gd name="connsiteY6" fmla="*/ 158692 h 222520"/>
                  <a:gd name="connsiteX7" fmla="*/ 9813 w 143454"/>
                  <a:gd name="connsiteY7" fmla="*/ 126799 h 222520"/>
                  <a:gd name="connsiteX8" fmla="*/ 41504 w 143454"/>
                  <a:gd name="connsiteY8" fmla="*/ 101518 h 222520"/>
                  <a:gd name="connsiteX9" fmla="*/ 18169 w 143454"/>
                  <a:gd name="connsiteY9" fmla="*/ 81505 h 222520"/>
                  <a:gd name="connsiteX10" fmla="*/ 10395 w 143454"/>
                  <a:gd name="connsiteY10" fmla="*/ 55855 h 222520"/>
                  <a:gd name="connsiteX11" fmla="*/ 18673 w 143454"/>
                  <a:gd name="connsiteY11" fmla="*/ 28851 h 222520"/>
                  <a:gd name="connsiteX12" fmla="*/ 41571 w 143454"/>
                  <a:gd name="connsiteY12" fmla="*/ 8111 h 222520"/>
                  <a:gd name="connsiteX13" fmla="*/ 73184 w 143454"/>
                  <a:gd name="connsiteY13" fmla="*/ 549 h 222520"/>
                  <a:gd name="connsiteX14" fmla="*/ 103857 w 143454"/>
                  <a:gd name="connsiteY14" fmla="*/ 8189 h 222520"/>
                  <a:gd name="connsiteX15" fmla="*/ 125962 w 143454"/>
                  <a:gd name="connsiteY15" fmla="*/ 28929 h 222520"/>
                  <a:gd name="connsiteX16" fmla="*/ 133960 w 143454"/>
                  <a:gd name="connsiteY16" fmla="*/ 56436 h 222520"/>
                  <a:gd name="connsiteX17" fmla="*/ 126398 w 143454"/>
                  <a:gd name="connsiteY17" fmla="*/ 82076 h 222520"/>
                  <a:gd name="connsiteX18" fmla="*/ 103723 w 143454"/>
                  <a:gd name="connsiteY18" fmla="*/ 101518 h 222520"/>
                  <a:gd name="connsiteX19" fmla="*/ 72110 w 143454"/>
                  <a:gd name="connsiteY19" fmla="*/ 21155 h 222520"/>
                  <a:gd name="connsiteX20" fmla="*/ 43171 w 143454"/>
                  <a:gd name="connsiteY20" fmla="*/ 31457 h 222520"/>
                  <a:gd name="connsiteX21" fmla="*/ 31705 w 143454"/>
                  <a:gd name="connsiteY21" fmla="*/ 56000 h 222520"/>
                  <a:gd name="connsiteX22" fmla="*/ 44043 w 143454"/>
                  <a:gd name="connsiteY22" fmla="*/ 81572 h 222520"/>
                  <a:gd name="connsiteX23" fmla="*/ 72826 w 143454"/>
                  <a:gd name="connsiteY23" fmla="*/ 93016 h 222520"/>
                  <a:gd name="connsiteX24" fmla="*/ 92738 w 143454"/>
                  <a:gd name="connsiteY24" fmla="*/ 87837 h 222520"/>
                  <a:gd name="connsiteX25" fmla="*/ 107381 w 143454"/>
                  <a:gd name="connsiteY25" fmla="*/ 73652 h 222520"/>
                  <a:gd name="connsiteX26" fmla="*/ 112650 w 143454"/>
                  <a:gd name="connsiteY26" fmla="*/ 55575 h 222520"/>
                  <a:gd name="connsiteX27" fmla="*/ 102258 w 143454"/>
                  <a:gd name="connsiteY27" fmla="*/ 31961 h 222520"/>
                  <a:gd name="connsiteX28" fmla="*/ 72110 w 143454"/>
                  <a:gd name="connsiteY28" fmla="*/ 21155 h 222520"/>
                  <a:gd name="connsiteX29" fmla="*/ 73106 w 143454"/>
                  <a:gd name="connsiteY29" fmla="*/ 112178 h 222520"/>
                  <a:gd name="connsiteX30" fmla="*/ 36437 w 143454"/>
                  <a:gd name="connsiteY30" fmla="*/ 126363 h 222520"/>
                  <a:gd name="connsiteX31" fmla="*/ 21626 w 143454"/>
                  <a:gd name="connsiteY31" fmla="*/ 159419 h 222520"/>
                  <a:gd name="connsiteX32" fmla="*/ 27946 w 143454"/>
                  <a:gd name="connsiteY32" fmla="*/ 181445 h 222520"/>
                  <a:gd name="connsiteX33" fmla="*/ 45643 w 143454"/>
                  <a:gd name="connsiteY33" fmla="*/ 197441 h 222520"/>
                  <a:gd name="connsiteX34" fmla="*/ 71965 w 143454"/>
                  <a:gd name="connsiteY34" fmla="*/ 203057 h 222520"/>
                  <a:gd name="connsiteX35" fmla="*/ 108779 w 143454"/>
                  <a:gd name="connsiteY35" fmla="*/ 189376 h 222520"/>
                  <a:gd name="connsiteX36" fmla="*/ 122438 w 143454"/>
                  <a:gd name="connsiteY36" fmla="*/ 157394 h 222520"/>
                  <a:gd name="connsiteX37" fmla="*/ 107985 w 143454"/>
                  <a:gd name="connsiteY37" fmla="*/ 125938 h 222520"/>
                  <a:gd name="connsiteX38" fmla="*/ 73106 w 143454"/>
                  <a:gd name="connsiteY38" fmla="*/ 112178 h 222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143454" h="222520">
                    <a:moveTo>
                      <a:pt x="103723" y="101518"/>
                    </a:moveTo>
                    <a:cubicBezTo>
                      <a:pt x="118019" y="108632"/>
                      <a:pt x="128266" y="116743"/>
                      <a:pt x="134463" y="125860"/>
                    </a:cubicBezTo>
                    <a:cubicBezTo>
                      <a:pt x="140649" y="134988"/>
                      <a:pt x="143748" y="145357"/>
                      <a:pt x="143759" y="156969"/>
                    </a:cubicBezTo>
                    <a:cubicBezTo>
                      <a:pt x="143748" y="173301"/>
                      <a:pt x="138423" y="187709"/>
                      <a:pt x="127774" y="200171"/>
                    </a:cubicBezTo>
                    <a:cubicBezTo>
                      <a:pt x="114708" y="215440"/>
                      <a:pt x="96027" y="223058"/>
                      <a:pt x="71741" y="223069"/>
                    </a:cubicBezTo>
                    <a:cubicBezTo>
                      <a:pt x="48306" y="223058"/>
                      <a:pt x="30541" y="216369"/>
                      <a:pt x="18449" y="202979"/>
                    </a:cubicBezTo>
                    <a:cubicBezTo>
                      <a:pt x="6345" y="189588"/>
                      <a:pt x="304" y="174834"/>
                      <a:pt x="304" y="158692"/>
                    </a:cubicBezTo>
                    <a:cubicBezTo>
                      <a:pt x="304" y="146901"/>
                      <a:pt x="3470" y="136263"/>
                      <a:pt x="9813" y="126799"/>
                    </a:cubicBezTo>
                    <a:cubicBezTo>
                      <a:pt x="16144" y="117335"/>
                      <a:pt x="26704" y="108912"/>
                      <a:pt x="41504" y="101518"/>
                    </a:cubicBezTo>
                    <a:cubicBezTo>
                      <a:pt x="31123" y="96148"/>
                      <a:pt x="23348" y="89481"/>
                      <a:pt x="18169" y="81505"/>
                    </a:cubicBezTo>
                    <a:cubicBezTo>
                      <a:pt x="12979" y="73540"/>
                      <a:pt x="10383" y="64983"/>
                      <a:pt x="10395" y="55855"/>
                    </a:cubicBezTo>
                    <a:cubicBezTo>
                      <a:pt x="10383" y="46637"/>
                      <a:pt x="13146" y="37643"/>
                      <a:pt x="18673" y="28851"/>
                    </a:cubicBezTo>
                    <a:cubicBezTo>
                      <a:pt x="24188" y="20081"/>
                      <a:pt x="31817" y="13167"/>
                      <a:pt x="41571" y="8111"/>
                    </a:cubicBezTo>
                    <a:cubicBezTo>
                      <a:pt x="51303" y="3077"/>
                      <a:pt x="61841" y="549"/>
                      <a:pt x="73184" y="549"/>
                    </a:cubicBezTo>
                    <a:cubicBezTo>
                      <a:pt x="84214" y="549"/>
                      <a:pt x="94438" y="3100"/>
                      <a:pt x="103857" y="8189"/>
                    </a:cubicBezTo>
                    <a:cubicBezTo>
                      <a:pt x="113254" y="13279"/>
                      <a:pt x="120626" y="20192"/>
                      <a:pt x="125962" y="28929"/>
                    </a:cubicBezTo>
                    <a:cubicBezTo>
                      <a:pt x="131286" y="37666"/>
                      <a:pt x="133949" y="46838"/>
                      <a:pt x="133960" y="56436"/>
                    </a:cubicBezTo>
                    <a:cubicBezTo>
                      <a:pt x="133949" y="66057"/>
                      <a:pt x="131432" y="74603"/>
                      <a:pt x="126398" y="82076"/>
                    </a:cubicBezTo>
                    <a:cubicBezTo>
                      <a:pt x="121353" y="89571"/>
                      <a:pt x="113791" y="96048"/>
                      <a:pt x="103723" y="101518"/>
                    </a:cubicBezTo>
                    <a:close/>
                    <a:moveTo>
                      <a:pt x="72110" y="21155"/>
                    </a:moveTo>
                    <a:cubicBezTo>
                      <a:pt x="60454" y="21155"/>
                      <a:pt x="50811" y="24589"/>
                      <a:pt x="43171" y="31457"/>
                    </a:cubicBezTo>
                    <a:cubicBezTo>
                      <a:pt x="35519" y="38326"/>
                      <a:pt x="31694" y="46514"/>
                      <a:pt x="31705" y="56000"/>
                    </a:cubicBezTo>
                    <a:cubicBezTo>
                      <a:pt x="31694" y="65419"/>
                      <a:pt x="35810" y="73943"/>
                      <a:pt x="44043" y="81572"/>
                    </a:cubicBezTo>
                    <a:cubicBezTo>
                      <a:pt x="52265" y="89213"/>
                      <a:pt x="61863" y="93027"/>
                      <a:pt x="72826" y="93016"/>
                    </a:cubicBezTo>
                    <a:cubicBezTo>
                      <a:pt x="79851" y="93027"/>
                      <a:pt x="86485" y="91293"/>
                      <a:pt x="92738" y="87837"/>
                    </a:cubicBezTo>
                    <a:cubicBezTo>
                      <a:pt x="98980" y="84380"/>
                      <a:pt x="103857" y="79659"/>
                      <a:pt x="107381" y="73652"/>
                    </a:cubicBezTo>
                    <a:cubicBezTo>
                      <a:pt x="110882" y="67656"/>
                      <a:pt x="112639" y="61627"/>
                      <a:pt x="112650" y="55575"/>
                    </a:cubicBezTo>
                    <a:cubicBezTo>
                      <a:pt x="112639" y="47040"/>
                      <a:pt x="109182" y="39164"/>
                      <a:pt x="102258" y="31961"/>
                    </a:cubicBezTo>
                    <a:cubicBezTo>
                      <a:pt x="95333" y="24757"/>
                      <a:pt x="85276" y="21155"/>
                      <a:pt x="72110" y="21155"/>
                    </a:cubicBezTo>
                    <a:close/>
                    <a:moveTo>
                      <a:pt x="73106" y="112178"/>
                    </a:moveTo>
                    <a:cubicBezTo>
                      <a:pt x="58530" y="112189"/>
                      <a:pt x="46303" y="116910"/>
                      <a:pt x="36437" y="126363"/>
                    </a:cubicBezTo>
                    <a:cubicBezTo>
                      <a:pt x="26548" y="135826"/>
                      <a:pt x="21615" y="146845"/>
                      <a:pt x="21626" y="159419"/>
                    </a:cubicBezTo>
                    <a:cubicBezTo>
                      <a:pt x="21615" y="167193"/>
                      <a:pt x="23718" y="174543"/>
                      <a:pt x="27946" y="181445"/>
                    </a:cubicBezTo>
                    <a:cubicBezTo>
                      <a:pt x="32152" y="188369"/>
                      <a:pt x="38059" y="193694"/>
                      <a:pt x="45643" y="197441"/>
                    </a:cubicBezTo>
                    <a:cubicBezTo>
                      <a:pt x="53216" y="201189"/>
                      <a:pt x="61986" y="203068"/>
                      <a:pt x="71965" y="203057"/>
                    </a:cubicBezTo>
                    <a:cubicBezTo>
                      <a:pt x="87391" y="203068"/>
                      <a:pt x="99662" y="198504"/>
                      <a:pt x="108779" y="189376"/>
                    </a:cubicBezTo>
                    <a:cubicBezTo>
                      <a:pt x="117874" y="180259"/>
                      <a:pt x="122427" y="169598"/>
                      <a:pt x="122438" y="157394"/>
                    </a:cubicBezTo>
                    <a:cubicBezTo>
                      <a:pt x="122427" y="145592"/>
                      <a:pt x="117605" y="135110"/>
                      <a:pt x="107985" y="125938"/>
                    </a:cubicBezTo>
                    <a:cubicBezTo>
                      <a:pt x="98342" y="116776"/>
                      <a:pt x="86720" y="112189"/>
                      <a:pt x="73106" y="112178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70" name="Other_03">
              <a:extLst>
                <a:ext uri="{FF2B5EF4-FFF2-40B4-BE49-F238E27FC236}">
                  <a16:creationId xmlns:a16="http://schemas.microsoft.com/office/drawing/2014/main" id="{16770918-667F-B198-AD67-CEFC5D5A4F1D}"/>
                </a:ext>
              </a:extLst>
            </p:cNvPr>
            <p:cNvGrpSpPr/>
            <p:nvPr/>
          </p:nvGrpSpPr>
          <p:grpSpPr>
            <a:xfrm>
              <a:off x="7872126" y="3841329"/>
              <a:ext cx="308647" cy="222520"/>
              <a:chOff x="7872126" y="3841329"/>
              <a:chExt cx="308647" cy="222520"/>
            </a:xfrm>
            <a:solidFill>
              <a:srgbClr val="000000"/>
            </a:solidFill>
          </p:grpSpPr>
          <p:sp>
            <p:nvSpPr>
              <p:cNvPr id="171" name="Freeform: Shape 170">
                <a:extLst>
                  <a:ext uri="{FF2B5EF4-FFF2-40B4-BE49-F238E27FC236}">
                    <a16:creationId xmlns:a16="http://schemas.microsoft.com/office/drawing/2014/main" id="{401EB2B2-191A-AF26-F226-27C34F0C9C8D}"/>
                  </a:ext>
                </a:extLst>
              </p:cNvPr>
              <p:cNvSpPr/>
              <p:nvPr/>
            </p:nvSpPr>
            <p:spPr>
              <a:xfrm>
                <a:off x="7872126" y="3841329"/>
                <a:ext cx="143891" cy="217195"/>
              </a:xfrm>
              <a:custGeom>
                <a:avLst/>
                <a:gdLst>
                  <a:gd name="connsiteX0" fmla="*/ 25802 w 143891"/>
                  <a:gd name="connsiteY0" fmla="*/ 71731 h 217195"/>
                  <a:gd name="connsiteX1" fmla="*/ 5498 w 143891"/>
                  <a:gd name="connsiteY1" fmla="*/ 71731 h 217195"/>
                  <a:gd name="connsiteX2" fmla="*/ 26450 w 143891"/>
                  <a:gd name="connsiteY2" fmla="*/ 20273 h 217195"/>
                  <a:gd name="connsiteX3" fmla="*/ 76073 w 143891"/>
                  <a:gd name="connsiteY3" fmla="*/ 149 h 217195"/>
                  <a:gd name="connsiteX4" fmla="*/ 123381 w 143891"/>
                  <a:gd name="connsiteY4" fmla="*/ 19032 h 217195"/>
                  <a:gd name="connsiteX5" fmla="*/ 141458 w 143891"/>
                  <a:gd name="connsiteY5" fmla="*/ 63554 h 217195"/>
                  <a:gd name="connsiteX6" fmla="*/ 132833 w 143891"/>
                  <a:gd name="connsiteY6" fmla="*/ 97348 h 217195"/>
                  <a:gd name="connsiteX7" fmla="*/ 99375 w 143891"/>
                  <a:gd name="connsiteY7" fmla="*/ 140069 h 217195"/>
                  <a:gd name="connsiteX8" fmla="*/ 46597 w 143891"/>
                  <a:gd name="connsiteY8" fmla="*/ 196896 h 217195"/>
                  <a:gd name="connsiteX9" fmla="*/ 144344 w 143891"/>
                  <a:gd name="connsiteY9" fmla="*/ 196896 h 217195"/>
                  <a:gd name="connsiteX10" fmla="*/ 144344 w 143891"/>
                  <a:gd name="connsiteY10" fmla="*/ 217345 h 217195"/>
                  <a:gd name="connsiteX11" fmla="*/ 453 w 143891"/>
                  <a:gd name="connsiteY11" fmla="*/ 217345 h 217195"/>
                  <a:gd name="connsiteX12" fmla="*/ 81398 w 143891"/>
                  <a:gd name="connsiteY12" fmla="*/ 129867 h 217195"/>
                  <a:gd name="connsiteX13" fmla="*/ 113447 w 143891"/>
                  <a:gd name="connsiteY13" fmla="*/ 90737 h 217195"/>
                  <a:gd name="connsiteX14" fmla="*/ 120864 w 143891"/>
                  <a:gd name="connsiteY14" fmla="*/ 63844 h 217195"/>
                  <a:gd name="connsiteX15" fmla="*/ 107541 w 143891"/>
                  <a:gd name="connsiteY15" fmla="*/ 33082 h 217195"/>
                  <a:gd name="connsiteX16" fmla="*/ 74921 w 143891"/>
                  <a:gd name="connsiteY16" fmla="*/ 20173 h 217195"/>
                  <a:gd name="connsiteX17" fmla="*/ 41138 w 143891"/>
                  <a:gd name="connsiteY17" fmla="*/ 33719 h 217195"/>
                  <a:gd name="connsiteX18" fmla="*/ 25802 w 143891"/>
                  <a:gd name="connsiteY18" fmla="*/ 7173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5802" y="71731"/>
                    </a:moveTo>
                    <a:lnTo>
                      <a:pt x="5498" y="71731"/>
                    </a:lnTo>
                    <a:cubicBezTo>
                      <a:pt x="6069" y="50846"/>
                      <a:pt x="13049" y="33697"/>
                      <a:pt x="26450" y="20273"/>
                    </a:cubicBezTo>
                    <a:cubicBezTo>
                      <a:pt x="39840" y="6861"/>
                      <a:pt x="56385" y="149"/>
                      <a:pt x="76073" y="149"/>
                    </a:cubicBezTo>
                    <a:cubicBezTo>
                      <a:pt x="95560" y="149"/>
                      <a:pt x="111322" y="6447"/>
                      <a:pt x="123381" y="19032"/>
                    </a:cubicBezTo>
                    <a:cubicBezTo>
                      <a:pt x="135417" y="31616"/>
                      <a:pt x="141447" y="46461"/>
                      <a:pt x="141458" y="63554"/>
                    </a:cubicBezTo>
                    <a:cubicBezTo>
                      <a:pt x="141447" y="75568"/>
                      <a:pt x="138572" y="86833"/>
                      <a:pt x="132833" y="97348"/>
                    </a:cubicBezTo>
                    <a:cubicBezTo>
                      <a:pt x="127084" y="107874"/>
                      <a:pt x="115930" y="122115"/>
                      <a:pt x="99375" y="140069"/>
                    </a:cubicBezTo>
                    <a:lnTo>
                      <a:pt x="46597" y="196896"/>
                    </a:lnTo>
                    <a:lnTo>
                      <a:pt x="144344" y="196896"/>
                    </a:lnTo>
                    <a:lnTo>
                      <a:pt x="144344" y="217345"/>
                    </a:lnTo>
                    <a:lnTo>
                      <a:pt x="453" y="217345"/>
                    </a:lnTo>
                    <a:lnTo>
                      <a:pt x="81398" y="129867"/>
                    </a:lnTo>
                    <a:cubicBezTo>
                      <a:pt x="97809" y="112293"/>
                      <a:pt x="108492" y="99250"/>
                      <a:pt x="113447" y="90737"/>
                    </a:cubicBezTo>
                    <a:cubicBezTo>
                      <a:pt x="118380" y="82235"/>
                      <a:pt x="120853" y="73264"/>
                      <a:pt x="120864" y="63844"/>
                    </a:cubicBezTo>
                    <a:cubicBezTo>
                      <a:pt x="120853" y="51942"/>
                      <a:pt x="116412" y="41696"/>
                      <a:pt x="107541" y="33082"/>
                    </a:cubicBezTo>
                    <a:cubicBezTo>
                      <a:pt x="98648" y="24491"/>
                      <a:pt x="87774" y="20184"/>
                      <a:pt x="74921" y="20173"/>
                    </a:cubicBezTo>
                    <a:cubicBezTo>
                      <a:pt x="61363" y="20184"/>
                      <a:pt x="50109" y="24703"/>
                      <a:pt x="41138" y="33719"/>
                    </a:cubicBezTo>
                    <a:cubicBezTo>
                      <a:pt x="32167" y="42758"/>
                      <a:pt x="27054" y="55421"/>
                      <a:pt x="25802" y="71731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72" name="Freeform: Shape 171">
                <a:extLst>
                  <a:ext uri="{FF2B5EF4-FFF2-40B4-BE49-F238E27FC236}">
                    <a16:creationId xmlns:a16="http://schemas.microsoft.com/office/drawing/2014/main" id="{15C99AA5-5F63-CEE0-BE50-9134C718D918}"/>
                  </a:ext>
                </a:extLst>
              </p:cNvPr>
              <p:cNvSpPr/>
              <p:nvPr/>
            </p:nvSpPr>
            <p:spPr>
              <a:xfrm>
                <a:off x="8036178" y="3841329"/>
                <a:ext cx="144595" cy="222520"/>
              </a:xfrm>
              <a:custGeom>
                <a:avLst/>
                <a:gdLst>
                  <a:gd name="connsiteX0" fmla="*/ 510 w 144595"/>
                  <a:gd name="connsiteY0" fmla="*/ 111488 h 222520"/>
                  <a:gd name="connsiteX1" fmla="*/ 9504 w 144595"/>
                  <a:gd name="connsiteY1" fmla="*/ 46673 h 222520"/>
                  <a:gd name="connsiteX2" fmla="*/ 34931 w 144595"/>
                  <a:gd name="connsiteY2" fmla="*/ 11962 h 222520"/>
                  <a:gd name="connsiteX3" fmla="*/ 71656 w 144595"/>
                  <a:gd name="connsiteY3" fmla="*/ 149 h 222520"/>
                  <a:gd name="connsiteX4" fmla="*/ 108951 w 144595"/>
                  <a:gd name="connsiteY4" fmla="*/ 12040 h 222520"/>
                  <a:gd name="connsiteX5" fmla="*/ 135385 w 144595"/>
                  <a:gd name="connsiteY5" fmla="*/ 47691 h 222520"/>
                  <a:gd name="connsiteX6" fmla="*/ 145106 w 144595"/>
                  <a:gd name="connsiteY6" fmla="*/ 111488 h 222520"/>
                  <a:gd name="connsiteX7" fmla="*/ 135530 w 144595"/>
                  <a:gd name="connsiteY7" fmla="*/ 175004 h 222520"/>
                  <a:gd name="connsiteX8" fmla="*/ 109097 w 144595"/>
                  <a:gd name="connsiteY8" fmla="*/ 210644 h 222520"/>
                  <a:gd name="connsiteX9" fmla="*/ 71656 w 144595"/>
                  <a:gd name="connsiteY9" fmla="*/ 222669 h 222520"/>
                  <a:gd name="connsiteX10" fmla="*/ 35076 w 144595"/>
                  <a:gd name="connsiteY10" fmla="*/ 211013 h 222520"/>
                  <a:gd name="connsiteX11" fmla="*/ 9649 w 144595"/>
                  <a:gd name="connsiteY11" fmla="*/ 176234 h 222520"/>
                  <a:gd name="connsiteX12" fmla="*/ 510 w 144595"/>
                  <a:gd name="connsiteY12" fmla="*/ 111488 h 222520"/>
                  <a:gd name="connsiteX13" fmla="*/ 20523 w 144595"/>
                  <a:gd name="connsiteY13" fmla="*/ 111846 h 222520"/>
                  <a:gd name="connsiteX14" fmla="*/ 26933 w 144595"/>
                  <a:gd name="connsiteY14" fmla="*/ 166122 h 222520"/>
                  <a:gd name="connsiteX15" fmla="*/ 45871 w 144595"/>
                  <a:gd name="connsiteY15" fmla="*/ 194010 h 222520"/>
                  <a:gd name="connsiteX16" fmla="*/ 72383 w 144595"/>
                  <a:gd name="connsiteY16" fmla="*/ 203518 h 222520"/>
                  <a:gd name="connsiteX17" fmla="*/ 98727 w 144595"/>
                  <a:gd name="connsiteY17" fmla="*/ 194222 h 222520"/>
                  <a:gd name="connsiteX18" fmla="*/ 117308 w 144595"/>
                  <a:gd name="connsiteY18" fmla="*/ 166335 h 222520"/>
                  <a:gd name="connsiteX19" fmla="*/ 125239 w 144595"/>
                  <a:gd name="connsiteY19" fmla="*/ 111846 h 222520"/>
                  <a:gd name="connsiteX20" fmla="*/ 118180 w 144595"/>
                  <a:gd name="connsiteY20" fmla="*/ 59459 h 222520"/>
                  <a:gd name="connsiteX21" fmla="*/ 98660 w 144595"/>
                  <a:gd name="connsiteY21" fmla="*/ 29614 h 222520"/>
                  <a:gd name="connsiteX22" fmla="*/ 72383 w 144595"/>
                  <a:gd name="connsiteY22" fmla="*/ 20173 h 222520"/>
                  <a:gd name="connsiteX23" fmla="*/ 45871 w 144595"/>
                  <a:gd name="connsiteY23" fmla="*/ 29614 h 222520"/>
                  <a:gd name="connsiteX24" fmla="*/ 27000 w 144595"/>
                  <a:gd name="connsiteY24" fmla="*/ 57435 h 222520"/>
                  <a:gd name="connsiteX25" fmla="*/ 20523 w 144595"/>
                  <a:gd name="connsiteY25" fmla="*/ 111846 h 222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44595" h="222520">
                    <a:moveTo>
                      <a:pt x="510" y="111488"/>
                    </a:moveTo>
                    <a:cubicBezTo>
                      <a:pt x="510" y="83555"/>
                      <a:pt x="3508" y="61954"/>
                      <a:pt x="9504" y="46673"/>
                    </a:cubicBezTo>
                    <a:cubicBezTo>
                      <a:pt x="15500" y="31415"/>
                      <a:pt x="23968" y="19837"/>
                      <a:pt x="34931" y="11962"/>
                    </a:cubicBezTo>
                    <a:cubicBezTo>
                      <a:pt x="45871" y="4086"/>
                      <a:pt x="58120" y="149"/>
                      <a:pt x="71656" y="149"/>
                    </a:cubicBezTo>
                    <a:cubicBezTo>
                      <a:pt x="85381" y="149"/>
                      <a:pt x="97810" y="4120"/>
                      <a:pt x="108951" y="12040"/>
                    </a:cubicBezTo>
                    <a:cubicBezTo>
                      <a:pt x="120082" y="19971"/>
                      <a:pt x="128897" y="31851"/>
                      <a:pt x="135385" y="47691"/>
                    </a:cubicBezTo>
                    <a:cubicBezTo>
                      <a:pt x="141862" y="63543"/>
                      <a:pt x="145095" y="84808"/>
                      <a:pt x="145106" y="111488"/>
                    </a:cubicBezTo>
                    <a:cubicBezTo>
                      <a:pt x="145095" y="138089"/>
                      <a:pt x="141907" y="159265"/>
                      <a:pt x="135530" y="175004"/>
                    </a:cubicBezTo>
                    <a:cubicBezTo>
                      <a:pt x="129143" y="190755"/>
                      <a:pt x="120328" y="202635"/>
                      <a:pt x="109097" y="210644"/>
                    </a:cubicBezTo>
                    <a:cubicBezTo>
                      <a:pt x="97854" y="218665"/>
                      <a:pt x="85381" y="222658"/>
                      <a:pt x="71656" y="222669"/>
                    </a:cubicBezTo>
                    <a:cubicBezTo>
                      <a:pt x="58120" y="222658"/>
                      <a:pt x="45927" y="218788"/>
                      <a:pt x="35076" y="211013"/>
                    </a:cubicBezTo>
                    <a:cubicBezTo>
                      <a:pt x="24225" y="203250"/>
                      <a:pt x="15746" y="191649"/>
                      <a:pt x="9649" y="176234"/>
                    </a:cubicBezTo>
                    <a:cubicBezTo>
                      <a:pt x="3553" y="160820"/>
                      <a:pt x="510" y="139241"/>
                      <a:pt x="510" y="111488"/>
                    </a:cubicBezTo>
                    <a:close/>
                    <a:moveTo>
                      <a:pt x="20523" y="111846"/>
                    </a:moveTo>
                    <a:cubicBezTo>
                      <a:pt x="20511" y="135784"/>
                      <a:pt x="22648" y="153873"/>
                      <a:pt x="26933" y="166122"/>
                    </a:cubicBezTo>
                    <a:cubicBezTo>
                      <a:pt x="31195" y="178371"/>
                      <a:pt x="37504" y="187667"/>
                      <a:pt x="45871" y="194010"/>
                    </a:cubicBezTo>
                    <a:cubicBezTo>
                      <a:pt x="54216" y="200353"/>
                      <a:pt x="63054" y="203518"/>
                      <a:pt x="72383" y="203518"/>
                    </a:cubicBezTo>
                    <a:cubicBezTo>
                      <a:pt x="81779" y="203518"/>
                      <a:pt x="90561" y="200420"/>
                      <a:pt x="98727" y="194222"/>
                    </a:cubicBezTo>
                    <a:cubicBezTo>
                      <a:pt x="106882" y="188025"/>
                      <a:pt x="113079" y="178729"/>
                      <a:pt x="117308" y="166335"/>
                    </a:cubicBezTo>
                    <a:cubicBezTo>
                      <a:pt x="122588" y="151255"/>
                      <a:pt x="125228" y="133100"/>
                      <a:pt x="125239" y="111846"/>
                    </a:cubicBezTo>
                    <a:cubicBezTo>
                      <a:pt x="125228" y="90524"/>
                      <a:pt x="122878" y="73062"/>
                      <a:pt x="118180" y="59459"/>
                    </a:cubicBezTo>
                    <a:cubicBezTo>
                      <a:pt x="113471" y="45868"/>
                      <a:pt x="106960" y="35912"/>
                      <a:pt x="98660" y="29614"/>
                    </a:cubicBezTo>
                    <a:cubicBezTo>
                      <a:pt x="90348" y="23327"/>
                      <a:pt x="81589" y="20184"/>
                      <a:pt x="72383" y="20173"/>
                    </a:cubicBezTo>
                    <a:cubicBezTo>
                      <a:pt x="62964" y="20184"/>
                      <a:pt x="54127" y="23327"/>
                      <a:pt x="45871" y="29614"/>
                    </a:cubicBezTo>
                    <a:cubicBezTo>
                      <a:pt x="37604" y="35912"/>
                      <a:pt x="31317" y="45186"/>
                      <a:pt x="27000" y="57435"/>
                    </a:cubicBezTo>
                    <a:cubicBezTo>
                      <a:pt x="22670" y="69695"/>
                      <a:pt x="20511" y="87839"/>
                      <a:pt x="20523" y="111846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2659CBD2-513D-E501-687D-6D6D77B4997D}"/>
                </a:ext>
              </a:extLst>
            </p:cNvPr>
            <p:cNvSpPr/>
            <p:nvPr/>
          </p:nvSpPr>
          <p:spPr>
            <a:xfrm>
              <a:off x="7999316" y="5559577"/>
              <a:ext cx="54287" cy="211859"/>
            </a:xfrm>
            <a:custGeom>
              <a:avLst/>
              <a:gdLst>
                <a:gd name="connsiteX0" fmla="*/ 13160 w 54287"/>
                <a:gd name="connsiteY0" fmla="*/ 747 h 211859"/>
                <a:gd name="connsiteX1" fmla="*/ 54774 w 54287"/>
                <a:gd name="connsiteY1" fmla="*/ 747 h 211859"/>
                <a:gd name="connsiteX2" fmla="*/ 54774 w 54287"/>
                <a:gd name="connsiteY2" fmla="*/ 212607 h 211859"/>
                <a:gd name="connsiteX3" fmla="*/ 33754 w 54287"/>
                <a:gd name="connsiteY3" fmla="*/ 212607 h 211859"/>
                <a:gd name="connsiteX4" fmla="*/ 33754 w 54287"/>
                <a:gd name="connsiteY4" fmla="*/ 21487 h 211859"/>
                <a:gd name="connsiteX5" fmla="*/ 486 w 54287"/>
                <a:gd name="connsiteY5" fmla="*/ 21487 h 211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4287" h="211859">
                  <a:moveTo>
                    <a:pt x="13160" y="747"/>
                  </a:moveTo>
                  <a:lnTo>
                    <a:pt x="54774" y="747"/>
                  </a:lnTo>
                  <a:lnTo>
                    <a:pt x="54774" y="212607"/>
                  </a:lnTo>
                  <a:lnTo>
                    <a:pt x="33754" y="212607"/>
                  </a:lnTo>
                  <a:lnTo>
                    <a:pt x="33754" y="21487"/>
                  </a:lnTo>
                  <a:lnTo>
                    <a:pt x="486" y="21487"/>
                  </a:ln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1E57F3DA-BC49-D5F0-91E4-6F30EDAC4000}"/>
                </a:ext>
              </a:extLst>
            </p:cNvPr>
            <p:cNvSpPr/>
            <p:nvPr/>
          </p:nvSpPr>
          <p:spPr>
            <a:xfrm>
              <a:off x="7959270" y="6134982"/>
              <a:ext cx="134371" cy="217184"/>
            </a:xfrm>
            <a:custGeom>
              <a:avLst/>
              <a:gdLst>
                <a:gd name="connsiteX0" fmla="*/ 479 w 134371"/>
                <a:gd name="connsiteY0" fmla="*/ 948 h 217184"/>
                <a:gd name="connsiteX1" fmla="*/ 134851 w 134371"/>
                <a:gd name="connsiteY1" fmla="*/ 948 h 217184"/>
                <a:gd name="connsiteX2" fmla="*/ 21499 w 134371"/>
                <a:gd name="connsiteY2" fmla="*/ 218133 h 217184"/>
                <a:gd name="connsiteX3" fmla="*/ 3958 w 134371"/>
                <a:gd name="connsiteY3" fmla="*/ 209150 h 217184"/>
                <a:gd name="connsiteX4" fmla="*/ 101772 w 134371"/>
                <a:gd name="connsiteY4" fmla="*/ 21106 h 217184"/>
                <a:gd name="connsiteX5" fmla="*/ 479 w 134371"/>
                <a:gd name="connsiteY5" fmla="*/ 21106 h 217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4371" h="217184">
                  <a:moveTo>
                    <a:pt x="479" y="948"/>
                  </a:moveTo>
                  <a:lnTo>
                    <a:pt x="134851" y="948"/>
                  </a:lnTo>
                  <a:lnTo>
                    <a:pt x="21499" y="218133"/>
                  </a:lnTo>
                  <a:lnTo>
                    <a:pt x="3958" y="209150"/>
                  </a:lnTo>
                  <a:lnTo>
                    <a:pt x="101772" y="21106"/>
                  </a:lnTo>
                  <a:lnTo>
                    <a:pt x="479" y="21106"/>
                  </a:ln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75" name="Other_03">
              <a:extLst>
                <a:ext uri="{FF2B5EF4-FFF2-40B4-BE49-F238E27FC236}">
                  <a16:creationId xmlns:a16="http://schemas.microsoft.com/office/drawing/2014/main" id="{7376918A-0F20-CEB0-E812-AABAC610D960}"/>
                </a:ext>
              </a:extLst>
            </p:cNvPr>
            <p:cNvGrpSpPr/>
            <p:nvPr/>
          </p:nvGrpSpPr>
          <p:grpSpPr>
            <a:xfrm>
              <a:off x="8446607" y="3841329"/>
              <a:ext cx="305188" cy="222520"/>
              <a:chOff x="8446607" y="3841329"/>
              <a:chExt cx="305188" cy="222520"/>
            </a:xfrm>
            <a:solidFill>
              <a:srgbClr val="000000"/>
            </a:solidFill>
          </p:grpSpPr>
          <p:sp>
            <p:nvSpPr>
              <p:cNvPr id="176" name="Freeform: Shape 175">
                <a:extLst>
                  <a:ext uri="{FF2B5EF4-FFF2-40B4-BE49-F238E27FC236}">
                    <a16:creationId xmlns:a16="http://schemas.microsoft.com/office/drawing/2014/main" id="{6E29E182-9A5B-0832-59BF-E91DC270267E}"/>
                  </a:ext>
                </a:extLst>
              </p:cNvPr>
              <p:cNvSpPr/>
              <p:nvPr/>
            </p:nvSpPr>
            <p:spPr>
              <a:xfrm>
                <a:off x="8446607" y="3841329"/>
                <a:ext cx="143891" cy="217195"/>
              </a:xfrm>
              <a:custGeom>
                <a:avLst/>
                <a:gdLst>
                  <a:gd name="connsiteX0" fmla="*/ 26002 w 143891"/>
                  <a:gd name="connsiteY0" fmla="*/ 71731 h 217195"/>
                  <a:gd name="connsiteX1" fmla="*/ 5699 w 143891"/>
                  <a:gd name="connsiteY1" fmla="*/ 71731 h 217195"/>
                  <a:gd name="connsiteX2" fmla="*/ 26651 w 143891"/>
                  <a:gd name="connsiteY2" fmla="*/ 20273 h 217195"/>
                  <a:gd name="connsiteX3" fmla="*/ 76274 w 143891"/>
                  <a:gd name="connsiteY3" fmla="*/ 149 h 217195"/>
                  <a:gd name="connsiteX4" fmla="*/ 123581 w 143891"/>
                  <a:gd name="connsiteY4" fmla="*/ 19032 h 217195"/>
                  <a:gd name="connsiteX5" fmla="*/ 141659 w 143891"/>
                  <a:gd name="connsiteY5" fmla="*/ 63554 h 217195"/>
                  <a:gd name="connsiteX6" fmla="*/ 133034 w 143891"/>
                  <a:gd name="connsiteY6" fmla="*/ 97348 h 217195"/>
                  <a:gd name="connsiteX7" fmla="*/ 99575 w 143891"/>
                  <a:gd name="connsiteY7" fmla="*/ 140069 h 217195"/>
                  <a:gd name="connsiteX8" fmla="*/ 46798 w 143891"/>
                  <a:gd name="connsiteY8" fmla="*/ 196896 h 217195"/>
                  <a:gd name="connsiteX9" fmla="*/ 144545 w 143891"/>
                  <a:gd name="connsiteY9" fmla="*/ 196896 h 217195"/>
                  <a:gd name="connsiteX10" fmla="*/ 144545 w 143891"/>
                  <a:gd name="connsiteY10" fmla="*/ 217345 h 217195"/>
                  <a:gd name="connsiteX11" fmla="*/ 654 w 143891"/>
                  <a:gd name="connsiteY11" fmla="*/ 217345 h 217195"/>
                  <a:gd name="connsiteX12" fmla="*/ 81599 w 143891"/>
                  <a:gd name="connsiteY12" fmla="*/ 129867 h 217195"/>
                  <a:gd name="connsiteX13" fmla="*/ 113648 w 143891"/>
                  <a:gd name="connsiteY13" fmla="*/ 90737 h 217195"/>
                  <a:gd name="connsiteX14" fmla="*/ 121064 w 143891"/>
                  <a:gd name="connsiteY14" fmla="*/ 63844 h 217195"/>
                  <a:gd name="connsiteX15" fmla="*/ 107741 w 143891"/>
                  <a:gd name="connsiteY15" fmla="*/ 33082 h 217195"/>
                  <a:gd name="connsiteX16" fmla="*/ 75122 w 143891"/>
                  <a:gd name="connsiteY16" fmla="*/ 20173 h 217195"/>
                  <a:gd name="connsiteX17" fmla="*/ 41339 w 143891"/>
                  <a:gd name="connsiteY17" fmla="*/ 33719 h 217195"/>
                  <a:gd name="connsiteX18" fmla="*/ 26002 w 143891"/>
                  <a:gd name="connsiteY18" fmla="*/ 7173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6002" y="71731"/>
                    </a:moveTo>
                    <a:lnTo>
                      <a:pt x="5699" y="71731"/>
                    </a:lnTo>
                    <a:cubicBezTo>
                      <a:pt x="6269" y="50846"/>
                      <a:pt x="13250" y="33697"/>
                      <a:pt x="26651" y="20273"/>
                    </a:cubicBezTo>
                    <a:cubicBezTo>
                      <a:pt x="40041" y="6861"/>
                      <a:pt x="56586" y="149"/>
                      <a:pt x="76274" y="149"/>
                    </a:cubicBezTo>
                    <a:cubicBezTo>
                      <a:pt x="95761" y="149"/>
                      <a:pt x="111522" y="6447"/>
                      <a:pt x="123581" y="19032"/>
                    </a:cubicBezTo>
                    <a:cubicBezTo>
                      <a:pt x="135618" y="31616"/>
                      <a:pt x="141647" y="46461"/>
                      <a:pt x="141659" y="63554"/>
                    </a:cubicBezTo>
                    <a:cubicBezTo>
                      <a:pt x="141647" y="75568"/>
                      <a:pt x="138773" y="86833"/>
                      <a:pt x="133034" y="97348"/>
                    </a:cubicBezTo>
                    <a:cubicBezTo>
                      <a:pt x="127284" y="107874"/>
                      <a:pt x="116131" y="122115"/>
                      <a:pt x="99575" y="140069"/>
                    </a:cubicBezTo>
                    <a:lnTo>
                      <a:pt x="46798" y="196896"/>
                    </a:lnTo>
                    <a:lnTo>
                      <a:pt x="144545" y="196896"/>
                    </a:lnTo>
                    <a:lnTo>
                      <a:pt x="144545" y="217345"/>
                    </a:lnTo>
                    <a:lnTo>
                      <a:pt x="654" y="217345"/>
                    </a:lnTo>
                    <a:lnTo>
                      <a:pt x="81599" y="129867"/>
                    </a:lnTo>
                    <a:cubicBezTo>
                      <a:pt x="98009" y="112293"/>
                      <a:pt x="108692" y="99250"/>
                      <a:pt x="113648" y="90737"/>
                    </a:cubicBezTo>
                    <a:cubicBezTo>
                      <a:pt x="118581" y="82235"/>
                      <a:pt x="121053" y="73264"/>
                      <a:pt x="121064" y="63844"/>
                    </a:cubicBezTo>
                    <a:cubicBezTo>
                      <a:pt x="121053" y="51942"/>
                      <a:pt x="116612" y="41696"/>
                      <a:pt x="107741" y="33082"/>
                    </a:cubicBezTo>
                    <a:cubicBezTo>
                      <a:pt x="98848" y="24491"/>
                      <a:pt x="87975" y="20184"/>
                      <a:pt x="75122" y="20173"/>
                    </a:cubicBezTo>
                    <a:cubicBezTo>
                      <a:pt x="61564" y="20184"/>
                      <a:pt x="50310" y="24703"/>
                      <a:pt x="41339" y="33719"/>
                    </a:cubicBezTo>
                    <a:cubicBezTo>
                      <a:pt x="32367" y="42758"/>
                      <a:pt x="27255" y="55421"/>
                      <a:pt x="26002" y="71731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77" name="Freeform: Shape 176">
                <a:extLst>
                  <a:ext uri="{FF2B5EF4-FFF2-40B4-BE49-F238E27FC236}">
                    <a16:creationId xmlns:a16="http://schemas.microsoft.com/office/drawing/2014/main" id="{35D2C315-660F-6AF1-1ED6-639C9A6531CB}"/>
                  </a:ext>
                </a:extLst>
              </p:cNvPr>
              <p:cNvSpPr/>
              <p:nvPr/>
            </p:nvSpPr>
            <p:spPr>
              <a:xfrm>
                <a:off x="8613251" y="3846665"/>
                <a:ext cx="138543" cy="217184"/>
              </a:xfrm>
              <a:custGeom>
                <a:avLst/>
                <a:gdLst>
                  <a:gd name="connsiteX0" fmla="*/ 133784 w 138543"/>
                  <a:gd name="connsiteY0" fmla="*/ 149 h 217184"/>
                  <a:gd name="connsiteX1" fmla="*/ 133784 w 138543"/>
                  <a:gd name="connsiteY1" fmla="*/ 20307 h 217184"/>
                  <a:gd name="connsiteX2" fmla="*/ 58500 w 138543"/>
                  <a:gd name="connsiteY2" fmla="*/ 20307 h 217184"/>
                  <a:gd name="connsiteX3" fmla="*/ 47895 w 138543"/>
                  <a:gd name="connsiteY3" fmla="*/ 78085 h 217184"/>
                  <a:gd name="connsiteX4" fmla="*/ 72785 w 138543"/>
                  <a:gd name="connsiteY4" fmla="*/ 74035 h 217184"/>
                  <a:gd name="connsiteX5" fmla="*/ 120484 w 138543"/>
                  <a:gd name="connsiteY5" fmla="*/ 93410 h 217184"/>
                  <a:gd name="connsiteX6" fmla="*/ 139255 w 138543"/>
                  <a:gd name="connsiteY6" fmla="*/ 143022 h 217184"/>
                  <a:gd name="connsiteX7" fmla="*/ 129601 w 138543"/>
                  <a:gd name="connsiteY7" fmla="*/ 181336 h 217184"/>
                  <a:gd name="connsiteX8" fmla="*/ 103469 w 138543"/>
                  <a:gd name="connsiteY8" fmla="*/ 208049 h 217184"/>
                  <a:gd name="connsiteX9" fmla="*/ 65379 w 138543"/>
                  <a:gd name="connsiteY9" fmla="*/ 217333 h 217184"/>
                  <a:gd name="connsiteX10" fmla="*/ 21875 w 138543"/>
                  <a:gd name="connsiteY10" fmla="*/ 201572 h 217184"/>
                  <a:gd name="connsiteX11" fmla="*/ 711 w 138543"/>
                  <a:gd name="connsiteY11" fmla="*/ 160730 h 217184"/>
                  <a:gd name="connsiteX12" fmla="*/ 22457 w 138543"/>
                  <a:gd name="connsiteY12" fmla="*/ 160730 h 217184"/>
                  <a:gd name="connsiteX13" fmla="*/ 30735 w 138543"/>
                  <a:gd name="connsiteY13" fmla="*/ 180620 h 217184"/>
                  <a:gd name="connsiteX14" fmla="*/ 46284 w 138543"/>
                  <a:gd name="connsiteY14" fmla="*/ 192925 h 217184"/>
                  <a:gd name="connsiteX15" fmla="*/ 66666 w 138543"/>
                  <a:gd name="connsiteY15" fmla="*/ 197601 h 217184"/>
                  <a:gd name="connsiteX16" fmla="*/ 102530 w 138543"/>
                  <a:gd name="connsiteY16" fmla="*/ 181783 h 217184"/>
                  <a:gd name="connsiteX17" fmla="*/ 117508 w 138543"/>
                  <a:gd name="connsiteY17" fmla="*/ 142228 h 217184"/>
                  <a:gd name="connsiteX18" fmla="*/ 103973 w 138543"/>
                  <a:gd name="connsiteY18" fmla="*/ 107427 h 217184"/>
                  <a:gd name="connsiteX19" fmla="*/ 67818 w 138543"/>
                  <a:gd name="connsiteY19" fmla="*/ 94048 h 217184"/>
                  <a:gd name="connsiteX20" fmla="*/ 22457 w 138543"/>
                  <a:gd name="connsiteY20" fmla="*/ 105424 h 217184"/>
                  <a:gd name="connsiteX21" fmla="*/ 42045 w 138543"/>
                  <a:gd name="connsiteY21" fmla="*/ 149 h 2171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38543" h="217184">
                    <a:moveTo>
                      <a:pt x="133784" y="149"/>
                    </a:moveTo>
                    <a:lnTo>
                      <a:pt x="133784" y="20307"/>
                    </a:lnTo>
                    <a:lnTo>
                      <a:pt x="58500" y="20307"/>
                    </a:lnTo>
                    <a:lnTo>
                      <a:pt x="47895" y="78085"/>
                    </a:lnTo>
                    <a:cubicBezTo>
                      <a:pt x="57102" y="75400"/>
                      <a:pt x="65402" y="74046"/>
                      <a:pt x="72785" y="74035"/>
                    </a:cubicBezTo>
                    <a:cubicBezTo>
                      <a:pt x="92070" y="74046"/>
                      <a:pt x="107966" y="80501"/>
                      <a:pt x="120484" y="93410"/>
                    </a:cubicBezTo>
                    <a:cubicBezTo>
                      <a:pt x="132990" y="106319"/>
                      <a:pt x="139244" y="122864"/>
                      <a:pt x="139255" y="143022"/>
                    </a:cubicBezTo>
                    <a:cubicBezTo>
                      <a:pt x="139244" y="156960"/>
                      <a:pt x="136033" y="169724"/>
                      <a:pt x="129601" y="181336"/>
                    </a:cubicBezTo>
                    <a:cubicBezTo>
                      <a:pt x="123169" y="192958"/>
                      <a:pt x="114454" y="201863"/>
                      <a:pt x="103469" y="208049"/>
                    </a:cubicBezTo>
                    <a:cubicBezTo>
                      <a:pt x="92473" y="214235"/>
                      <a:pt x="79777" y="217322"/>
                      <a:pt x="65379" y="217333"/>
                    </a:cubicBezTo>
                    <a:cubicBezTo>
                      <a:pt x="48186" y="217322"/>
                      <a:pt x="33688" y="212076"/>
                      <a:pt x="21875" y="201572"/>
                    </a:cubicBezTo>
                    <a:cubicBezTo>
                      <a:pt x="10063" y="191057"/>
                      <a:pt x="3004" y="177443"/>
                      <a:pt x="711" y="160730"/>
                    </a:cubicBezTo>
                    <a:lnTo>
                      <a:pt x="22457" y="160730"/>
                    </a:lnTo>
                    <a:cubicBezTo>
                      <a:pt x="24079" y="168896"/>
                      <a:pt x="26842" y="175530"/>
                      <a:pt x="30735" y="180620"/>
                    </a:cubicBezTo>
                    <a:cubicBezTo>
                      <a:pt x="34617" y="185709"/>
                      <a:pt x="39796" y="189815"/>
                      <a:pt x="46284" y="192925"/>
                    </a:cubicBezTo>
                    <a:cubicBezTo>
                      <a:pt x="52761" y="196057"/>
                      <a:pt x="59551" y="197612"/>
                      <a:pt x="66666" y="197601"/>
                    </a:cubicBezTo>
                    <a:cubicBezTo>
                      <a:pt x="80582" y="197612"/>
                      <a:pt x="92540" y="192343"/>
                      <a:pt x="102530" y="181783"/>
                    </a:cubicBezTo>
                    <a:cubicBezTo>
                      <a:pt x="112508" y="171245"/>
                      <a:pt x="117497" y="158057"/>
                      <a:pt x="117508" y="142228"/>
                    </a:cubicBezTo>
                    <a:cubicBezTo>
                      <a:pt x="117497" y="127954"/>
                      <a:pt x="112989" y="116354"/>
                      <a:pt x="103973" y="107427"/>
                    </a:cubicBezTo>
                    <a:cubicBezTo>
                      <a:pt x="94945" y="98511"/>
                      <a:pt x="82897" y="94048"/>
                      <a:pt x="67818" y="94048"/>
                    </a:cubicBezTo>
                    <a:cubicBezTo>
                      <a:pt x="55334" y="94048"/>
                      <a:pt x="40210" y="97840"/>
                      <a:pt x="22457" y="105424"/>
                    </a:cubicBezTo>
                    <a:lnTo>
                      <a:pt x="42045" y="14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78" name="Other_03">
              <a:extLst>
                <a:ext uri="{FF2B5EF4-FFF2-40B4-BE49-F238E27FC236}">
                  <a16:creationId xmlns:a16="http://schemas.microsoft.com/office/drawing/2014/main" id="{12C226D1-0F85-AF63-C784-4DBFF220B1DD}"/>
                </a:ext>
              </a:extLst>
            </p:cNvPr>
            <p:cNvGrpSpPr/>
            <p:nvPr/>
          </p:nvGrpSpPr>
          <p:grpSpPr>
            <a:xfrm>
              <a:off x="8473755" y="4411411"/>
              <a:ext cx="250892" cy="217195"/>
              <a:chOff x="8473755" y="4411411"/>
              <a:chExt cx="250892" cy="217195"/>
            </a:xfrm>
            <a:solidFill>
              <a:srgbClr val="000000"/>
            </a:solidFill>
          </p:grpSpPr>
          <p:sp>
            <p:nvSpPr>
              <p:cNvPr id="179" name="Freeform: Shape 178">
                <a:extLst>
                  <a:ext uri="{FF2B5EF4-FFF2-40B4-BE49-F238E27FC236}">
                    <a16:creationId xmlns:a16="http://schemas.microsoft.com/office/drawing/2014/main" id="{3D7B6990-A110-8626-B5D8-1471A2B2CDEA}"/>
                  </a:ext>
                </a:extLst>
              </p:cNvPr>
              <p:cNvSpPr/>
              <p:nvPr/>
            </p:nvSpPr>
            <p:spPr>
              <a:xfrm>
                <a:off x="8473755" y="4411411"/>
                <a:ext cx="143891" cy="217195"/>
              </a:xfrm>
              <a:custGeom>
                <a:avLst/>
                <a:gdLst>
                  <a:gd name="connsiteX0" fmla="*/ 26012 w 143891"/>
                  <a:gd name="connsiteY0" fmla="*/ 71930 h 217195"/>
                  <a:gd name="connsiteX1" fmla="*/ 5708 w 143891"/>
                  <a:gd name="connsiteY1" fmla="*/ 71930 h 217195"/>
                  <a:gd name="connsiteX2" fmla="*/ 26660 w 143891"/>
                  <a:gd name="connsiteY2" fmla="*/ 20473 h 217195"/>
                  <a:gd name="connsiteX3" fmla="*/ 76284 w 143891"/>
                  <a:gd name="connsiteY3" fmla="*/ 348 h 217195"/>
                  <a:gd name="connsiteX4" fmla="*/ 123591 w 143891"/>
                  <a:gd name="connsiteY4" fmla="*/ 19231 h 217195"/>
                  <a:gd name="connsiteX5" fmla="*/ 141668 w 143891"/>
                  <a:gd name="connsiteY5" fmla="*/ 63753 h 217195"/>
                  <a:gd name="connsiteX6" fmla="*/ 133043 w 143891"/>
                  <a:gd name="connsiteY6" fmla="*/ 97547 h 217195"/>
                  <a:gd name="connsiteX7" fmla="*/ 99585 w 143891"/>
                  <a:gd name="connsiteY7" fmla="*/ 140268 h 217195"/>
                  <a:gd name="connsiteX8" fmla="*/ 46807 w 143891"/>
                  <a:gd name="connsiteY8" fmla="*/ 197095 h 217195"/>
                  <a:gd name="connsiteX9" fmla="*/ 144554 w 143891"/>
                  <a:gd name="connsiteY9" fmla="*/ 197095 h 217195"/>
                  <a:gd name="connsiteX10" fmla="*/ 144554 w 143891"/>
                  <a:gd name="connsiteY10" fmla="*/ 217544 h 217195"/>
                  <a:gd name="connsiteX11" fmla="*/ 663 w 143891"/>
                  <a:gd name="connsiteY11" fmla="*/ 217544 h 217195"/>
                  <a:gd name="connsiteX12" fmla="*/ 81608 w 143891"/>
                  <a:gd name="connsiteY12" fmla="*/ 130066 h 217195"/>
                  <a:gd name="connsiteX13" fmla="*/ 113657 w 143891"/>
                  <a:gd name="connsiteY13" fmla="*/ 90936 h 217195"/>
                  <a:gd name="connsiteX14" fmla="*/ 121074 w 143891"/>
                  <a:gd name="connsiteY14" fmla="*/ 64044 h 217195"/>
                  <a:gd name="connsiteX15" fmla="*/ 107751 w 143891"/>
                  <a:gd name="connsiteY15" fmla="*/ 33281 h 217195"/>
                  <a:gd name="connsiteX16" fmla="*/ 75131 w 143891"/>
                  <a:gd name="connsiteY16" fmla="*/ 20372 h 217195"/>
                  <a:gd name="connsiteX17" fmla="*/ 41348 w 143891"/>
                  <a:gd name="connsiteY17" fmla="*/ 33919 h 217195"/>
                  <a:gd name="connsiteX18" fmla="*/ 26012 w 143891"/>
                  <a:gd name="connsiteY18" fmla="*/ 71930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6012" y="71930"/>
                    </a:moveTo>
                    <a:lnTo>
                      <a:pt x="5708" y="71930"/>
                    </a:lnTo>
                    <a:cubicBezTo>
                      <a:pt x="6279" y="51045"/>
                      <a:pt x="13259" y="33896"/>
                      <a:pt x="26660" y="20473"/>
                    </a:cubicBezTo>
                    <a:cubicBezTo>
                      <a:pt x="40051" y="7060"/>
                      <a:pt x="56595" y="348"/>
                      <a:pt x="76284" y="348"/>
                    </a:cubicBezTo>
                    <a:cubicBezTo>
                      <a:pt x="95770" y="348"/>
                      <a:pt x="111532" y="6646"/>
                      <a:pt x="123591" y="19231"/>
                    </a:cubicBezTo>
                    <a:cubicBezTo>
                      <a:pt x="135627" y="31815"/>
                      <a:pt x="141657" y="46660"/>
                      <a:pt x="141668" y="63753"/>
                    </a:cubicBezTo>
                    <a:cubicBezTo>
                      <a:pt x="141657" y="75767"/>
                      <a:pt x="138782" y="87032"/>
                      <a:pt x="133043" y="97547"/>
                    </a:cubicBezTo>
                    <a:cubicBezTo>
                      <a:pt x="127294" y="108073"/>
                      <a:pt x="116141" y="122314"/>
                      <a:pt x="99585" y="140268"/>
                    </a:cubicBezTo>
                    <a:lnTo>
                      <a:pt x="46807" y="197095"/>
                    </a:lnTo>
                    <a:lnTo>
                      <a:pt x="144554" y="197095"/>
                    </a:lnTo>
                    <a:lnTo>
                      <a:pt x="144554" y="217544"/>
                    </a:lnTo>
                    <a:lnTo>
                      <a:pt x="663" y="217544"/>
                    </a:lnTo>
                    <a:lnTo>
                      <a:pt x="81608" y="130066"/>
                    </a:lnTo>
                    <a:cubicBezTo>
                      <a:pt x="98019" y="112492"/>
                      <a:pt x="108702" y="99449"/>
                      <a:pt x="113657" y="90936"/>
                    </a:cubicBezTo>
                    <a:cubicBezTo>
                      <a:pt x="118590" y="82434"/>
                      <a:pt x="121063" y="73463"/>
                      <a:pt x="121074" y="64044"/>
                    </a:cubicBezTo>
                    <a:cubicBezTo>
                      <a:pt x="121063" y="52141"/>
                      <a:pt x="116622" y="41895"/>
                      <a:pt x="107751" y="33281"/>
                    </a:cubicBezTo>
                    <a:cubicBezTo>
                      <a:pt x="98858" y="24690"/>
                      <a:pt x="87984" y="20383"/>
                      <a:pt x="75131" y="20372"/>
                    </a:cubicBezTo>
                    <a:cubicBezTo>
                      <a:pt x="61573" y="20383"/>
                      <a:pt x="50320" y="24902"/>
                      <a:pt x="41348" y="33919"/>
                    </a:cubicBezTo>
                    <a:cubicBezTo>
                      <a:pt x="32377" y="42957"/>
                      <a:pt x="27265" y="55620"/>
                      <a:pt x="26012" y="7193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80" name="Freeform: Shape 179">
                <a:extLst>
                  <a:ext uri="{FF2B5EF4-FFF2-40B4-BE49-F238E27FC236}">
                    <a16:creationId xmlns:a16="http://schemas.microsoft.com/office/drawing/2014/main" id="{5D6FB30D-7ACB-6136-CF55-B2F61A827AD0}"/>
                  </a:ext>
                </a:extLst>
              </p:cNvPr>
              <p:cNvSpPr/>
              <p:nvPr/>
            </p:nvSpPr>
            <p:spPr>
              <a:xfrm>
                <a:off x="8670359" y="4416747"/>
                <a:ext cx="54287" cy="211859"/>
              </a:xfrm>
              <a:custGeom>
                <a:avLst/>
                <a:gdLst>
                  <a:gd name="connsiteX0" fmla="*/ 13395 w 54287"/>
                  <a:gd name="connsiteY0" fmla="*/ 348 h 211859"/>
                  <a:gd name="connsiteX1" fmla="*/ 55008 w 54287"/>
                  <a:gd name="connsiteY1" fmla="*/ 348 h 211859"/>
                  <a:gd name="connsiteX2" fmla="*/ 55008 w 54287"/>
                  <a:gd name="connsiteY2" fmla="*/ 212208 h 211859"/>
                  <a:gd name="connsiteX3" fmla="*/ 33989 w 54287"/>
                  <a:gd name="connsiteY3" fmla="*/ 212208 h 211859"/>
                  <a:gd name="connsiteX4" fmla="*/ 33989 w 54287"/>
                  <a:gd name="connsiteY4" fmla="*/ 21088 h 211859"/>
                  <a:gd name="connsiteX5" fmla="*/ 720 w 54287"/>
                  <a:gd name="connsiteY5" fmla="*/ 21088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395" y="348"/>
                    </a:moveTo>
                    <a:lnTo>
                      <a:pt x="55008" y="348"/>
                    </a:lnTo>
                    <a:lnTo>
                      <a:pt x="55008" y="212208"/>
                    </a:lnTo>
                    <a:lnTo>
                      <a:pt x="33989" y="212208"/>
                    </a:lnTo>
                    <a:lnTo>
                      <a:pt x="33989" y="21088"/>
                    </a:lnTo>
                    <a:lnTo>
                      <a:pt x="720" y="21088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81" name="Other_03">
              <a:extLst>
                <a:ext uri="{FF2B5EF4-FFF2-40B4-BE49-F238E27FC236}">
                  <a16:creationId xmlns:a16="http://schemas.microsoft.com/office/drawing/2014/main" id="{A9D1119D-609A-6B35-D47B-E6A38AD32E53}"/>
                </a:ext>
              </a:extLst>
            </p:cNvPr>
            <p:cNvGrpSpPr/>
            <p:nvPr/>
          </p:nvGrpSpPr>
          <p:grpSpPr>
            <a:xfrm>
              <a:off x="8490322" y="5559577"/>
              <a:ext cx="217757" cy="211859"/>
              <a:chOff x="8490322" y="5559577"/>
              <a:chExt cx="217757" cy="211859"/>
            </a:xfrm>
            <a:solidFill>
              <a:srgbClr val="000000"/>
            </a:solidFill>
          </p:grpSpPr>
          <p:sp>
            <p:nvSpPr>
              <p:cNvPr id="182" name="Freeform: Shape 181">
                <a:extLst>
                  <a:ext uri="{FF2B5EF4-FFF2-40B4-BE49-F238E27FC236}">
                    <a16:creationId xmlns:a16="http://schemas.microsoft.com/office/drawing/2014/main" id="{D3CAFC24-F6DD-25D2-D7BA-D71815DA5111}"/>
                  </a:ext>
                </a:extLst>
              </p:cNvPr>
              <p:cNvSpPr/>
              <p:nvPr/>
            </p:nvSpPr>
            <p:spPr>
              <a:xfrm>
                <a:off x="8490322" y="5559577"/>
                <a:ext cx="54287" cy="211859"/>
              </a:xfrm>
              <a:custGeom>
                <a:avLst/>
                <a:gdLst>
                  <a:gd name="connsiteX0" fmla="*/ 13332 w 54287"/>
                  <a:gd name="connsiteY0" fmla="*/ 747 h 211859"/>
                  <a:gd name="connsiteX1" fmla="*/ 54945 w 54287"/>
                  <a:gd name="connsiteY1" fmla="*/ 747 h 211859"/>
                  <a:gd name="connsiteX2" fmla="*/ 54945 w 54287"/>
                  <a:gd name="connsiteY2" fmla="*/ 212607 h 211859"/>
                  <a:gd name="connsiteX3" fmla="*/ 33926 w 54287"/>
                  <a:gd name="connsiteY3" fmla="*/ 212607 h 211859"/>
                  <a:gd name="connsiteX4" fmla="*/ 33926 w 54287"/>
                  <a:gd name="connsiteY4" fmla="*/ 21487 h 211859"/>
                  <a:gd name="connsiteX5" fmla="*/ 657 w 54287"/>
                  <a:gd name="connsiteY5" fmla="*/ 21487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332" y="747"/>
                    </a:moveTo>
                    <a:lnTo>
                      <a:pt x="54945" y="747"/>
                    </a:lnTo>
                    <a:lnTo>
                      <a:pt x="54945" y="212607"/>
                    </a:lnTo>
                    <a:lnTo>
                      <a:pt x="33926" y="212607"/>
                    </a:lnTo>
                    <a:lnTo>
                      <a:pt x="33926" y="21487"/>
                    </a:lnTo>
                    <a:lnTo>
                      <a:pt x="657" y="21487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83" name="Freeform: Shape 182">
                <a:extLst>
                  <a:ext uri="{FF2B5EF4-FFF2-40B4-BE49-F238E27FC236}">
                    <a16:creationId xmlns:a16="http://schemas.microsoft.com/office/drawing/2014/main" id="{A25ED96C-D8F9-01C7-A1C6-A1EA8A8A5E62}"/>
                  </a:ext>
                </a:extLst>
              </p:cNvPr>
              <p:cNvSpPr/>
              <p:nvPr/>
            </p:nvSpPr>
            <p:spPr>
              <a:xfrm>
                <a:off x="8653792" y="5559577"/>
                <a:ext cx="54287" cy="211859"/>
              </a:xfrm>
              <a:custGeom>
                <a:avLst/>
                <a:gdLst>
                  <a:gd name="connsiteX0" fmla="*/ 13389 w 54287"/>
                  <a:gd name="connsiteY0" fmla="*/ 747 h 211859"/>
                  <a:gd name="connsiteX1" fmla="*/ 55002 w 54287"/>
                  <a:gd name="connsiteY1" fmla="*/ 747 h 211859"/>
                  <a:gd name="connsiteX2" fmla="*/ 55002 w 54287"/>
                  <a:gd name="connsiteY2" fmla="*/ 212607 h 211859"/>
                  <a:gd name="connsiteX3" fmla="*/ 33983 w 54287"/>
                  <a:gd name="connsiteY3" fmla="*/ 212607 h 211859"/>
                  <a:gd name="connsiteX4" fmla="*/ 33983 w 54287"/>
                  <a:gd name="connsiteY4" fmla="*/ 21487 h 211859"/>
                  <a:gd name="connsiteX5" fmla="*/ 714 w 54287"/>
                  <a:gd name="connsiteY5" fmla="*/ 21487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389" y="747"/>
                    </a:moveTo>
                    <a:lnTo>
                      <a:pt x="55002" y="747"/>
                    </a:lnTo>
                    <a:lnTo>
                      <a:pt x="55002" y="212607"/>
                    </a:lnTo>
                    <a:lnTo>
                      <a:pt x="33983" y="212607"/>
                    </a:lnTo>
                    <a:lnTo>
                      <a:pt x="33983" y="21487"/>
                    </a:lnTo>
                    <a:lnTo>
                      <a:pt x="714" y="21487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84" name="Other_03">
              <a:extLst>
                <a:ext uri="{FF2B5EF4-FFF2-40B4-BE49-F238E27FC236}">
                  <a16:creationId xmlns:a16="http://schemas.microsoft.com/office/drawing/2014/main" id="{5138AC69-4CA0-95BA-902E-FCAD346DFE7A}"/>
                </a:ext>
              </a:extLst>
            </p:cNvPr>
            <p:cNvGrpSpPr/>
            <p:nvPr/>
          </p:nvGrpSpPr>
          <p:grpSpPr>
            <a:xfrm>
              <a:off x="9016823" y="3838666"/>
              <a:ext cx="310235" cy="217195"/>
              <a:chOff x="9016823" y="3838666"/>
              <a:chExt cx="310235" cy="217195"/>
            </a:xfrm>
            <a:solidFill>
              <a:srgbClr val="000000"/>
            </a:solidFill>
          </p:grpSpPr>
          <p:sp>
            <p:nvSpPr>
              <p:cNvPr id="185" name="Freeform: Shape 184">
                <a:extLst>
                  <a:ext uri="{FF2B5EF4-FFF2-40B4-BE49-F238E27FC236}">
                    <a16:creationId xmlns:a16="http://schemas.microsoft.com/office/drawing/2014/main" id="{1ED8951C-E62A-BE3D-1EA6-B36C9F3DCE18}"/>
                  </a:ext>
                </a:extLst>
              </p:cNvPr>
              <p:cNvSpPr/>
              <p:nvPr/>
            </p:nvSpPr>
            <p:spPr>
              <a:xfrm>
                <a:off x="9016823" y="3838666"/>
                <a:ext cx="143891" cy="217195"/>
              </a:xfrm>
              <a:custGeom>
                <a:avLst/>
                <a:gdLst>
                  <a:gd name="connsiteX0" fmla="*/ 26201 w 143891"/>
                  <a:gd name="connsiteY0" fmla="*/ 71730 h 217195"/>
                  <a:gd name="connsiteX1" fmla="*/ 5898 w 143891"/>
                  <a:gd name="connsiteY1" fmla="*/ 71730 h 217195"/>
                  <a:gd name="connsiteX2" fmla="*/ 26850 w 143891"/>
                  <a:gd name="connsiteY2" fmla="*/ 20273 h 217195"/>
                  <a:gd name="connsiteX3" fmla="*/ 76473 w 143891"/>
                  <a:gd name="connsiteY3" fmla="*/ 148 h 217195"/>
                  <a:gd name="connsiteX4" fmla="*/ 123780 w 143891"/>
                  <a:gd name="connsiteY4" fmla="*/ 19031 h 217195"/>
                  <a:gd name="connsiteX5" fmla="*/ 141858 w 143891"/>
                  <a:gd name="connsiteY5" fmla="*/ 63553 h 217195"/>
                  <a:gd name="connsiteX6" fmla="*/ 133233 w 143891"/>
                  <a:gd name="connsiteY6" fmla="*/ 97347 h 217195"/>
                  <a:gd name="connsiteX7" fmla="*/ 99774 w 143891"/>
                  <a:gd name="connsiteY7" fmla="*/ 140068 h 217195"/>
                  <a:gd name="connsiteX8" fmla="*/ 46997 w 143891"/>
                  <a:gd name="connsiteY8" fmla="*/ 196895 h 217195"/>
                  <a:gd name="connsiteX9" fmla="*/ 144744 w 143891"/>
                  <a:gd name="connsiteY9" fmla="*/ 196895 h 217195"/>
                  <a:gd name="connsiteX10" fmla="*/ 144744 w 143891"/>
                  <a:gd name="connsiteY10" fmla="*/ 217344 h 217195"/>
                  <a:gd name="connsiteX11" fmla="*/ 853 w 143891"/>
                  <a:gd name="connsiteY11" fmla="*/ 217344 h 217195"/>
                  <a:gd name="connsiteX12" fmla="*/ 81798 w 143891"/>
                  <a:gd name="connsiteY12" fmla="*/ 129866 h 217195"/>
                  <a:gd name="connsiteX13" fmla="*/ 113847 w 143891"/>
                  <a:gd name="connsiteY13" fmla="*/ 90736 h 217195"/>
                  <a:gd name="connsiteX14" fmla="*/ 121264 w 143891"/>
                  <a:gd name="connsiteY14" fmla="*/ 63844 h 217195"/>
                  <a:gd name="connsiteX15" fmla="*/ 107940 w 143891"/>
                  <a:gd name="connsiteY15" fmla="*/ 33081 h 217195"/>
                  <a:gd name="connsiteX16" fmla="*/ 75321 w 143891"/>
                  <a:gd name="connsiteY16" fmla="*/ 20172 h 217195"/>
                  <a:gd name="connsiteX17" fmla="*/ 41538 w 143891"/>
                  <a:gd name="connsiteY17" fmla="*/ 33719 h 217195"/>
                  <a:gd name="connsiteX18" fmla="*/ 26201 w 143891"/>
                  <a:gd name="connsiteY18" fmla="*/ 71730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6201" y="71730"/>
                    </a:moveTo>
                    <a:lnTo>
                      <a:pt x="5898" y="71730"/>
                    </a:lnTo>
                    <a:cubicBezTo>
                      <a:pt x="6468" y="50845"/>
                      <a:pt x="13449" y="33696"/>
                      <a:pt x="26850" y="20273"/>
                    </a:cubicBezTo>
                    <a:cubicBezTo>
                      <a:pt x="40240" y="6860"/>
                      <a:pt x="56785" y="148"/>
                      <a:pt x="76473" y="148"/>
                    </a:cubicBezTo>
                    <a:cubicBezTo>
                      <a:pt x="95960" y="148"/>
                      <a:pt x="111721" y="6446"/>
                      <a:pt x="123780" y="19031"/>
                    </a:cubicBezTo>
                    <a:cubicBezTo>
                      <a:pt x="135817" y="31615"/>
                      <a:pt x="141847" y="46460"/>
                      <a:pt x="141858" y="63553"/>
                    </a:cubicBezTo>
                    <a:cubicBezTo>
                      <a:pt x="141847" y="75567"/>
                      <a:pt x="138972" y="86832"/>
                      <a:pt x="133233" y="97347"/>
                    </a:cubicBezTo>
                    <a:cubicBezTo>
                      <a:pt x="127483" y="107873"/>
                      <a:pt x="116330" y="122114"/>
                      <a:pt x="99774" y="140068"/>
                    </a:cubicBezTo>
                    <a:lnTo>
                      <a:pt x="46997" y="196895"/>
                    </a:lnTo>
                    <a:lnTo>
                      <a:pt x="144744" y="196895"/>
                    </a:lnTo>
                    <a:lnTo>
                      <a:pt x="144744" y="217344"/>
                    </a:lnTo>
                    <a:lnTo>
                      <a:pt x="853" y="217344"/>
                    </a:lnTo>
                    <a:lnTo>
                      <a:pt x="81798" y="129866"/>
                    </a:lnTo>
                    <a:cubicBezTo>
                      <a:pt x="98208" y="112292"/>
                      <a:pt x="108891" y="99249"/>
                      <a:pt x="113847" y="90736"/>
                    </a:cubicBezTo>
                    <a:cubicBezTo>
                      <a:pt x="118780" y="82234"/>
                      <a:pt x="121252" y="73263"/>
                      <a:pt x="121264" y="63844"/>
                    </a:cubicBezTo>
                    <a:cubicBezTo>
                      <a:pt x="121252" y="51941"/>
                      <a:pt x="116811" y="41695"/>
                      <a:pt x="107940" y="33081"/>
                    </a:cubicBezTo>
                    <a:cubicBezTo>
                      <a:pt x="99047" y="24490"/>
                      <a:pt x="88174" y="20183"/>
                      <a:pt x="75321" y="20172"/>
                    </a:cubicBezTo>
                    <a:cubicBezTo>
                      <a:pt x="61763" y="20183"/>
                      <a:pt x="50509" y="24702"/>
                      <a:pt x="41538" y="33719"/>
                    </a:cubicBezTo>
                    <a:cubicBezTo>
                      <a:pt x="32566" y="42757"/>
                      <a:pt x="27454" y="55420"/>
                      <a:pt x="26201" y="7173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86" name="Freeform: Shape 185">
                <a:extLst>
                  <a:ext uri="{FF2B5EF4-FFF2-40B4-BE49-F238E27FC236}">
                    <a16:creationId xmlns:a16="http://schemas.microsoft.com/office/drawing/2014/main" id="{EA494934-573B-4497-9FF3-0A293A426557}"/>
                  </a:ext>
                </a:extLst>
              </p:cNvPr>
              <p:cNvSpPr/>
              <p:nvPr/>
            </p:nvSpPr>
            <p:spPr>
              <a:xfrm>
                <a:off x="9179007" y="3838666"/>
                <a:ext cx="148052" cy="217195"/>
              </a:xfrm>
              <a:custGeom>
                <a:avLst/>
                <a:gdLst>
                  <a:gd name="connsiteX0" fmla="*/ 119039 w 148052"/>
                  <a:gd name="connsiteY0" fmla="*/ 148 h 217195"/>
                  <a:gd name="connsiteX1" fmla="*/ 123323 w 148052"/>
                  <a:gd name="connsiteY1" fmla="*/ 148 h 217195"/>
                  <a:gd name="connsiteX2" fmla="*/ 123323 w 148052"/>
                  <a:gd name="connsiteY2" fmla="*/ 147921 h 217195"/>
                  <a:gd name="connsiteX3" fmla="*/ 148962 w 148052"/>
                  <a:gd name="connsiteY3" fmla="*/ 147921 h 217195"/>
                  <a:gd name="connsiteX4" fmla="*/ 148962 w 148052"/>
                  <a:gd name="connsiteY4" fmla="*/ 168090 h 217195"/>
                  <a:gd name="connsiteX5" fmla="*/ 123323 w 148052"/>
                  <a:gd name="connsiteY5" fmla="*/ 168090 h 217195"/>
                  <a:gd name="connsiteX6" fmla="*/ 123323 w 148052"/>
                  <a:gd name="connsiteY6" fmla="*/ 217344 h 217195"/>
                  <a:gd name="connsiteX7" fmla="*/ 102304 w 148052"/>
                  <a:gd name="connsiteY7" fmla="*/ 217344 h 217195"/>
                  <a:gd name="connsiteX8" fmla="*/ 102304 w 148052"/>
                  <a:gd name="connsiteY8" fmla="*/ 168090 h 217195"/>
                  <a:gd name="connsiteX9" fmla="*/ 910 w 148052"/>
                  <a:gd name="connsiteY9" fmla="*/ 168090 h 217195"/>
                  <a:gd name="connsiteX10" fmla="*/ 102304 w 148052"/>
                  <a:gd name="connsiteY10" fmla="*/ 147921 h 217195"/>
                  <a:gd name="connsiteX11" fmla="*/ 102304 w 148052"/>
                  <a:gd name="connsiteY11" fmla="*/ 58944 h 217195"/>
                  <a:gd name="connsiteX12" fmla="*/ 39537 w 148052"/>
                  <a:gd name="connsiteY12" fmla="*/ 14792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48052" h="217195">
                    <a:moveTo>
                      <a:pt x="119039" y="148"/>
                    </a:moveTo>
                    <a:lnTo>
                      <a:pt x="123323" y="148"/>
                    </a:lnTo>
                    <a:lnTo>
                      <a:pt x="123323" y="147921"/>
                    </a:lnTo>
                    <a:lnTo>
                      <a:pt x="148962" y="147921"/>
                    </a:lnTo>
                    <a:lnTo>
                      <a:pt x="148962" y="168090"/>
                    </a:lnTo>
                    <a:lnTo>
                      <a:pt x="123323" y="168090"/>
                    </a:lnTo>
                    <a:lnTo>
                      <a:pt x="123323" y="217344"/>
                    </a:lnTo>
                    <a:lnTo>
                      <a:pt x="102304" y="217344"/>
                    </a:lnTo>
                    <a:lnTo>
                      <a:pt x="102304" y="168090"/>
                    </a:lnTo>
                    <a:lnTo>
                      <a:pt x="910" y="168090"/>
                    </a:lnTo>
                    <a:close/>
                    <a:moveTo>
                      <a:pt x="102304" y="147921"/>
                    </a:moveTo>
                    <a:lnTo>
                      <a:pt x="102304" y="58944"/>
                    </a:lnTo>
                    <a:lnTo>
                      <a:pt x="39537" y="147921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87" name="Other_03">
              <a:extLst>
                <a:ext uri="{FF2B5EF4-FFF2-40B4-BE49-F238E27FC236}">
                  <a16:creationId xmlns:a16="http://schemas.microsoft.com/office/drawing/2014/main" id="{94D1DB95-2434-A02E-B99E-C35D00BABD6C}"/>
                </a:ext>
              </a:extLst>
            </p:cNvPr>
            <p:cNvGrpSpPr/>
            <p:nvPr/>
          </p:nvGrpSpPr>
          <p:grpSpPr>
            <a:xfrm>
              <a:off x="9018558" y="4414074"/>
              <a:ext cx="306776" cy="222520"/>
              <a:chOff x="9018558" y="4414074"/>
              <a:chExt cx="306776" cy="222520"/>
            </a:xfrm>
            <a:solidFill>
              <a:srgbClr val="000000"/>
            </a:solidFill>
          </p:grpSpPr>
          <p:sp>
            <p:nvSpPr>
              <p:cNvPr id="188" name="Freeform: Shape 187">
                <a:extLst>
                  <a:ext uri="{FF2B5EF4-FFF2-40B4-BE49-F238E27FC236}">
                    <a16:creationId xmlns:a16="http://schemas.microsoft.com/office/drawing/2014/main" id="{4FABAE9D-220C-C13C-EA03-FF5CFD38B074}"/>
                  </a:ext>
                </a:extLst>
              </p:cNvPr>
              <p:cNvSpPr/>
              <p:nvPr/>
            </p:nvSpPr>
            <p:spPr>
              <a:xfrm>
                <a:off x="9018558" y="4414074"/>
                <a:ext cx="143891" cy="217195"/>
              </a:xfrm>
              <a:custGeom>
                <a:avLst/>
                <a:gdLst>
                  <a:gd name="connsiteX0" fmla="*/ 26202 w 143891"/>
                  <a:gd name="connsiteY0" fmla="*/ 71931 h 217195"/>
                  <a:gd name="connsiteX1" fmla="*/ 5898 w 143891"/>
                  <a:gd name="connsiteY1" fmla="*/ 71931 h 217195"/>
                  <a:gd name="connsiteX2" fmla="*/ 26851 w 143891"/>
                  <a:gd name="connsiteY2" fmla="*/ 20473 h 217195"/>
                  <a:gd name="connsiteX3" fmla="*/ 76474 w 143891"/>
                  <a:gd name="connsiteY3" fmla="*/ 349 h 217195"/>
                  <a:gd name="connsiteX4" fmla="*/ 123781 w 143891"/>
                  <a:gd name="connsiteY4" fmla="*/ 19232 h 217195"/>
                  <a:gd name="connsiteX5" fmla="*/ 141858 w 143891"/>
                  <a:gd name="connsiteY5" fmla="*/ 63754 h 217195"/>
                  <a:gd name="connsiteX6" fmla="*/ 133234 w 143891"/>
                  <a:gd name="connsiteY6" fmla="*/ 97548 h 217195"/>
                  <a:gd name="connsiteX7" fmla="*/ 99775 w 143891"/>
                  <a:gd name="connsiteY7" fmla="*/ 140269 h 217195"/>
                  <a:gd name="connsiteX8" fmla="*/ 46997 w 143891"/>
                  <a:gd name="connsiteY8" fmla="*/ 197096 h 217195"/>
                  <a:gd name="connsiteX9" fmla="*/ 144744 w 143891"/>
                  <a:gd name="connsiteY9" fmla="*/ 197096 h 217195"/>
                  <a:gd name="connsiteX10" fmla="*/ 144744 w 143891"/>
                  <a:gd name="connsiteY10" fmla="*/ 217545 h 217195"/>
                  <a:gd name="connsiteX11" fmla="*/ 853 w 143891"/>
                  <a:gd name="connsiteY11" fmla="*/ 217545 h 217195"/>
                  <a:gd name="connsiteX12" fmla="*/ 81798 w 143891"/>
                  <a:gd name="connsiteY12" fmla="*/ 130067 h 217195"/>
                  <a:gd name="connsiteX13" fmla="*/ 113847 w 143891"/>
                  <a:gd name="connsiteY13" fmla="*/ 90937 h 217195"/>
                  <a:gd name="connsiteX14" fmla="*/ 121264 w 143891"/>
                  <a:gd name="connsiteY14" fmla="*/ 64044 h 217195"/>
                  <a:gd name="connsiteX15" fmla="*/ 107941 w 143891"/>
                  <a:gd name="connsiteY15" fmla="*/ 33282 h 217195"/>
                  <a:gd name="connsiteX16" fmla="*/ 75321 w 143891"/>
                  <a:gd name="connsiteY16" fmla="*/ 20373 h 217195"/>
                  <a:gd name="connsiteX17" fmla="*/ 41538 w 143891"/>
                  <a:gd name="connsiteY17" fmla="*/ 33919 h 217195"/>
                  <a:gd name="connsiteX18" fmla="*/ 26202 w 143891"/>
                  <a:gd name="connsiteY18" fmla="*/ 7193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6202" y="71931"/>
                    </a:moveTo>
                    <a:lnTo>
                      <a:pt x="5898" y="71931"/>
                    </a:lnTo>
                    <a:cubicBezTo>
                      <a:pt x="6469" y="51046"/>
                      <a:pt x="13449" y="33897"/>
                      <a:pt x="26851" y="20473"/>
                    </a:cubicBezTo>
                    <a:cubicBezTo>
                      <a:pt x="40241" y="7061"/>
                      <a:pt x="56786" y="349"/>
                      <a:pt x="76474" y="349"/>
                    </a:cubicBezTo>
                    <a:cubicBezTo>
                      <a:pt x="95960" y="349"/>
                      <a:pt x="111722" y="6647"/>
                      <a:pt x="123781" y="19232"/>
                    </a:cubicBezTo>
                    <a:cubicBezTo>
                      <a:pt x="135818" y="31816"/>
                      <a:pt x="141847" y="46661"/>
                      <a:pt x="141858" y="63754"/>
                    </a:cubicBezTo>
                    <a:cubicBezTo>
                      <a:pt x="141847" y="75768"/>
                      <a:pt x="138972" y="87033"/>
                      <a:pt x="133234" y="97548"/>
                    </a:cubicBezTo>
                    <a:cubicBezTo>
                      <a:pt x="127484" y="108074"/>
                      <a:pt x="116331" y="122315"/>
                      <a:pt x="99775" y="140269"/>
                    </a:cubicBezTo>
                    <a:lnTo>
                      <a:pt x="46997" y="197096"/>
                    </a:lnTo>
                    <a:lnTo>
                      <a:pt x="144744" y="197096"/>
                    </a:lnTo>
                    <a:lnTo>
                      <a:pt x="144744" y="217545"/>
                    </a:lnTo>
                    <a:lnTo>
                      <a:pt x="853" y="217545"/>
                    </a:lnTo>
                    <a:lnTo>
                      <a:pt x="81798" y="130067"/>
                    </a:lnTo>
                    <a:cubicBezTo>
                      <a:pt x="98209" y="112493"/>
                      <a:pt x="108892" y="99450"/>
                      <a:pt x="113847" y="90937"/>
                    </a:cubicBezTo>
                    <a:cubicBezTo>
                      <a:pt x="118781" y="82435"/>
                      <a:pt x="121253" y="73464"/>
                      <a:pt x="121264" y="64044"/>
                    </a:cubicBezTo>
                    <a:cubicBezTo>
                      <a:pt x="121253" y="52142"/>
                      <a:pt x="116812" y="41896"/>
                      <a:pt x="107941" y="33282"/>
                    </a:cubicBezTo>
                    <a:cubicBezTo>
                      <a:pt x="99048" y="24691"/>
                      <a:pt x="88175" y="20384"/>
                      <a:pt x="75321" y="20373"/>
                    </a:cubicBezTo>
                    <a:cubicBezTo>
                      <a:pt x="61763" y="20384"/>
                      <a:pt x="50510" y="24903"/>
                      <a:pt x="41538" y="33919"/>
                    </a:cubicBezTo>
                    <a:cubicBezTo>
                      <a:pt x="32567" y="42958"/>
                      <a:pt x="27455" y="55621"/>
                      <a:pt x="26202" y="71931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89" name="Freeform: Shape 188">
                <a:extLst>
                  <a:ext uri="{FF2B5EF4-FFF2-40B4-BE49-F238E27FC236}">
                    <a16:creationId xmlns:a16="http://schemas.microsoft.com/office/drawing/2014/main" id="{763118BD-F578-5C64-A1FE-EA020E474BE9}"/>
                  </a:ext>
                </a:extLst>
              </p:cNvPr>
              <p:cNvSpPr/>
              <p:nvPr/>
            </p:nvSpPr>
            <p:spPr>
              <a:xfrm>
                <a:off x="9183614" y="4414074"/>
                <a:ext cx="141720" cy="222520"/>
              </a:xfrm>
              <a:custGeom>
                <a:avLst/>
                <a:gdLst>
                  <a:gd name="connsiteX0" fmla="*/ 29570 w 141720"/>
                  <a:gd name="connsiteY0" fmla="*/ 54793 h 222520"/>
                  <a:gd name="connsiteX1" fmla="*/ 7969 w 141720"/>
                  <a:gd name="connsiteY1" fmla="*/ 54793 h 222520"/>
                  <a:gd name="connsiteX2" fmla="*/ 30577 w 141720"/>
                  <a:gd name="connsiteY2" fmla="*/ 14466 h 222520"/>
                  <a:gd name="connsiteX3" fmla="*/ 70043 w 141720"/>
                  <a:gd name="connsiteY3" fmla="*/ 349 h 222520"/>
                  <a:gd name="connsiteX4" fmla="*/ 100940 w 141720"/>
                  <a:gd name="connsiteY4" fmla="*/ 7911 h 222520"/>
                  <a:gd name="connsiteX5" fmla="*/ 123111 w 141720"/>
                  <a:gd name="connsiteY5" fmla="*/ 28293 h 222520"/>
                  <a:gd name="connsiteX6" fmla="*/ 130964 w 141720"/>
                  <a:gd name="connsiteY6" fmla="*/ 55084 h 222520"/>
                  <a:gd name="connsiteX7" fmla="*/ 103747 w 141720"/>
                  <a:gd name="connsiteY7" fmla="*/ 98431 h 222520"/>
                  <a:gd name="connsiteX8" fmla="*/ 128805 w 141720"/>
                  <a:gd name="connsiteY8" fmla="*/ 116587 h 222520"/>
                  <a:gd name="connsiteX9" fmla="*/ 142631 w 141720"/>
                  <a:gd name="connsiteY9" fmla="*/ 154319 h 222520"/>
                  <a:gd name="connsiteX10" fmla="*/ 133123 w 141720"/>
                  <a:gd name="connsiteY10" fmla="*/ 188673 h 222520"/>
                  <a:gd name="connsiteX11" fmla="*/ 107193 w 141720"/>
                  <a:gd name="connsiteY11" fmla="*/ 213943 h 222520"/>
                  <a:gd name="connsiteX12" fmla="*/ 70479 w 141720"/>
                  <a:gd name="connsiteY12" fmla="*/ 222869 h 222520"/>
                  <a:gd name="connsiteX13" fmla="*/ 24816 w 141720"/>
                  <a:gd name="connsiteY13" fmla="*/ 207108 h 222520"/>
                  <a:gd name="connsiteX14" fmla="*/ 910 w 141720"/>
                  <a:gd name="connsiteY14" fmla="*/ 160796 h 222520"/>
                  <a:gd name="connsiteX15" fmla="*/ 21650 w 141720"/>
                  <a:gd name="connsiteY15" fmla="*/ 160796 h 222520"/>
                  <a:gd name="connsiteX16" fmla="*/ 37345 w 141720"/>
                  <a:gd name="connsiteY16" fmla="*/ 190608 h 222520"/>
                  <a:gd name="connsiteX17" fmla="*/ 70758 w 141720"/>
                  <a:gd name="connsiteY17" fmla="*/ 202275 h 222520"/>
                  <a:gd name="connsiteX18" fmla="*/ 107774 w 141720"/>
                  <a:gd name="connsiteY18" fmla="*/ 188449 h 222520"/>
                  <a:gd name="connsiteX19" fmla="*/ 121746 w 141720"/>
                  <a:gd name="connsiteY19" fmla="*/ 156042 h 222520"/>
                  <a:gd name="connsiteX20" fmla="*/ 114755 w 141720"/>
                  <a:gd name="connsiteY20" fmla="*/ 132863 h 222520"/>
                  <a:gd name="connsiteX21" fmla="*/ 96040 w 141720"/>
                  <a:gd name="connsiteY21" fmla="*/ 116587 h 222520"/>
                  <a:gd name="connsiteX22" fmla="*/ 59673 w 141720"/>
                  <a:gd name="connsiteY22" fmla="*/ 109819 h 222520"/>
                  <a:gd name="connsiteX23" fmla="*/ 59673 w 141720"/>
                  <a:gd name="connsiteY23" fmla="*/ 90366 h 222520"/>
                  <a:gd name="connsiteX24" fmla="*/ 86173 w 141720"/>
                  <a:gd name="connsiteY24" fmla="*/ 85254 h 222520"/>
                  <a:gd name="connsiteX25" fmla="*/ 103524 w 141720"/>
                  <a:gd name="connsiteY25" fmla="*/ 72222 h 222520"/>
                  <a:gd name="connsiteX26" fmla="*/ 108927 w 141720"/>
                  <a:gd name="connsiteY26" fmla="*/ 54939 h 222520"/>
                  <a:gd name="connsiteX27" fmla="*/ 97908 w 141720"/>
                  <a:gd name="connsiteY27" fmla="*/ 31033 h 222520"/>
                  <a:gd name="connsiteX28" fmla="*/ 70043 w 141720"/>
                  <a:gd name="connsiteY28" fmla="*/ 20955 h 222520"/>
                  <a:gd name="connsiteX29" fmla="*/ 46417 w 141720"/>
                  <a:gd name="connsiteY29" fmla="*/ 28662 h 222520"/>
                  <a:gd name="connsiteX30" fmla="*/ 29570 w 141720"/>
                  <a:gd name="connsiteY30" fmla="*/ 54793 h 222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1720" h="222520">
                    <a:moveTo>
                      <a:pt x="29570" y="54793"/>
                    </a:moveTo>
                    <a:lnTo>
                      <a:pt x="7969" y="54793"/>
                    </a:lnTo>
                    <a:cubicBezTo>
                      <a:pt x="11896" y="37331"/>
                      <a:pt x="19435" y="23885"/>
                      <a:pt x="30577" y="14466"/>
                    </a:cubicBezTo>
                    <a:cubicBezTo>
                      <a:pt x="41719" y="5059"/>
                      <a:pt x="54874" y="349"/>
                      <a:pt x="70043" y="349"/>
                    </a:cubicBezTo>
                    <a:cubicBezTo>
                      <a:pt x="81084" y="349"/>
                      <a:pt x="91375" y="2877"/>
                      <a:pt x="100940" y="7911"/>
                    </a:cubicBezTo>
                    <a:cubicBezTo>
                      <a:pt x="110482" y="12967"/>
                      <a:pt x="117876" y="19757"/>
                      <a:pt x="123111" y="28293"/>
                    </a:cubicBezTo>
                    <a:cubicBezTo>
                      <a:pt x="128335" y="36850"/>
                      <a:pt x="130953" y="45777"/>
                      <a:pt x="130964" y="55084"/>
                    </a:cubicBezTo>
                    <a:cubicBezTo>
                      <a:pt x="130953" y="73329"/>
                      <a:pt x="121881" y="87782"/>
                      <a:pt x="103747" y="98431"/>
                    </a:cubicBezTo>
                    <a:cubicBezTo>
                      <a:pt x="113916" y="102571"/>
                      <a:pt x="122272" y="108622"/>
                      <a:pt x="128805" y="116587"/>
                    </a:cubicBezTo>
                    <a:cubicBezTo>
                      <a:pt x="138023" y="127830"/>
                      <a:pt x="142631" y="140403"/>
                      <a:pt x="142631" y="154319"/>
                    </a:cubicBezTo>
                    <a:cubicBezTo>
                      <a:pt x="142631" y="166322"/>
                      <a:pt x="139454" y="177777"/>
                      <a:pt x="133123" y="188673"/>
                    </a:cubicBezTo>
                    <a:cubicBezTo>
                      <a:pt x="126769" y="199579"/>
                      <a:pt x="118133" y="208003"/>
                      <a:pt x="107193" y="213943"/>
                    </a:cubicBezTo>
                    <a:cubicBezTo>
                      <a:pt x="96253" y="219894"/>
                      <a:pt x="84014" y="222858"/>
                      <a:pt x="70479" y="222869"/>
                    </a:cubicBezTo>
                    <a:cubicBezTo>
                      <a:pt x="52223" y="222858"/>
                      <a:pt x="36998" y="217612"/>
                      <a:pt x="24816" y="207108"/>
                    </a:cubicBezTo>
                    <a:cubicBezTo>
                      <a:pt x="12611" y="196593"/>
                      <a:pt x="4647" y="181155"/>
                      <a:pt x="910" y="160796"/>
                    </a:cubicBezTo>
                    <a:lnTo>
                      <a:pt x="21650" y="160796"/>
                    </a:lnTo>
                    <a:cubicBezTo>
                      <a:pt x="25297" y="174533"/>
                      <a:pt x="30521" y="184478"/>
                      <a:pt x="37345" y="190608"/>
                    </a:cubicBezTo>
                    <a:cubicBezTo>
                      <a:pt x="46070" y="198394"/>
                      <a:pt x="57212" y="202275"/>
                      <a:pt x="70758" y="202275"/>
                    </a:cubicBezTo>
                    <a:cubicBezTo>
                      <a:pt x="86118" y="202275"/>
                      <a:pt x="98456" y="197666"/>
                      <a:pt x="107774" y="188449"/>
                    </a:cubicBezTo>
                    <a:cubicBezTo>
                      <a:pt x="117082" y="179231"/>
                      <a:pt x="121735" y="168436"/>
                      <a:pt x="121746" y="156042"/>
                    </a:cubicBezTo>
                    <a:cubicBezTo>
                      <a:pt x="121735" y="147797"/>
                      <a:pt x="119408" y="140067"/>
                      <a:pt x="114755" y="132863"/>
                    </a:cubicBezTo>
                    <a:cubicBezTo>
                      <a:pt x="110090" y="125671"/>
                      <a:pt x="103848" y="120245"/>
                      <a:pt x="96040" y="116587"/>
                    </a:cubicBezTo>
                    <a:cubicBezTo>
                      <a:pt x="88209" y="112941"/>
                      <a:pt x="76094" y="110681"/>
                      <a:pt x="59673" y="109819"/>
                    </a:cubicBezTo>
                    <a:lnTo>
                      <a:pt x="59673" y="90366"/>
                    </a:lnTo>
                    <a:cubicBezTo>
                      <a:pt x="69360" y="90378"/>
                      <a:pt x="78186" y="88666"/>
                      <a:pt x="86173" y="85254"/>
                    </a:cubicBezTo>
                    <a:cubicBezTo>
                      <a:pt x="94138" y="81853"/>
                      <a:pt x="99922" y="77513"/>
                      <a:pt x="103524" y="72222"/>
                    </a:cubicBezTo>
                    <a:cubicBezTo>
                      <a:pt x="107114" y="66953"/>
                      <a:pt x="108915" y="61192"/>
                      <a:pt x="108927" y="54939"/>
                    </a:cubicBezTo>
                    <a:cubicBezTo>
                      <a:pt x="108915" y="45732"/>
                      <a:pt x="105246" y="37768"/>
                      <a:pt x="97908" y="31033"/>
                    </a:cubicBezTo>
                    <a:cubicBezTo>
                      <a:pt x="90559" y="24321"/>
                      <a:pt x="81274" y="20955"/>
                      <a:pt x="70043" y="20955"/>
                    </a:cubicBezTo>
                    <a:cubicBezTo>
                      <a:pt x="60914" y="20955"/>
                      <a:pt x="53039" y="23527"/>
                      <a:pt x="46417" y="28662"/>
                    </a:cubicBezTo>
                    <a:cubicBezTo>
                      <a:pt x="39794" y="33796"/>
                      <a:pt x="34179" y="42511"/>
                      <a:pt x="29570" y="54793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90" name="Other_03">
              <a:extLst>
                <a:ext uri="{FF2B5EF4-FFF2-40B4-BE49-F238E27FC236}">
                  <a16:creationId xmlns:a16="http://schemas.microsoft.com/office/drawing/2014/main" id="{4D5467CF-01A8-79E6-75DC-D7F4CFE7C2FB}"/>
                </a:ext>
              </a:extLst>
            </p:cNvPr>
            <p:cNvGrpSpPr/>
            <p:nvPr/>
          </p:nvGrpSpPr>
          <p:grpSpPr>
            <a:xfrm>
              <a:off x="9018266" y="4984156"/>
              <a:ext cx="307361" cy="217195"/>
              <a:chOff x="9018266" y="4984156"/>
              <a:chExt cx="307361" cy="217195"/>
            </a:xfrm>
            <a:solidFill>
              <a:srgbClr val="000000"/>
            </a:solidFill>
          </p:grpSpPr>
          <p:sp>
            <p:nvSpPr>
              <p:cNvPr id="191" name="Freeform: Shape 190">
                <a:extLst>
                  <a:ext uri="{FF2B5EF4-FFF2-40B4-BE49-F238E27FC236}">
                    <a16:creationId xmlns:a16="http://schemas.microsoft.com/office/drawing/2014/main" id="{73D4EA39-DDCD-9A0C-C832-A055AFFBA226}"/>
                  </a:ext>
                </a:extLst>
              </p:cNvPr>
              <p:cNvSpPr/>
              <p:nvPr/>
            </p:nvSpPr>
            <p:spPr>
              <a:xfrm>
                <a:off x="9018266" y="4984156"/>
                <a:ext cx="143891" cy="217195"/>
              </a:xfrm>
              <a:custGeom>
                <a:avLst/>
                <a:gdLst>
                  <a:gd name="connsiteX0" fmla="*/ 26202 w 143891"/>
                  <a:gd name="connsiteY0" fmla="*/ 72130 h 217195"/>
                  <a:gd name="connsiteX1" fmla="*/ 5898 w 143891"/>
                  <a:gd name="connsiteY1" fmla="*/ 72130 h 217195"/>
                  <a:gd name="connsiteX2" fmla="*/ 26850 w 143891"/>
                  <a:gd name="connsiteY2" fmla="*/ 20673 h 217195"/>
                  <a:gd name="connsiteX3" fmla="*/ 76474 w 143891"/>
                  <a:gd name="connsiteY3" fmla="*/ 548 h 217195"/>
                  <a:gd name="connsiteX4" fmla="*/ 123781 w 143891"/>
                  <a:gd name="connsiteY4" fmla="*/ 19431 h 217195"/>
                  <a:gd name="connsiteX5" fmla="*/ 141858 w 143891"/>
                  <a:gd name="connsiteY5" fmla="*/ 63953 h 217195"/>
                  <a:gd name="connsiteX6" fmla="*/ 133234 w 143891"/>
                  <a:gd name="connsiteY6" fmla="*/ 97747 h 217195"/>
                  <a:gd name="connsiteX7" fmla="*/ 99775 w 143891"/>
                  <a:gd name="connsiteY7" fmla="*/ 140468 h 217195"/>
                  <a:gd name="connsiteX8" fmla="*/ 46997 w 143891"/>
                  <a:gd name="connsiteY8" fmla="*/ 197295 h 217195"/>
                  <a:gd name="connsiteX9" fmla="*/ 144744 w 143891"/>
                  <a:gd name="connsiteY9" fmla="*/ 197295 h 217195"/>
                  <a:gd name="connsiteX10" fmla="*/ 144744 w 143891"/>
                  <a:gd name="connsiteY10" fmla="*/ 217744 h 217195"/>
                  <a:gd name="connsiteX11" fmla="*/ 853 w 143891"/>
                  <a:gd name="connsiteY11" fmla="*/ 217744 h 217195"/>
                  <a:gd name="connsiteX12" fmla="*/ 81798 w 143891"/>
                  <a:gd name="connsiteY12" fmla="*/ 130266 h 217195"/>
                  <a:gd name="connsiteX13" fmla="*/ 113847 w 143891"/>
                  <a:gd name="connsiteY13" fmla="*/ 91136 h 217195"/>
                  <a:gd name="connsiteX14" fmla="*/ 121264 w 143891"/>
                  <a:gd name="connsiteY14" fmla="*/ 64244 h 217195"/>
                  <a:gd name="connsiteX15" fmla="*/ 107941 w 143891"/>
                  <a:gd name="connsiteY15" fmla="*/ 33481 h 217195"/>
                  <a:gd name="connsiteX16" fmla="*/ 75321 w 143891"/>
                  <a:gd name="connsiteY16" fmla="*/ 20572 h 217195"/>
                  <a:gd name="connsiteX17" fmla="*/ 41538 w 143891"/>
                  <a:gd name="connsiteY17" fmla="*/ 34119 h 217195"/>
                  <a:gd name="connsiteX18" fmla="*/ 26202 w 143891"/>
                  <a:gd name="connsiteY18" fmla="*/ 72130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6202" y="72130"/>
                    </a:moveTo>
                    <a:lnTo>
                      <a:pt x="5898" y="72130"/>
                    </a:lnTo>
                    <a:cubicBezTo>
                      <a:pt x="6469" y="51245"/>
                      <a:pt x="13449" y="34096"/>
                      <a:pt x="26850" y="20673"/>
                    </a:cubicBezTo>
                    <a:cubicBezTo>
                      <a:pt x="40241" y="7260"/>
                      <a:pt x="56786" y="548"/>
                      <a:pt x="76474" y="548"/>
                    </a:cubicBezTo>
                    <a:cubicBezTo>
                      <a:pt x="95960" y="548"/>
                      <a:pt x="111722" y="6846"/>
                      <a:pt x="123781" y="19431"/>
                    </a:cubicBezTo>
                    <a:cubicBezTo>
                      <a:pt x="135818" y="32015"/>
                      <a:pt x="141847" y="46860"/>
                      <a:pt x="141858" y="63953"/>
                    </a:cubicBezTo>
                    <a:cubicBezTo>
                      <a:pt x="141847" y="75967"/>
                      <a:pt x="138972" y="87232"/>
                      <a:pt x="133234" y="97747"/>
                    </a:cubicBezTo>
                    <a:cubicBezTo>
                      <a:pt x="127484" y="108273"/>
                      <a:pt x="116331" y="122514"/>
                      <a:pt x="99775" y="140468"/>
                    </a:cubicBezTo>
                    <a:lnTo>
                      <a:pt x="46997" y="197295"/>
                    </a:lnTo>
                    <a:lnTo>
                      <a:pt x="144744" y="197295"/>
                    </a:lnTo>
                    <a:lnTo>
                      <a:pt x="144744" y="217744"/>
                    </a:lnTo>
                    <a:lnTo>
                      <a:pt x="853" y="217744"/>
                    </a:lnTo>
                    <a:lnTo>
                      <a:pt x="81798" y="130266"/>
                    </a:lnTo>
                    <a:cubicBezTo>
                      <a:pt x="98209" y="112692"/>
                      <a:pt x="108892" y="99649"/>
                      <a:pt x="113847" y="91136"/>
                    </a:cubicBezTo>
                    <a:cubicBezTo>
                      <a:pt x="118781" y="82634"/>
                      <a:pt x="121253" y="73663"/>
                      <a:pt x="121264" y="64244"/>
                    </a:cubicBezTo>
                    <a:cubicBezTo>
                      <a:pt x="121253" y="52341"/>
                      <a:pt x="116812" y="42095"/>
                      <a:pt x="107941" y="33481"/>
                    </a:cubicBezTo>
                    <a:cubicBezTo>
                      <a:pt x="99048" y="24890"/>
                      <a:pt x="88175" y="20583"/>
                      <a:pt x="75321" y="20572"/>
                    </a:cubicBezTo>
                    <a:cubicBezTo>
                      <a:pt x="61763" y="20583"/>
                      <a:pt x="50510" y="25102"/>
                      <a:pt x="41538" y="34119"/>
                    </a:cubicBezTo>
                    <a:cubicBezTo>
                      <a:pt x="32567" y="43157"/>
                      <a:pt x="27455" y="55820"/>
                      <a:pt x="26202" y="7213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92" name="Freeform: Shape 191">
                <a:extLst>
                  <a:ext uri="{FF2B5EF4-FFF2-40B4-BE49-F238E27FC236}">
                    <a16:creationId xmlns:a16="http://schemas.microsoft.com/office/drawing/2014/main" id="{478C121F-3DB0-CE4F-D4BB-DF644181A83F}"/>
                  </a:ext>
                </a:extLst>
              </p:cNvPr>
              <p:cNvSpPr/>
              <p:nvPr/>
            </p:nvSpPr>
            <p:spPr>
              <a:xfrm>
                <a:off x="9181736" y="4984156"/>
                <a:ext cx="143891" cy="217195"/>
              </a:xfrm>
              <a:custGeom>
                <a:avLst/>
                <a:gdLst>
                  <a:gd name="connsiteX0" fmla="*/ 26259 w 143891"/>
                  <a:gd name="connsiteY0" fmla="*/ 72130 h 217195"/>
                  <a:gd name="connsiteX1" fmla="*/ 5955 w 143891"/>
                  <a:gd name="connsiteY1" fmla="*/ 72130 h 217195"/>
                  <a:gd name="connsiteX2" fmla="*/ 26908 w 143891"/>
                  <a:gd name="connsiteY2" fmla="*/ 20673 h 217195"/>
                  <a:gd name="connsiteX3" fmla="*/ 76531 w 143891"/>
                  <a:gd name="connsiteY3" fmla="*/ 548 h 217195"/>
                  <a:gd name="connsiteX4" fmla="*/ 123838 w 143891"/>
                  <a:gd name="connsiteY4" fmla="*/ 19431 h 217195"/>
                  <a:gd name="connsiteX5" fmla="*/ 141915 w 143891"/>
                  <a:gd name="connsiteY5" fmla="*/ 63953 h 217195"/>
                  <a:gd name="connsiteX6" fmla="*/ 133291 w 143891"/>
                  <a:gd name="connsiteY6" fmla="*/ 97747 h 217195"/>
                  <a:gd name="connsiteX7" fmla="*/ 99832 w 143891"/>
                  <a:gd name="connsiteY7" fmla="*/ 140468 h 217195"/>
                  <a:gd name="connsiteX8" fmla="*/ 47054 w 143891"/>
                  <a:gd name="connsiteY8" fmla="*/ 197295 h 217195"/>
                  <a:gd name="connsiteX9" fmla="*/ 144801 w 143891"/>
                  <a:gd name="connsiteY9" fmla="*/ 197295 h 217195"/>
                  <a:gd name="connsiteX10" fmla="*/ 144801 w 143891"/>
                  <a:gd name="connsiteY10" fmla="*/ 217744 h 217195"/>
                  <a:gd name="connsiteX11" fmla="*/ 910 w 143891"/>
                  <a:gd name="connsiteY11" fmla="*/ 217744 h 217195"/>
                  <a:gd name="connsiteX12" fmla="*/ 81855 w 143891"/>
                  <a:gd name="connsiteY12" fmla="*/ 130266 h 217195"/>
                  <a:gd name="connsiteX13" fmla="*/ 113904 w 143891"/>
                  <a:gd name="connsiteY13" fmla="*/ 91136 h 217195"/>
                  <a:gd name="connsiteX14" fmla="*/ 121321 w 143891"/>
                  <a:gd name="connsiteY14" fmla="*/ 64244 h 217195"/>
                  <a:gd name="connsiteX15" fmla="*/ 107998 w 143891"/>
                  <a:gd name="connsiteY15" fmla="*/ 33481 h 217195"/>
                  <a:gd name="connsiteX16" fmla="*/ 75378 w 143891"/>
                  <a:gd name="connsiteY16" fmla="*/ 20572 h 217195"/>
                  <a:gd name="connsiteX17" fmla="*/ 41595 w 143891"/>
                  <a:gd name="connsiteY17" fmla="*/ 34119 h 217195"/>
                  <a:gd name="connsiteX18" fmla="*/ 26259 w 143891"/>
                  <a:gd name="connsiteY18" fmla="*/ 72130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6259" y="72130"/>
                    </a:moveTo>
                    <a:lnTo>
                      <a:pt x="5955" y="72130"/>
                    </a:lnTo>
                    <a:cubicBezTo>
                      <a:pt x="6526" y="51245"/>
                      <a:pt x="13506" y="34096"/>
                      <a:pt x="26908" y="20673"/>
                    </a:cubicBezTo>
                    <a:cubicBezTo>
                      <a:pt x="40298" y="7260"/>
                      <a:pt x="56843" y="548"/>
                      <a:pt x="76531" y="548"/>
                    </a:cubicBezTo>
                    <a:cubicBezTo>
                      <a:pt x="96017" y="548"/>
                      <a:pt x="111779" y="6846"/>
                      <a:pt x="123838" y="19431"/>
                    </a:cubicBezTo>
                    <a:cubicBezTo>
                      <a:pt x="135875" y="32015"/>
                      <a:pt x="141904" y="46860"/>
                      <a:pt x="141915" y="63953"/>
                    </a:cubicBezTo>
                    <a:cubicBezTo>
                      <a:pt x="141904" y="75967"/>
                      <a:pt x="139029" y="87232"/>
                      <a:pt x="133291" y="97747"/>
                    </a:cubicBezTo>
                    <a:cubicBezTo>
                      <a:pt x="127541" y="108273"/>
                      <a:pt x="116388" y="122514"/>
                      <a:pt x="99832" y="140468"/>
                    </a:cubicBezTo>
                    <a:lnTo>
                      <a:pt x="47054" y="197295"/>
                    </a:lnTo>
                    <a:lnTo>
                      <a:pt x="144801" y="197295"/>
                    </a:lnTo>
                    <a:lnTo>
                      <a:pt x="144801" y="217744"/>
                    </a:lnTo>
                    <a:lnTo>
                      <a:pt x="910" y="217744"/>
                    </a:lnTo>
                    <a:lnTo>
                      <a:pt x="81855" y="130266"/>
                    </a:lnTo>
                    <a:cubicBezTo>
                      <a:pt x="98266" y="112692"/>
                      <a:pt x="108949" y="99649"/>
                      <a:pt x="113904" y="91136"/>
                    </a:cubicBezTo>
                    <a:cubicBezTo>
                      <a:pt x="118838" y="82634"/>
                      <a:pt x="121310" y="73663"/>
                      <a:pt x="121321" y="64244"/>
                    </a:cubicBezTo>
                    <a:cubicBezTo>
                      <a:pt x="121310" y="52341"/>
                      <a:pt x="116869" y="42095"/>
                      <a:pt x="107998" y="33481"/>
                    </a:cubicBezTo>
                    <a:cubicBezTo>
                      <a:pt x="99105" y="24890"/>
                      <a:pt x="88232" y="20583"/>
                      <a:pt x="75378" y="20572"/>
                    </a:cubicBezTo>
                    <a:cubicBezTo>
                      <a:pt x="61820" y="20583"/>
                      <a:pt x="50567" y="25102"/>
                      <a:pt x="41595" y="34119"/>
                    </a:cubicBezTo>
                    <a:cubicBezTo>
                      <a:pt x="32624" y="43157"/>
                      <a:pt x="27512" y="55820"/>
                      <a:pt x="26259" y="7213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93" name="Other_03">
              <a:extLst>
                <a:ext uri="{FF2B5EF4-FFF2-40B4-BE49-F238E27FC236}">
                  <a16:creationId xmlns:a16="http://schemas.microsoft.com/office/drawing/2014/main" id="{7C6295C1-24D1-5820-D656-F9B4BA1DFC40}"/>
                </a:ext>
              </a:extLst>
            </p:cNvPr>
            <p:cNvGrpSpPr/>
            <p:nvPr/>
          </p:nvGrpSpPr>
          <p:grpSpPr>
            <a:xfrm>
              <a:off x="9034195" y="6132310"/>
              <a:ext cx="275513" cy="222520"/>
              <a:chOff x="9034195" y="6132310"/>
              <a:chExt cx="275513" cy="222520"/>
            </a:xfrm>
            <a:solidFill>
              <a:srgbClr val="000000"/>
            </a:solidFill>
          </p:grpSpPr>
          <p:sp>
            <p:nvSpPr>
              <p:cNvPr id="194" name="Freeform: Shape 193">
                <a:extLst>
                  <a:ext uri="{FF2B5EF4-FFF2-40B4-BE49-F238E27FC236}">
                    <a16:creationId xmlns:a16="http://schemas.microsoft.com/office/drawing/2014/main" id="{3EDB4A84-1B4F-A8A4-111A-391847AF2443}"/>
                  </a:ext>
                </a:extLst>
              </p:cNvPr>
              <p:cNvSpPr/>
              <p:nvPr/>
            </p:nvSpPr>
            <p:spPr>
              <a:xfrm>
                <a:off x="9034195" y="6137646"/>
                <a:ext cx="54287" cy="211859"/>
              </a:xfrm>
              <a:custGeom>
                <a:avLst/>
                <a:gdLst>
                  <a:gd name="connsiteX0" fmla="*/ 13522 w 54287"/>
                  <a:gd name="connsiteY0" fmla="*/ 949 h 211859"/>
                  <a:gd name="connsiteX1" fmla="*/ 55135 w 54287"/>
                  <a:gd name="connsiteY1" fmla="*/ 949 h 211859"/>
                  <a:gd name="connsiteX2" fmla="*/ 55135 w 54287"/>
                  <a:gd name="connsiteY2" fmla="*/ 212809 h 211859"/>
                  <a:gd name="connsiteX3" fmla="*/ 34116 w 54287"/>
                  <a:gd name="connsiteY3" fmla="*/ 212809 h 211859"/>
                  <a:gd name="connsiteX4" fmla="*/ 34116 w 54287"/>
                  <a:gd name="connsiteY4" fmla="*/ 21689 h 211859"/>
                  <a:gd name="connsiteX5" fmla="*/ 847 w 54287"/>
                  <a:gd name="connsiteY5" fmla="*/ 21689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522" y="949"/>
                    </a:moveTo>
                    <a:lnTo>
                      <a:pt x="55135" y="949"/>
                    </a:lnTo>
                    <a:lnTo>
                      <a:pt x="55135" y="212809"/>
                    </a:lnTo>
                    <a:lnTo>
                      <a:pt x="34116" y="212809"/>
                    </a:lnTo>
                    <a:lnTo>
                      <a:pt x="34116" y="21689"/>
                    </a:lnTo>
                    <a:lnTo>
                      <a:pt x="847" y="2168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95" name="Freeform: Shape 194">
                <a:extLst>
                  <a:ext uri="{FF2B5EF4-FFF2-40B4-BE49-F238E27FC236}">
                    <a16:creationId xmlns:a16="http://schemas.microsoft.com/office/drawing/2014/main" id="{8918713F-F336-C8F0-8C6B-A856720C5E12}"/>
                  </a:ext>
                </a:extLst>
              </p:cNvPr>
              <p:cNvSpPr/>
              <p:nvPr/>
            </p:nvSpPr>
            <p:spPr>
              <a:xfrm>
                <a:off x="9165113" y="6132310"/>
                <a:ext cx="144595" cy="222520"/>
              </a:xfrm>
              <a:custGeom>
                <a:avLst/>
                <a:gdLst>
                  <a:gd name="connsiteX0" fmla="*/ 904 w 144595"/>
                  <a:gd name="connsiteY0" fmla="*/ 112288 h 222520"/>
                  <a:gd name="connsiteX1" fmla="*/ 9898 w 144595"/>
                  <a:gd name="connsiteY1" fmla="*/ 47473 h 222520"/>
                  <a:gd name="connsiteX2" fmla="*/ 35325 w 144595"/>
                  <a:gd name="connsiteY2" fmla="*/ 12762 h 222520"/>
                  <a:gd name="connsiteX3" fmla="*/ 72050 w 144595"/>
                  <a:gd name="connsiteY3" fmla="*/ 949 h 222520"/>
                  <a:gd name="connsiteX4" fmla="*/ 109346 w 144595"/>
                  <a:gd name="connsiteY4" fmla="*/ 12840 h 222520"/>
                  <a:gd name="connsiteX5" fmla="*/ 135779 w 144595"/>
                  <a:gd name="connsiteY5" fmla="*/ 48491 h 222520"/>
                  <a:gd name="connsiteX6" fmla="*/ 145500 w 144595"/>
                  <a:gd name="connsiteY6" fmla="*/ 112288 h 222520"/>
                  <a:gd name="connsiteX7" fmla="*/ 135925 w 144595"/>
                  <a:gd name="connsiteY7" fmla="*/ 175804 h 222520"/>
                  <a:gd name="connsiteX8" fmla="*/ 109491 w 144595"/>
                  <a:gd name="connsiteY8" fmla="*/ 211444 h 222520"/>
                  <a:gd name="connsiteX9" fmla="*/ 72050 w 144595"/>
                  <a:gd name="connsiteY9" fmla="*/ 223469 h 222520"/>
                  <a:gd name="connsiteX10" fmla="*/ 35470 w 144595"/>
                  <a:gd name="connsiteY10" fmla="*/ 211813 h 222520"/>
                  <a:gd name="connsiteX11" fmla="*/ 10044 w 144595"/>
                  <a:gd name="connsiteY11" fmla="*/ 177034 h 222520"/>
                  <a:gd name="connsiteX12" fmla="*/ 904 w 144595"/>
                  <a:gd name="connsiteY12" fmla="*/ 112288 h 222520"/>
                  <a:gd name="connsiteX13" fmla="*/ 20917 w 144595"/>
                  <a:gd name="connsiteY13" fmla="*/ 112646 h 222520"/>
                  <a:gd name="connsiteX14" fmla="*/ 27327 w 144595"/>
                  <a:gd name="connsiteY14" fmla="*/ 166922 h 222520"/>
                  <a:gd name="connsiteX15" fmla="*/ 46265 w 144595"/>
                  <a:gd name="connsiteY15" fmla="*/ 194810 h 222520"/>
                  <a:gd name="connsiteX16" fmla="*/ 72777 w 144595"/>
                  <a:gd name="connsiteY16" fmla="*/ 204318 h 222520"/>
                  <a:gd name="connsiteX17" fmla="*/ 99121 w 144595"/>
                  <a:gd name="connsiteY17" fmla="*/ 195022 h 222520"/>
                  <a:gd name="connsiteX18" fmla="*/ 117702 w 144595"/>
                  <a:gd name="connsiteY18" fmla="*/ 167135 h 222520"/>
                  <a:gd name="connsiteX19" fmla="*/ 125633 w 144595"/>
                  <a:gd name="connsiteY19" fmla="*/ 112646 h 222520"/>
                  <a:gd name="connsiteX20" fmla="*/ 118574 w 144595"/>
                  <a:gd name="connsiteY20" fmla="*/ 60259 h 222520"/>
                  <a:gd name="connsiteX21" fmla="*/ 99054 w 144595"/>
                  <a:gd name="connsiteY21" fmla="*/ 30414 h 222520"/>
                  <a:gd name="connsiteX22" fmla="*/ 72777 w 144595"/>
                  <a:gd name="connsiteY22" fmla="*/ 20973 h 222520"/>
                  <a:gd name="connsiteX23" fmla="*/ 46265 w 144595"/>
                  <a:gd name="connsiteY23" fmla="*/ 30414 h 222520"/>
                  <a:gd name="connsiteX24" fmla="*/ 27394 w 144595"/>
                  <a:gd name="connsiteY24" fmla="*/ 58235 h 222520"/>
                  <a:gd name="connsiteX25" fmla="*/ 20917 w 144595"/>
                  <a:gd name="connsiteY25" fmla="*/ 112646 h 222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44595" h="222520">
                    <a:moveTo>
                      <a:pt x="904" y="112288"/>
                    </a:moveTo>
                    <a:cubicBezTo>
                      <a:pt x="904" y="84355"/>
                      <a:pt x="3902" y="62754"/>
                      <a:pt x="9898" y="47473"/>
                    </a:cubicBezTo>
                    <a:cubicBezTo>
                      <a:pt x="15894" y="32215"/>
                      <a:pt x="24362" y="20637"/>
                      <a:pt x="35325" y="12762"/>
                    </a:cubicBezTo>
                    <a:cubicBezTo>
                      <a:pt x="46265" y="4886"/>
                      <a:pt x="58514" y="949"/>
                      <a:pt x="72050" y="949"/>
                    </a:cubicBezTo>
                    <a:cubicBezTo>
                      <a:pt x="85776" y="949"/>
                      <a:pt x="98204" y="4920"/>
                      <a:pt x="109346" y="12840"/>
                    </a:cubicBezTo>
                    <a:cubicBezTo>
                      <a:pt x="120476" y="20771"/>
                      <a:pt x="129291" y="32651"/>
                      <a:pt x="135779" y="48491"/>
                    </a:cubicBezTo>
                    <a:cubicBezTo>
                      <a:pt x="142256" y="64343"/>
                      <a:pt x="145489" y="85608"/>
                      <a:pt x="145500" y="112288"/>
                    </a:cubicBezTo>
                    <a:cubicBezTo>
                      <a:pt x="145489" y="138889"/>
                      <a:pt x="142301" y="160065"/>
                      <a:pt x="135925" y="175804"/>
                    </a:cubicBezTo>
                    <a:cubicBezTo>
                      <a:pt x="129537" y="191555"/>
                      <a:pt x="120722" y="203435"/>
                      <a:pt x="109491" y="211444"/>
                    </a:cubicBezTo>
                    <a:cubicBezTo>
                      <a:pt x="98249" y="219465"/>
                      <a:pt x="85776" y="223458"/>
                      <a:pt x="72050" y="223469"/>
                    </a:cubicBezTo>
                    <a:cubicBezTo>
                      <a:pt x="58514" y="223458"/>
                      <a:pt x="46321" y="219588"/>
                      <a:pt x="35470" y="211813"/>
                    </a:cubicBezTo>
                    <a:cubicBezTo>
                      <a:pt x="24620" y="204050"/>
                      <a:pt x="16140" y="192449"/>
                      <a:pt x="10044" y="177034"/>
                    </a:cubicBezTo>
                    <a:cubicBezTo>
                      <a:pt x="3947" y="161620"/>
                      <a:pt x="904" y="140041"/>
                      <a:pt x="904" y="112288"/>
                    </a:cubicBezTo>
                    <a:close/>
                    <a:moveTo>
                      <a:pt x="20917" y="112646"/>
                    </a:moveTo>
                    <a:cubicBezTo>
                      <a:pt x="20906" y="136584"/>
                      <a:pt x="23042" y="154673"/>
                      <a:pt x="27327" y="166922"/>
                    </a:cubicBezTo>
                    <a:cubicBezTo>
                      <a:pt x="31589" y="179171"/>
                      <a:pt x="37898" y="188467"/>
                      <a:pt x="46265" y="194810"/>
                    </a:cubicBezTo>
                    <a:cubicBezTo>
                      <a:pt x="54610" y="201153"/>
                      <a:pt x="63448" y="204318"/>
                      <a:pt x="72777" y="204318"/>
                    </a:cubicBezTo>
                    <a:cubicBezTo>
                      <a:pt x="82174" y="204318"/>
                      <a:pt x="90955" y="201220"/>
                      <a:pt x="99121" y="195022"/>
                    </a:cubicBezTo>
                    <a:cubicBezTo>
                      <a:pt x="107276" y="188825"/>
                      <a:pt x="113473" y="179529"/>
                      <a:pt x="117702" y="167135"/>
                    </a:cubicBezTo>
                    <a:cubicBezTo>
                      <a:pt x="122982" y="152055"/>
                      <a:pt x="125622" y="133900"/>
                      <a:pt x="125633" y="112646"/>
                    </a:cubicBezTo>
                    <a:cubicBezTo>
                      <a:pt x="125622" y="91324"/>
                      <a:pt x="123273" y="73862"/>
                      <a:pt x="118574" y="60259"/>
                    </a:cubicBezTo>
                    <a:cubicBezTo>
                      <a:pt x="113865" y="46668"/>
                      <a:pt x="107354" y="36712"/>
                      <a:pt x="99054" y="30414"/>
                    </a:cubicBezTo>
                    <a:cubicBezTo>
                      <a:pt x="90742" y="24127"/>
                      <a:pt x="81984" y="20984"/>
                      <a:pt x="72777" y="20973"/>
                    </a:cubicBezTo>
                    <a:cubicBezTo>
                      <a:pt x="63358" y="20984"/>
                      <a:pt x="54521" y="24127"/>
                      <a:pt x="46265" y="30414"/>
                    </a:cubicBezTo>
                    <a:cubicBezTo>
                      <a:pt x="37999" y="36712"/>
                      <a:pt x="31712" y="45986"/>
                      <a:pt x="27394" y="58235"/>
                    </a:cubicBezTo>
                    <a:cubicBezTo>
                      <a:pt x="23065" y="70495"/>
                      <a:pt x="20906" y="88639"/>
                      <a:pt x="20917" y="112646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</p:grpSp>
      <p:sp>
        <p:nvSpPr>
          <p:cNvPr id="6" name="TextBox 5">
            <a:extLst>
              <a:ext uri="{FF2B5EF4-FFF2-40B4-BE49-F238E27FC236}">
                <a16:creationId xmlns:a16="http://schemas.microsoft.com/office/drawing/2014/main" id="{72BBA09C-5D41-A75C-E8E5-0C880CB7CFE3}"/>
              </a:ext>
            </a:extLst>
          </p:cNvPr>
          <p:cNvSpPr txBox="1"/>
          <p:nvPr>
            <p:custDataLst>
              <p:tags r:id="rId6"/>
            </p:custDataLst>
          </p:nvPr>
        </p:nvSpPr>
        <p:spPr>
          <a:xfrm>
            <a:off x="511054" y="2231517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3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FF4E265-A7E2-974C-88A3-2CF41D2BC15B}"/>
              </a:ext>
            </a:extLst>
          </p:cNvPr>
          <p:cNvSpPr txBox="1"/>
          <p:nvPr>
            <p:custDataLst>
              <p:tags r:id="rId7"/>
            </p:custDataLst>
          </p:nvPr>
        </p:nvSpPr>
        <p:spPr>
          <a:xfrm>
            <a:off x="3638744" y="2231517"/>
            <a:ext cx="2893496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4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2AB317E-434B-6AB6-635B-6A89724C62D4}"/>
              </a:ext>
            </a:extLst>
          </p:cNvPr>
          <p:cNvSpPr txBox="1"/>
          <p:nvPr>
            <p:custDataLst>
              <p:tags r:id="rId8"/>
            </p:custDataLst>
          </p:nvPr>
        </p:nvSpPr>
        <p:spPr>
          <a:xfrm>
            <a:off x="6610835" y="2231517"/>
            <a:ext cx="2850520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5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0B2D164B-EDFD-1CAC-5C50-F8C682A5E46C}"/>
              </a:ext>
            </a:extLst>
          </p:cNvPr>
          <p:cNvSpPr txBox="1"/>
          <p:nvPr>
            <p:custDataLst>
              <p:tags r:id="rId9"/>
            </p:custDataLst>
          </p:nvPr>
        </p:nvSpPr>
        <p:spPr>
          <a:xfrm>
            <a:off x="2099882" y="2144557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/</a:t>
            </a:r>
            <a:endParaRPr lang="en-US" sz="10000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F125E388-A287-6EDC-E11A-5329FBF9F199}"/>
              </a:ext>
            </a:extLst>
          </p:cNvPr>
          <p:cNvSpPr txBox="1"/>
          <p:nvPr>
            <p:custDataLst>
              <p:tags r:id="rId10"/>
            </p:custDataLst>
          </p:nvPr>
        </p:nvSpPr>
        <p:spPr>
          <a:xfrm>
            <a:off x="5086287" y="2133374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/</a:t>
            </a:r>
            <a:endParaRPr lang="en-US" sz="100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1935360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E7168E-A890-9A72-1610-A70A2498099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BULK_Picture1">
            <a:extLst>
              <a:ext uri="{FF2B5EF4-FFF2-40B4-BE49-F238E27FC236}">
                <a16:creationId xmlns:a16="http://schemas.microsoft.com/office/drawing/2014/main" id="{95D0281E-19EA-6BF3-80B0-2DCC5FDD448C}"/>
              </a:ext>
            </a:extLst>
          </p:cNvPr>
          <p:cNvGrpSpPr/>
          <p:nvPr/>
        </p:nvGrpSpPr>
        <p:grpSpPr>
          <a:xfrm>
            <a:off x="-549062" y="2757200"/>
            <a:ext cx="5148848" cy="4860964"/>
            <a:chOff x="208310" y="2126634"/>
            <a:chExt cx="3772047" cy="3772047"/>
          </a:xfrm>
        </p:grpSpPr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BF9C78D5-E0FF-F438-0284-6E713D93C1F3}"/>
                </a:ext>
              </a:extLst>
            </p:cNvPr>
            <p:cNvSpPr/>
            <p:nvPr/>
          </p:nvSpPr>
          <p:spPr>
            <a:xfrm>
              <a:off x="208310" y="2126634"/>
              <a:ext cx="3772047" cy="3772047"/>
            </a:xfrm>
            <a:custGeom>
              <a:avLst/>
              <a:gdLst>
                <a:gd name="connsiteX0" fmla="*/ 0 w 3772047"/>
                <a:gd name="connsiteY0" fmla="*/ 0 h 3772047"/>
                <a:gd name="connsiteX1" fmla="*/ 3772048 w 3772047"/>
                <a:gd name="connsiteY1" fmla="*/ 0 h 3772047"/>
                <a:gd name="connsiteX2" fmla="*/ 3772048 w 3772047"/>
                <a:gd name="connsiteY2" fmla="*/ 3772048 h 3772047"/>
                <a:gd name="connsiteX3" fmla="*/ 0 w 3772047"/>
                <a:gd name="connsiteY3" fmla="*/ 3772048 h 37720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772047" h="3772047">
                  <a:moveTo>
                    <a:pt x="0" y="0"/>
                  </a:moveTo>
                  <a:lnTo>
                    <a:pt x="3772048" y="0"/>
                  </a:lnTo>
                  <a:lnTo>
                    <a:pt x="3772048" y="3772048"/>
                  </a:lnTo>
                  <a:lnTo>
                    <a:pt x="0" y="3772048"/>
                  </a:lnTo>
                  <a:close/>
                </a:path>
              </a:pathLst>
            </a:custGeom>
            <a:solidFill>
              <a:srgbClr val="FFFFFF"/>
            </a:solidFill>
            <a:ln w="36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D479078-12C4-F0BB-6E7F-E16CA80385D3}"/>
                </a:ext>
              </a:extLst>
            </p:cNvPr>
            <p:cNvSpPr/>
            <p:nvPr/>
          </p:nvSpPr>
          <p:spPr>
            <a:xfrm>
              <a:off x="984951" y="2903275"/>
              <a:ext cx="739588" cy="739588"/>
            </a:xfrm>
            <a:custGeom>
              <a:avLst/>
              <a:gdLst>
                <a:gd name="connsiteX0" fmla="*/ 10 w 739588"/>
                <a:gd name="connsiteY0" fmla="*/ 10 h 739588"/>
                <a:gd name="connsiteX1" fmla="*/ 739598 w 739588"/>
                <a:gd name="connsiteY1" fmla="*/ 10 h 739588"/>
                <a:gd name="connsiteX2" fmla="*/ 739598 w 739588"/>
                <a:gd name="connsiteY2" fmla="*/ 739598 h 739588"/>
                <a:gd name="connsiteX3" fmla="*/ 10 w 739588"/>
                <a:gd name="connsiteY3" fmla="*/ 739598 h 739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9588" h="739588">
                  <a:moveTo>
                    <a:pt x="10" y="10"/>
                  </a:moveTo>
                  <a:lnTo>
                    <a:pt x="739598" y="10"/>
                  </a:lnTo>
                  <a:lnTo>
                    <a:pt x="739598" y="739598"/>
                  </a:lnTo>
                  <a:lnTo>
                    <a:pt x="10" y="739598"/>
                  </a:lnTo>
                  <a:close/>
                </a:path>
              </a:pathLst>
            </a:custGeom>
            <a:solidFill>
              <a:srgbClr val="FFFFFF"/>
            </a:solidFill>
            <a:ln w="37053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70FD50A-9690-E069-7AD7-5BC85E48B5F7}"/>
                </a:ext>
              </a:extLst>
            </p:cNvPr>
            <p:cNvSpPr/>
            <p:nvPr/>
          </p:nvSpPr>
          <p:spPr>
            <a:xfrm>
              <a:off x="984951" y="3642863"/>
              <a:ext cx="739588" cy="739588"/>
            </a:xfrm>
            <a:custGeom>
              <a:avLst/>
              <a:gdLst>
                <a:gd name="connsiteX0" fmla="*/ 10 w 739588"/>
                <a:gd name="connsiteY0" fmla="*/ 10 h 739588"/>
                <a:gd name="connsiteX1" fmla="*/ 739598 w 739588"/>
                <a:gd name="connsiteY1" fmla="*/ 10 h 739588"/>
                <a:gd name="connsiteX2" fmla="*/ 739598 w 739588"/>
                <a:gd name="connsiteY2" fmla="*/ 739598 h 739588"/>
                <a:gd name="connsiteX3" fmla="*/ 10 w 739588"/>
                <a:gd name="connsiteY3" fmla="*/ 739598 h 739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9588" h="739588">
                  <a:moveTo>
                    <a:pt x="10" y="10"/>
                  </a:moveTo>
                  <a:lnTo>
                    <a:pt x="739598" y="10"/>
                  </a:lnTo>
                  <a:lnTo>
                    <a:pt x="739598" y="739598"/>
                  </a:lnTo>
                  <a:lnTo>
                    <a:pt x="10" y="739598"/>
                  </a:lnTo>
                  <a:close/>
                </a:path>
              </a:pathLst>
            </a:custGeom>
            <a:solidFill>
              <a:srgbClr val="FFFFFF"/>
            </a:solidFill>
            <a:ln w="37053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F0572648-2591-886B-377A-714D3AE0942C}"/>
                </a:ext>
              </a:extLst>
            </p:cNvPr>
            <p:cNvSpPr/>
            <p:nvPr/>
          </p:nvSpPr>
          <p:spPr>
            <a:xfrm>
              <a:off x="984951" y="4382452"/>
              <a:ext cx="739588" cy="739588"/>
            </a:xfrm>
            <a:custGeom>
              <a:avLst/>
              <a:gdLst>
                <a:gd name="connsiteX0" fmla="*/ 10 w 739588"/>
                <a:gd name="connsiteY0" fmla="*/ 10 h 739588"/>
                <a:gd name="connsiteX1" fmla="*/ 739598 w 739588"/>
                <a:gd name="connsiteY1" fmla="*/ 10 h 739588"/>
                <a:gd name="connsiteX2" fmla="*/ 739598 w 739588"/>
                <a:gd name="connsiteY2" fmla="*/ 739598 h 739588"/>
                <a:gd name="connsiteX3" fmla="*/ 10 w 739588"/>
                <a:gd name="connsiteY3" fmla="*/ 739598 h 739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9588" h="739588">
                  <a:moveTo>
                    <a:pt x="10" y="10"/>
                  </a:moveTo>
                  <a:lnTo>
                    <a:pt x="739598" y="10"/>
                  </a:lnTo>
                  <a:lnTo>
                    <a:pt x="739598" y="739598"/>
                  </a:lnTo>
                  <a:lnTo>
                    <a:pt x="10" y="739598"/>
                  </a:lnTo>
                  <a:close/>
                </a:path>
              </a:pathLst>
            </a:custGeom>
            <a:solidFill>
              <a:srgbClr val="FFFFFF"/>
            </a:solidFill>
            <a:ln w="37053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126F8DA-C4BE-BDEE-0ACA-468C28B0FCD3}"/>
                </a:ext>
              </a:extLst>
            </p:cNvPr>
            <p:cNvSpPr/>
            <p:nvPr/>
          </p:nvSpPr>
          <p:spPr>
            <a:xfrm>
              <a:off x="1724539" y="2903275"/>
              <a:ext cx="739588" cy="739588"/>
            </a:xfrm>
            <a:custGeom>
              <a:avLst/>
              <a:gdLst>
                <a:gd name="connsiteX0" fmla="*/ 10 w 739588"/>
                <a:gd name="connsiteY0" fmla="*/ 10 h 739588"/>
                <a:gd name="connsiteX1" fmla="*/ 739598 w 739588"/>
                <a:gd name="connsiteY1" fmla="*/ 10 h 739588"/>
                <a:gd name="connsiteX2" fmla="*/ 739598 w 739588"/>
                <a:gd name="connsiteY2" fmla="*/ 739598 h 739588"/>
                <a:gd name="connsiteX3" fmla="*/ 10 w 739588"/>
                <a:gd name="connsiteY3" fmla="*/ 739598 h 739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9588" h="739588">
                  <a:moveTo>
                    <a:pt x="10" y="10"/>
                  </a:moveTo>
                  <a:lnTo>
                    <a:pt x="739598" y="10"/>
                  </a:lnTo>
                  <a:lnTo>
                    <a:pt x="739598" y="739598"/>
                  </a:lnTo>
                  <a:lnTo>
                    <a:pt x="10" y="739598"/>
                  </a:lnTo>
                  <a:close/>
                </a:path>
              </a:pathLst>
            </a:custGeom>
            <a:solidFill>
              <a:srgbClr val="FFFFFF"/>
            </a:solidFill>
            <a:ln w="37053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18D8A569-DA90-FE33-6134-6F7F1B890A49}"/>
                </a:ext>
              </a:extLst>
            </p:cNvPr>
            <p:cNvSpPr/>
            <p:nvPr/>
          </p:nvSpPr>
          <p:spPr>
            <a:xfrm>
              <a:off x="1724539" y="3642863"/>
              <a:ext cx="739588" cy="739588"/>
            </a:xfrm>
            <a:custGeom>
              <a:avLst/>
              <a:gdLst>
                <a:gd name="connsiteX0" fmla="*/ 10 w 739588"/>
                <a:gd name="connsiteY0" fmla="*/ 10 h 739588"/>
                <a:gd name="connsiteX1" fmla="*/ 739598 w 739588"/>
                <a:gd name="connsiteY1" fmla="*/ 10 h 739588"/>
                <a:gd name="connsiteX2" fmla="*/ 739598 w 739588"/>
                <a:gd name="connsiteY2" fmla="*/ 739598 h 739588"/>
                <a:gd name="connsiteX3" fmla="*/ 10 w 739588"/>
                <a:gd name="connsiteY3" fmla="*/ 739598 h 739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9588" h="739588">
                  <a:moveTo>
                    <a:pt x="10" y="10"/>
                  </a:moveTo>
                  <a:lnTo>
                    <a:pt x="739598" y="10"/>
                  </a:lnTo>
                  <a:lnTo>
                    <a:pt x="739598" y="739598"/>
                  </a:lnTo>
                  <a:lnTo>
                    <a:pt x="10" y="739598"/>
                  </a:lnTo>
                  <a:close/>
                </a:path>
              </a:pathLst>
            </a:custGeom>
            <a:solidFill>
              <a:srgbClr val="FFFFFF"/>
            </a:solidFill>
            <a:ln w="37053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C25F9DF3-E472-68AD-002A-7CC3D2B45D61}"/>
                </a:ext>
              </a:extLst>
            </p:cNvPr>
            <p:cNvSpPr/>
            <p:nvPr/>
          </p:nvSpPr>
          <p:spPr>
            <a:xfrm>
              <a:off x="1724539" y="4382452"/>
              <a:ext cx="739588" cy="739588"/>
            </a:xfrm>
            <a:custGeom>
              <a:avLst/>
              <a:gdLst>
                <a:gd name="connsiteX0" fmla="*/ 10 w 739588"/>
                <a:gd name="connsiteY0" fmla="*/ 10 h 739588"/>
                <a:gd name="connsiteX1" fmla="*/ 739598 w 739588"/>
                <a:gd name="connsiteY1" fmla="*/ 10 h 739588"/>
                <a:gd name="connsiteX2" fmla="*/ 739598 w 739588"/>
                <a:gd name="connsiteY2" fmla="*/ 739598 h 739588"/>
                <a:gd name="connsiteX3" fmla="*/ 10 w 739588"/>
                <a:gd name="connsiteY3" fmla="*/ 739598 h 739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9588" h="739588">
                  <a:moveTo>
                    <a:pt x="10" y="10"/>
                  </a:moveTo>
                  <a:lnTo>
                    <a:pt x="739598" y="10"/>
                  </a:lnTo>
                  <a:lnTo>
                    <a:pt x="739598" y="739598"/>
                  </a:lnTo>
                  <a:lnTo>
                    <a:pt x="10" y="739598"/>
                  </a:lnTo>
                  <a:close/>
                </a:path>
              </a:pathLst>
            </a:custGeom>
            <a:solidFill>
              <a:srgbClr val="FFFFFF"/>
            </a:solidFill>
            <a:ln w="37053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F4788B57-2636-53D3-EF32-748920D3CB98}"/>
                </a:ext>
              </a:extLst>
            </p:cNvPr>
            <p:cNvSpPr/>
            <p:nvPr/>
          </p:nvSpPr>
          <p:spPr>
            <a:xfrm>
              <a:off x="2464128" y="2903275"/>
              <a:ext cx="739588" cy="739588"/>
            </a:xfrm>
            <a:custGeom>
              <a:avLst/>
              <a:gdLst>
                <a:gd name="connsiteX0" fmla="*/ 10 w 739588"/>
                <a:gd name="connsiteY0" fmla="*/ 10 h 739588"/>
                <a:gd name="connsiteX1" fmla="*/ 739598 w 739588"/>
                <a:gd name="connsiteY1" fmla="*/ 10 h 739588"/>
                <a:gd name="connsiteX2" fmla="*/ 739598 w 739588"/>
                <a:gd name="connsiteY2" fmla="*/ 739598 h 739588"/>
                <a:gd name="connsiteX3" fmla="*/ 10 w 739588"/>
                <a:gd name="connsiteY3" fmla="*/ 739598 h 739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9588" h="739588">
                  <a:moveTo>
                    <a:pt x="10" y="10"/>
                  </a:moveTo>
                  <a:lnTo>
                    <a:pt x="739598" y="10"/>
                  </a:lnTo>
                  <a:lnTo>
                    <a:pt x="739598" y="739598"/>
                  </a:lnTo>
                  <a:lnTo>
                    <a:pt x="10" y="739598"/>
                  </a:lnTo>
                  <a:close/>
                </a:path>
              </a:pathLst>
            </a:custGeom>
            <a:solidFill>
              <a:srgbClr val="FFFFFF"/>
            </a:solidFill>
            <a:ln w="37053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3C0F201D-F012-5A40-8FCC-993B74937395}"/>
                </a:ext>
              </a:extLst>
            </p:cNvPr>
            <p:cNvSpPr/>
            <p:nvPr/>
          </p:nvSpPr>
          <p:spPr>
            <a:xfrm>
              <a:off x="2464128" y="3642863"/>
              <a:ext cx="739588" cy="739588"/>
            </a:xfrm>
            <a:custGeom>
              <a:avLst/>
              <a:gdLst>
                <a:gd name="connsiteX0" fmla="*/ 10 w 739588"/>
                <a:gd name="connsiteY0" fmla="*/ 10 h 739588"/>
                <a:gd name="connsiteX1" fmla="*/ 739598 w 739588"/>
                <a:gd name="connsiteY1" fmla="*/ 10 h 739588"/>
                <a:gd name="connsiteX2" fmla="*/ 739598 w 739588"/>
                <a:gd name="connsiteY2" fmla="*/ 739598 h 739588"/>
                <a:gd name="connsiteX3" fmla="*/ 10 w 739588"/>
                <a:gd name="connsiteY3" fmla="*/ 739598 h 739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9588" h="739588">
                  <a:moveTo>
                    <a:pt x="10" y="10"/>
                  </a:moveTo>
                  <a:lnTo>
                    <a:pt x="739598" y="10"/>
                  </a:lnTo>
                  <a:lnTo>
                    <a:pt x="739598" y="739598"/>
                  </a:lnTo>
                  <a:lnTo>
                    <a:pt x="10" y="739598"/>
                  </a:lnTo>
                  <a:close/>
                </a:path>
              </a:pathLst>
            </a:custGeom>
            <a:solidFill>
              <a:srgbClr val="FFFFFF"/>
            </a:solidFill>
            <a:ln w="37053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BB59287F-A889-BDB9-0475-735AC9991585}"/>
                </a:ext>
              </a:extLst>
            </p:cNvPr>
            <p:cNvSpPr/>
            <p:nvPr/>
          </p:nvSpPr>
          <p:spPr>
            <a:xfrm>
              <a:off x="2464128" y="4382452"/>
              <a:ext cx="739588" cy="739588"/>
            </a:xfrm>
            <a:custGeom>
              <a:avLst/>
              <a:gdLst>
                <a:gd name="connsiteX0" fmla="*/ 10 w 739588"/>
                <a:gd name="connsiteY0" fmla="*/ 10 h 739588"/>
                <a:gd name="connsiteX1" fmla="*/ 739598 w 739588"/>
                <a:gd name="connsiteY1" fmla="*/ 10 h 739588"/>
                <a:gd name="connsiteX2" fmla="*/ 739598 w 739588"/>
                <a:gd name="connsiteY2" fmla="*/ 739598 h 739588"/>
                <a:gd name="connsiteX3" fmla="*/ 10 w 739588"/>
                <a:gd name="connsiteY3" fmla="*/ 739598 h 739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9588" h="739588">
                  <a:moveTo>
                    <a:pt x="10" y="10"/>
                  </a:moveTo>
                  <a:lnTo>
                    <a:pt x="739598" y="10"/>
                  </a:lnTo>
                  <a:lnTo>
                    <a:pt x="739598" y="739598"/>
                  </a:lnTo>
                  <a:lnTo>
                    <a:pt x="10" y="739598"/>
                  </a:lnTo>
                  <a:close/>
                </a:path>
              </a:pathLst>
            </a:custGeom>
            <a:solidFill>
              <a:srgbClr val="FFFFFF"/>
            </a:solidFill>
            <a:ln w="37053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419E06BB-6C10-2F0A-C7C7-4DDED75AFE19}"/>
                </a:ext>
              </a:extLst>
            </p:cNvPr>
            <p:cNvSpPr/>
            <p:nvPr/>
          </p:nvSpPr>
          <p:spPr>
            <a:xfrm>
              <a:off x="1261847" y="3132833"/>
              <a:ext cx="185807" cy="280465"/>
            </a:xfrm>
            <a:custGeom>
              <a:avLst/>
              <a:gdLst>
                <a:gd name="connsiteX0" fmla="*/ 33014 w 185807"/>
                <a:gd name="connsiteY0" fmla="*/ 92782 h 280465"/>
                <a:gd name="connsiteX1" fmla="*/ 6797 w 185807"/>
                <a:gd name="connsiteY1" fmla="*/ 92782 h 280465"/>
                <a:gd name="connsiteX2" fmla="*/ 33852 w 185807"/>
                <a:gd name="connsiteY2" fmla="*/ 26335 h 280465"/>
                <a:gd name="connsiteX3" fmla="*/ 97931 w 185807"/>
                <a:gd name="connsiteY3" fmla="*/ 348 h 280465"/>
                <a:gd name="connsiteX4" fmla="*/ 159019 w 185807"/>
                <a:gd name="connsiteY4" fmla="*/ 24731 h 280465"/>
                <a:gd name="connsiteX5" fmla="*/ 182362 w 185807"/>
                <a:gd name="connsiteY5" fmla="*/ 82223 h 280465"/>
                <a:gd name="connsiteX6" fmla="*/ 171225 w 185807"/>
                <a:gd name="connsiteY6" fmla="*/ 125862 h 280465"/>
                <a:gd name="connsiteX7" fmla="*/ 128020 w 185807"/>
                <a:gd name="connsiteY7" fmla="*/ 181027 h 280465"/>
                <a:gd name="connsiteX8" fmla="*/ 59868 w 185807"/>
                <a:gd name="connsiteY8" fmla="*/ 254408 h 280465"/>
                <a:gd name="connsiteX9" fmla="*/ 186089 w 185807"/>
                <a:gd name="connsiteY9" fmla="*/ 254408 h 280465"/>
                <a:gd name="connsiteX10" fmla="*/ 186089 w 185807"/>
                <a:gd name="connsiteY10" fmla="*/ 280814 h 280465"/>
                <a:gd name="connsiteX11" fmla="*/ 282 w 185807"/>
                <a:gd name="connsiteY11" fmla="*/ 280814 h 280465"/>
                <a:gd name="connsiteX12" fmla="*/ 104806 w 185807"/>
                <a:gd name="connsiteY12" fmla="*/ 167853 h 280465"/>
                <a:gd name="connsiteX13" fmla="*/ 146191 w 185807"/>
                <a:gd name="connsiteY13" fmla="*/ 117325 h 280465"/>
                <a:gd name="connsiteX14" fmla="*/ 155769 w 185807"/>
                <a:gd name="connsiteY14" fmla="*/ 82598 h 280465"/>
                <a:gd name="connsiteX15" fmla="*/ 138564 w 185807"/>
                <a:gd name="connsiteY15" fmla="*/ 42874 h 280465"/>
                <a:gd name="connsiteX16" fmla="*/ 96443 w 185807"/>
                <a:gd name="connsiteY16" fmla="*/ 26205 h 280465"/>
                <a:gd name="connsiteX17" fmla="*/ 52818 w 185807"/>
                <a:gd name="connsiteY17" fmla="*/ 43698 h 280465"/>
                <a:gd name="connsiteX18" fmla="*/ 33014 w 185807"/>
                <a:gd name="connsiteY18" fmla="*/ 92782 h 2804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85807" h="280465">
                  <a:moveTo>
                    <a:pt x="33014" y="92782"/>
                  </a:moveTo>
                  <a:lnTo>
                    <a:pt x="6797" y="92782"/>
                  </a:lnTo>
                  <a:cubicBezTo>
                    <a:pt x="7533" y="65813"/>
                    <a:pt x="16547" y="43669"/>
                    <a:pt x="33852" y="26335"/>
                  </a:cubicBezTo>
                  <a:cubicBezTo>
                    <a:pt x="51143" y="9015"/>
                    <a:pt x="72507" y="348"/>
                    <a:pt x="97931" y="348"/>
                  </a:cubicBezTo>
                  <a:cubicBezTo>
                    <a:pt x="123094" y="348"/>
                    <a:pt x="143447" y="8481"/>
                    <a:pt x="159019" y="24731"/>
                  </a:cubicBezTo>
                  <a:cubicBezTo>
                    <a:pt x="174562" y="40982"/>
                    <a:pt x="182348" y="60151"/>
                    <a:pt x="182362" y="82223"/>
                  </a:cubicBezTo>
                  <a:cubicBezTo>
                    <a:pt x="182348" y="97737"/>
                    <a:pt x="178635" y="112283"/>
                    <a:pt x="171225" y="125862"/>
                  </a:cubicBezTo>
                  <a:cubicBezTo>
                    <a:pt x="163800" y="139454"/>
                    <a:pt x="149398" y="157843"/>
                    <a:pt x="128020" y="181027"/>
                  </a:cubicBezTo>
                  <a:lnTo>
                    <a:pt x="59868" y="254408"/>
                  </a:lnTo>
                  <a:lnTo>
                    <a:pt x="186089" y="254408"/>
                  </a:lnTo>
                  <a:lnTo>
                    <a:pt x="186089" y="280814"/>
                  </a:lnTo>
                  <a:lnTo>
                    <a:pt x="282" y="280814"/>
                  </a:lnTo>
                  <a:lnTo>
                    <a:pt x="104806" y="167853"/>
                  </a:lnTo>
                  <a:cubicBezTo>
                    <a:pt x="125997" y="145160"/>
                    <a:pt x="139793" y="128317"/>
                    <a:pt x="146191" y="117325"/>
                  </a:cubicBezTo>
                  <a:cubicBezTo>
                    <a:pt x="152562" y="106346"/>
                    <a:pt x="155754" y="94761"/>
                    <a:pt x="155769" y="82598"/>
                  </a:cubicBezTo>
                  <a:cubicBezTo>
                    <a:pt x="155754" y="67229"/>
                    <a:pt x="150020" y="53997"/>
                    <a:pt x="138564" y="42874"/>
                  </a:cubicBezTo>
                  <a:cubicBezTo>
                    <a:pt x="127081" y="31780"/>
                    <a:pt x="113040" y="26219"/>
                    <a:pt x="96443" y="26205"/>
                  </a:cubicBezTo>
                  <a:cubicBezTo>
                    <a:pt x="78935" y="26219"/>
                    <a:pt x="64403" y="32055"/>
                    <a:pt x="52818" y="43698"/>
                  </a:cubicBezTo>
                  <a:cubicBezTo>
                    <a:pt x="41234" y="55370"/>
                    <a:pt x="34632" y="71721"/>
                    <a:pt x="33014" y="92782"/>
                  </a:cubicBezTo>
                  <a:close/>
                </a:path>
              </a:pathLst>
            </a:custGeom>
            <a:solidFill>
              <a:srgbClr val="000000"/>
            </a:solidFill>
            <a:ln w="36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1D21264E-D470-B3C4-A922-FE2A636A45C2}"/>
                </a:ext>
              </a:extLst>
            </p:cNvPr>
            <p:cNvSpPr/>
            <p:nvPr/>
          </p:nvSpPr>
          <p:spPr>
            <a:xfrm>
              <a:off x="1319699" y="3875876"/>
              <a:ext cx="70102" cy="273575"/>
            </a:xfrm>
            <a:custGeom>
              <a:avLst/>
              <a:gdLst>
                <a:gd name="connsiteX0" fmla="*/ 16652 w 70102"/>
                <a:gd name="connsiteY0" fmla="*/ 547 h 273575"/>
                <a:gd name="connsiteX1" fmla="*/ 70388 w 70102"/>
                <a:gd name="connsiteY1" fmla="*/ 547 h 273575"/>
                <a:gd name="connsiteX2" fmla="*/ 70388 w 70102"/>
                <a:gd name="connsiteY2" fmla="*/ 274123 h 273575"/>
                <a:gd name="connsiteX3" fmla="*/ 43246 w 70102"/>
                <a:gd name="connsiteY3" fmla="*/ 274123 h 273575"/>
                <a:gd name="connsiteX4" fmla="*/ 43246 w 70102"/>
                <a:gd name="connsiteY4" fmla="*/ 27328 h 273575"/>
                <a:gd name="connsiteX5" fmla="*/ 286 w 70102"/>
                <a:gd name="connsiteY5" fmla="*/ 27328 h 273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0102" h="273575">
                  <a:moveTo>
                    <a:pt x="16652" y="547"/>
                  </a:moveTo>
                  <a:lnTo>
                    <a:pt x="70388" y="547"/>
                  </a:lnTo>
                  <a:lnTo>
                    <a:pt x="70388" y="274123"/>
                  </a:lnTo>
                  <a:lnTo>
                    <a:pt x="43246" y="274123"/>
                  </a:lnTo>
                  <a:lnTo>
                    <a:pt x="43246" y="27328"/>
                  </a:lnTo>
                  <a:lnTo>
                    <a:pt x="286" y="27328"/>
                  </a:lnTo>
                  <a:close/>
                </a:path>
              </a:pathLst>
            </a:custGeom>
            <a:solidFill>
              <a:srgbClr val="000000"/>
            </a:solidFill>
            <a:ln w="36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32F4F398-5AE3-4F6E-07AB-50085FB9BBF2}"/>
                </a:ext>
              </a:extLst>
            </p:cNvPr>
            <p:cNvSpPr/>
            <p:nvPr/>
          </p:nvSpPr>
          <p:spPr>
            <a:xfrm>
              <a:off x="1270500" y="4615448"/>
              <a:ext cx="168487" cy="287341"/>
            </a:xfrm>
            <a:custGeom>
              <a:avLst/>
              <a:gdLst>
                <a:gd name="connsiteX0" fmla="*/ 54769 w 168487"/>
                <a:gd name="connsiteY0" fmla="*/ 288091 h 287341"/>
                <a:gd name="connsiteX1" fmla="*/ 32264 w 168487"/>
                <a:gd name="connsiteY1" fmla="*/ 273588 h 287341"/>
                <a:gd name="connsiteX2" fmla="*/ 106280 w 168487"/>
                <a:gd name="connsiteY2" fmla="*/ 161566 h 287341"/>
                <a:gd name="connsiteX3" fmla="*/ 78358 w 168487"/>
                <a:gd name="connsiteY3" fmla="*/ 166463 h 287341"/>
                <a:gd name="connsiteX4" fmla="*/ 23004 w 168487"/>
                <a:gd name="connsiteY4" fmla="*/ 142947 h 287341"/>
                <a:gd name="connsiteX5" fmla="*/ 282 w 168487"/>
                <a:gd name="connsiteY5" fmla="*/ 85007 h 287341"/>
                <a:gd name="connsiteX6" fmla="*/ 11246 w 168487"/>
                <a:gd name="connsiteY6" fmla="*/ 42423 h 287341"/>
                <a:gd name="connsiteX7" fmla="*/ 42404 w 168487"/>
                <a:gd name="connsiteY7" fmla="*/ 12103 h 287341"/>
                <a:gd name="connsiteX8" fmla="*/ 85638 w 168487"/>
                <a:gd name="connsiteY8" fmla="*/ 749 h 287341"/>
                <a:gd name="connsiteX9" fmla="*/ 127572 w 168487"/>
                <a:gd name="connsiteY9" fmla="*/ 11727 h 287341"/>
                <a:gd name="connsiteX10" fmla="*/ 157791 w 168487"/>
                <a:gd name="connsiteY10" fmla="*/ 42423 h 287341"/>
                <a:gd name="connsiteX11" fmla="*/ 168770 w 168487"/>
                <a:gd name="connsiteY11" fmla="*/ 84444 h 287341"/>
                <a:gd name="connsiteX12" fmla="*/ 161980 w 168487"/>
                <a:gd name="connsiteY12" fmla="*/ 119878 h 287341"/>
                <a:gd name="connsiteX13" fmla="*/ 137713 w 168487"/>
                <a:gd name="connsiteY13" fmla="*/ 164412 h 287341"/>
                <a:gd name="connsiteX14" fmla="*/ 84656 w 168487"/>
                <a:gd name="connsiteY14" fmla="*/ 142470 h 287341"/>
                <a:gd name="connsiteX15" fmla="*/ 125434 w 168487"/>
                <a:gd name="connsiteY15" fmla="*/ 125641 h 287341"/>
                <a:gd name="connsiteX16" fmla="*/ 142176 w 168487"/>
                <a:gd name="connsiteY16" fmla="*/ 85007 h 287341"/>
                <a:gd name="connsiteX17" fmla="*/ 125348 w 168487"/>
                <a:gd name="connsiteY17" fmla="*/ 44373 h 287341"/>
                <a:gd name="connsiteX18" fmla="*/ 84526 w 168487"/>
                <a:gd name="connsiteY18" fmla="*/ 27530 h 287341"/>
                <a:gd name="connsiteX19" fmla="*/ 43892 w 168487"/>
                <a:gd name="connsiteY19" fmla="*/ 44373 h 287341"/>
                <a:gd name="connsiteX20" fmla="*/ 27063 w 168487"/>
                <a:gd name="connsiteY20" fmla="*/ 85007 h 287341"/>
                <a:gd name="connsiteX21" fmla="*/ 43921 w 168487"/>
                <a:gd name="connsiteY21" fmla="*/ 125641 h 287341"/>
                <a:gd name="connsiteX22" fmla="*/ 84656 w 168487"/>
                <a:gd name="connsiteY22" fmla="*/ 142470 h 287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68487" h="287341">
                  <a:moveTo>
                    <a:pt x="54769" y="288091"/>
                  </a:moveTo>
                  <a:lnTo>
                    <a:pt x="32264" y="273588"/>
                  </a:lnTo>
                  <a:lnTo>
                    <a:pt x="106280" y="161566"/>
                  </a:lnTo>
                  <a:cubicBezTo>
                    <a:pt x="96356" y="164831"/>
                    <a:pt x="87054" y="166463"/>
                    <a:pt x="78358" y="166463"/>
                  </a:cubicBezTo>
                  <a:cubicBezTo>
                    <a:pt x="56604" y="166463"/>
                    <a:pt x="38143" y="158634"/>
                    <a:pt x="23004" y="142947"/>
                  </a:cubicBezTo>
                  <a:cubicBezTo>
                    <a:pt x="7837" y="127274"/>
                    <a:pt x="268" y="107960"/>
                    <a:pt x="282" y="85007"/>
                  </a:cubicBezTo>
                  <a:cubicBezTo>
                    <a:pt x="268" y="69277"/>
                    <a:pt x="3922" y="55077"/>
                    <a:pt x="11246" y="42423"/>
                  </a:cubicBezTo>
                  <a:cubicBezTo>
                    <a:pt x="18555" y="29784"/>
                    <a:pt x="28941" y="19672"/>
                    <a:pt x="42404" y="12103"/>
                  </a:cubicBezTo>
                  <a:cubicBezTo>
                    <a:pt x="55853" y="4534"/>
                    <a:pt x="70269" y="749"/>
                    <a:pt x="85638" y="749"/>
                  </a:cubicBezTo>
                  <a:cubicBezTo>
                    <a:pt x="100762" y="749"/>
                    <a:pt x="114731" y="4418"/>
                    <a:pt x="127572" y="11727"/>
                  </a:cubicBezTo>
                  <a:cubicBezTo>
                    <a:pt x="140400" y="19066"/>
                    <a:pt x="150482" y="29293"/>
                    <a:pt x="157791" y="42423"/>
                  </a:cubicBezTo>
                  <a:cubicBezTo>
                    <a:pt x="165101" y="55568"/>
                    <a:pt x="168755" y="69580"/>
                    <a:pt x="168770" y="84444"/>
                  </a:cubicBezTo>
                  <a:cubicBezTo>
                    <a:pt x="168755" y="95740"/>
                    <a:pt x="166488" y="107542"/>
                    <a:pt x="161980" y="119878"/>
                  </a:cubicBezTo>
                  <a:cubicBezTo>
                    <a:pt x="157445" y="132214"/>
                    <a:pt x="149356" y="147063"/>
                    <a:pt x="137713" y="164412"/>
                  </a:cubicBezTo>
                  <a:close/>
                  <a:moveTo>
                    <a:pt x="84656" y="142470"/>
                  </a:moveTo>
                  <a:cubicBezTo>
                    <a:pt x="100676" y="142484"/>
                    <a:pt x="114269" y="136865"/>
                    <a:pt x="125434" y="125641"/>
                  </a:cubicBezTo>
                  <a:cubicBezTo>
                    <a:pt x="136586" y="114432"/>
                    <a:pt x="142162" y="100897"/>
                    <a:pt x="142176" y="85007"/>
                  </a:cubicBezTo>
                  <a:cubicBezTo>
                    <a:pt x="142162" y="69146"/>
                    <a:pt x="136557" y="55597"/>
                    <a:pt x="125348" y="44373"/>
                  </a:cubicBezTo>
                  <a:cubicBezTo>
                    <a:pt x="114124" y="33150"/>
                    <a:pt x="100517" y="27530"/>
                    <a:pt x="84526" y="27530"/>
                  </a:cubicBezTo>
                  <a:cubicBezTo>
                    <a:pt x="68651" y="27530"/>
                    <a:pt x="55101" y="33150"/>
                    <a:pt x="43892" y="44373"/>
                  </a:cubicBezTo>
                  <a:cubicBezTo>
                    <a:pt x="32654" y="55597"/>
                    <a:pt x="27049" y="69146"/>
                    <a:pt x="27063" y="85007"/>
                  </a:cubicBezTo>
                  <a:cubicBezTo>
                    <a:pt x="27049" y="100897"/>
                    <a:pt x="32668" y="114432"/>
                    <a:pt x="43921" y="125641"/>
                  </a:cubicBezTo>
                  <a:cubicBezTo>
                    <a:pt x="55159" y="136865"/>
                    <a:pt x="68738" y="142484"/>
                    <a:pt x="84656" y="142470"/>
                  </a:cubicBezTo>
                  <a:close/>
                </a:path>
              </a:pathLst>
            </a:custGeom>
            <a:solidFill>
              <a:srgbClr val="000000"/>
            </a:solidFill>
            <a:ln w="36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697C85D3-F915-C8A8-346A-AF9B8EEAB822}"/>
                </a:ext>
              </a:extLst>
            </p:cNvPr>
            <p:cNvSpPr/>
            <p:nvPr/>
          </p:nvSpPr>
          <p:spPr>
            <a:xfrm>
              <a:off x="2002836" y="3875860"/>
              <a:ext cx="183004" cy="287341"/>
            </a:xfrm>
            <a:custGeom>
              <a:avLst/>
              <a:gdLst>
                <a:gd name="connsiteX0" fmla="*/ 37490 w 183004"/>
                <a:gd name="connsiteY0" fmla="*/ 70853 h 287341"/>
                <a:gd name="connsiteX1" fmla="*/ 9597 w 183004"/>
                <a:gd name="connsiteY1" fmla="*/ 70853 h 287341"/>
                <a:gd name="connsiteX2" fmla="*/ 38790 w 183004"/>
                <a:gd name="connsiteY2" fmla="*/ 18779 h 287341"/>
                <a:gd name="connsiteX3" fmla="*/ 89752 w 183004"/>
                <a:gd name="connsiteY3" fmla="*/ 549 h 287341"/>
                <a:gd name="connsiteX4" fmla="*/ 129650 w 183004"/>
                <a:gd name="connsiteY4" fmla="*/ 10314 h 287341"/>
                <a:gd name="connsiteX5" fmla="*/ 158280 w 183004"/>
                <a:gd name="connsiteY5" fmla="*/ 36633 h 287341"/>
                <a:gd name="connsiteX6" fmla="*/ 168420 w 183004"/>
                <a:gd name="connsiteY6" fmla="*/ 71229 h 287341"/>
                <a:gd name="connsiteX7" fmla="*/ 133275 w 183004"/>
                <a:gd name="connsiteY7" fmla="*/ 127203 h 287341"/>
                <a:gd name="connsiteX8" fmla="*/ 165632 w 183004"/>
                <a:gd name="connsiteY8" fmla="*/ 150648 h 287341"/>
                <a:gd name="connsiteX9" fmla="*/ 183487 w 183004"/>
                <a:gd name="connsiteY9" fmla="*/ 199371 h 287341"/>
                <a:gd name="connsiteX10" fmla="*/ 171208 w 183004"/>
                <a:gd name="connsiteY10" fmla="*/ 243732 h 287341"/>
                <a:gd name="connsiteX11" fmla="*/ 137725 w 183004"/>
                <a:gd name="connsiteY11" fmla="*/ 276364 h 287341"/>
                <a:gd name="connsiteX12" fmla="*/ 90316 w 183004"/>
                <a:gd name="connsiteY12" fmla="*/ 287891 h 287341"/>
                <a:gd name="connsiteX13" fmla="*/ 31351 w 183004"/>
                <a:gd name="connsiteY13" fmla="*/ 267538 h 287341"/>
                <a:gd name="connsiteX14" fmla="*/ 482 w 183004"/>
                <a:gd name="connsiteY14" fmla="*/ 207735 h 287341"/>
                <a:gd name="connsiteX15" fmla="*/ 27263 w 183004"/>
                <a:gd name="connsiteY15" fmla="*/ 207735 h 287341"/>
                <a:gd name="connsiteX16" fmla="*/ 47529 w 183004"/>
                <a:gd name="connsiteY16" fmla="*/ 246231 h 287341"/>
                <a:gd name="connsiteX17" fmla="*/ 90677 w 183004"/>
                <a:gd name="connsiteY17" fmla="*/ 261297 h 287341"/>
                <a:gd name="connsiteX18" fmla="*/ 138476 w 183004"/>
                <a:gd name="connsiteY18" fmla="*/ 243443 h 287341"/>
                <a:gd name="connsiteX19" fmla="*/ 156517 w 183004"/>
                <a:gd name="connsiteY19" fmla="*/ 201596 h 287341"/>
                <a:gd name="connsiteX20" fmla="*/ 147489 w 183004"/>
                <a:gd name="connsiteY20" fmla="*/ 171666 h 287341"/>
                <a:gd name="connsiteX21" fmla="*/ 123323 w 183004"/>
                <a:gd name="connsiteY21" fmla="*/ 150648 h 287341"/>
                <a:gd name="connsiteX22" fmla="*/ 76362 w 183004"/>
                <a:gd name="connsiteY22" fmla="*/ 141909 h 287341"/>
                <a:gd name="connsiteX23" fmla="*/ 76362 w 183004"/>
                <a:gd name="connsiteY23" fmla="*/ 116788 h 287341"/>
                <a:gd name="connsiteX24" fmla="*/ 110582 w 183004"/>
                <a:gd name="connsiteY24" fmla="*/ 110187 h 287341"/>
                <a:gd name="connsiteX25" fmla="*/ 132986 w 183004"/>
                <a:gd name="connsiteY25" fmla="*/ 93359 h 287341"/>
                <a:gd name="connsiteX26" fmla="*/ 139963 w 183004"/>
                <a:gd name="connsiteY26" fmla="*/ 71041 h 287341"/>
                <a:gd name="connsiteX27" fmla="*/ 125735 w 183004"/>
                <a:gd name="connsiteY27" fmla="*/ 40172 h 287341"/>
                <a:gd name="connsiteX28" fmla="*/ 89752 w 183004"/>
                <a:gd name="connsiteY28" fmla="*/ 27157 h 287341"/>
                <a:gd name="connsiteX29" fmla="*/ 59244 w 183004"/>
                <a:gd name="connsiteY29" fmla="*/ 37110 h 287341"/>
                <a:gd name="connsiteX30" fmla="*/ 37490 w 183004"/>
                <a:gd name="connsiteY30" fmla="*/ 70853 h 287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83004" h="287341">
                  <a:moveTo>
                    <a:pt x="37490" y="70853"/>
                  </a:moveTo>
                  <a:lnTo>
                    <a:pt x="9597" y="70853"/>
                  </a:lnTo>
                  <a:cubicBezTo>
                    <a:pt x="14667" y="48304"/>
                    <a:pt x="24403" y="30942"/>
                    <a:pt x="38790" y="18779"/>
                  </a:cubicBezTo>
                  <a:cubicBezTo>
                    <a:pt x="53177" y="6631"/>
                    <a:pt x="70165" y="549"/>
                    <a:pt x="89752" y="549"/>
                  </a:cubicBezTo>
                  <a:cubicBezTo>
                    <a:pt x="104010" y="549"/>
                    <a:pt x="117299" y="3814"/>
                    <a:pt x="129650" y="10314"/>
                  </a:cubicBezTo>
                  <a:cubicBezTo>
                    <a:pt x="141971" y="16843"/>
                    <a:pt x="151519" y="25611"/>
                    <a:pt x="158280" y="36633"/>
                  </a:cubicBezTo>
                  <a:cubicBezTo>
                    <a:pt x="165026" y="47683"/>
                    <a:pt x="168406" y="59210"/>
                    <a:pt x="168420" y="71229"/>
                  </a:cubicBezTo>
                  <a:cubicBezTo>
                    <a:pt x="168406" y="94789"/>
                    <a:pt x="156691" y="113452"/>
                    <a:pt x="133275" y="127203"/>
                  </a:cubicBezTo>
                  <a:cubicBezTo>
                    <a:pt x="146406" y="132548"/>
                    <a:pt x="157196" y="140363"/>
                    <a:pt x="165632" y="150648"/>
                  </a:cubicBezTo>
                  <a:cubicBezTo>
                    <a:pt x="177535" y="165165"/>
                    <a:pt x="183487" y="181402"/>
                    <a:pt x="183487" y="199371"/>
                  </a:cubicBezTo>
                  <a:cubicBezTo>
                    <a:pt x="183487" y="214871"/>
                    <a:pt x="179384" y="229663"/>
                    <a:pt x="171208" y="243732"/>
                  </a:cubicBezTo>
                  <a:cubicBezTo>
                    <a:pt x="163003" y="257816"/>
                    <a:pt x="151852" y="268693"/>
                    <a:pt x="137725" y="276364"/>
                  </a:cubicBezTo>
                  <a:cubicBezTo>
                    <a:pt x="123597" y="284048"/>
                    <a:pt x="107794" y="287876"/>
                    <a:pt x="90316" y="287891"/>
                  </a:cubicBezTo>
                  <a:cubicBezTo>
                    <a:pt x="66741" y="287876"/>
                    <a:pt x="47082" y="281101"/>
                    <a:pt x="31351" y="267538"/>
                  </a:cubicBezTo>
                  <a:cubicBezTo>
                    <a:pt x="15591" y="253959"/>
                    <a:pt x="5306" y="234025"/>
                    <a:pt x="482" y="207735"/>
                  </a:cubicBezTo>
                  <a:lnTo>
                    <a:pt x="27263" y="207735"/>
                  </a:lnTo>
                  <a:cubicBezTo>
                    <a:pt x="31972" y="225474"/>
                    <a:pt x="38718" y="238315"/>
                    <a:pt x="47529" y="246231"/>
                  </a:cubicBezTo>
                  <a:cubicBezTo>
                    <a:pt x="58796" y="256285"/>
                    <a:pt x="73184" y="261297"/>
                    <a:pt x="90677" y="261297"/>
                  </a:cubicBezTo>
                  <a:cubicBezTo>
                    <a:pt x="110510" y="261297"/>
                    <a:pt x="126443" y="255346"/>
                    <a:pt x="138476" y="243443"/>
                  </a:cubicBezTo>
                  <a:cubicBezTo>
                    <a:pt x="150494" y="231540"/>
                    <a:pt x="156503" y="217601"/>
                    <a:pt x="156517" y="201596"/>
                  </a:cubicBezTo>
                  <a:cubicBezTo>
                    <a:pt x="156503" y="190950"/>
                    <a:pt x="153498" y="180968"/>
                    <a:pt x="147489" y="171666"/>
                  </a:cubicBezTo>
                  <a:cubicBezTo>
                    <a:pt x="141466" y="162377"/>
                    <a:pt x="133405" y="155371"/>
                    <a:pt x="123323" y="150648"/>
                  </a:cubicBezTo>
                  <a:cubicBezTo>
                    <a:pt x="113211" y="145939"/>
                    <a:pt x="97567" y="143021"/>
                    <a:pt x="76362" y="141909"/>
                  </a:cubicBezTo>
                  <a:lnTo>
                    <a:pt x="76362" y="116788"/>
                  </a:lnTo>
                  <a:cubicBezTo>
                    <a:pt x="88871" y="116803"/>
                    <a:pt x="100268" y="114593"/>
                    <a:pt x="110582" y="110187"/>
                  </a:cubicBezTo>
                  <a:cubicBezTo>
                    <a:pt x="120867" y="105796"/>
                    <a:pt x="128335" y="100191"/>
                    <a:pt x="132986" y="93359"/>
                  </a:cubicBezTo>
                  <a:cubicBezTo>
                    <a:pt x="137623" y="86555"/>
                    <a:pt x="139949" y="79116"/>
                    <a:pt x="139963" y="71041"/>
                  </a:cubicBezTo>
                  <a:cubicBezTo>
                    <a:pt x="139949" y="59153"/>
                    <a:pt x="135211" y="48868"/>
                    <a:pt x="125735" y="40172"/>
                  </a:cubicBezTo>
                  <a:cubicBezTo>
                    <a:pt x="116245" y="31505"/>
                    <a:pt x="104255" y="27157"/>
                    <a:pt x="89752" y="27157"/>
                  </a:cubicBezTo>
                  <a:cubicBezTo>
                    <a:pt x="77965" y="27157"/>
                    <a:pt x="67796" y="30479"/>
                    <a:pt x="59244" y="37110"/>
                  </a:cubicBezTo>
                  <a:cubicBezTo>
                    <a:pt x="50693" y="43740"/>
                    <a:pt x="43441" y="54993"/>
                    <a:pt x="37490" y="70853"/>
                  </a:cubicBezTo>
                  <a:close/>
                </a:path>
              </a:pathLst>
            </a:custGeom>
            <a:solidFill>
              <a:srgbClr val="000000"/>
            </a:solidFill>
            <a:ln w="36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8806C0F4-5C2A-EAE4-6812-330050D3C139}"/>
                </a:ext>
              </a:extLst>
            </p:cNvPr>
            <p:cNvSpPr/>
            <p:nvPr/>
          </p:nvSpPr>
          <p:spPr>
            <a:xfrm>
              <a:off x="2744475" y="3139723"/>
              <a:ext cx="178902" cy="280451"/>
            </a:xfrm>
            <a:custGeom>
              <a:avLst/>
              <a:gdLst>
                <a:gd name="connsiteX0" fmla="*/ 172520 w 178902"/>
                <a:gd name="connsiteY0" fmla="*/ 348 h 280451"/>
                <a:gd name="connsiteX1" fmla="*/ 172520 w 178902"/>
                <a:gd name="connsiteY1" fmla="*/ 26378 h 280451"/>
                <a:gd name="connsiteX2" fmla="*/ 75305 w 178902"/>
                <a:gd name="connsiteY2" fmla="*/ 26378 h 280451"/>
                <a:gd name="connsiteX3" fmla="*/ 61611 w 178902"/>
                <a:gd name="connsiteY3" fmla="*/ 100987 h 280451"/>
                <a:gd name="connsiteX4" fmla="*/ 93752 w 178902"/>
                <a:gd name="connsiteY4" fmla="*/ 95758 h 280451"/>
                <a:gd name="connsiteX5" fmla="*/ 155345 w 178902"/>
                <a:gd name="connsiteY5" fmla="*/ 120777 h 280451"/>
                <a:gd name="connsiteX6" fmla="*/ 179584 w 178902"/>
                <a:gd name="connsiteY6" fmla="*/ 184841 h 280451"/>
                <a:gd name="connsiteX7" fmla="*/ 167118 w 178902"/>
                <a:gd name="connsiteY7" fmla="*/ 234315 h 280451"/>
                <a:gd name="connsiteX8" fmla="*/ 133374 w 178902"/>
                <a:gd name="connsiteY8" fmla="*/ 268810 h 280451"/>
                <a:gd name="connsiteX9" fmla="*/ 84189 w 178902"/>
                <a:gd name="connsiteY9" fmla="*/ 280799 h 280451"/>
                <a:gd name="connsiteX10" fmla="*/ 28012 w 178902"/>
                <a:gd name="connsiteY10" fmla="*/ 260446 h 280451"/>
                <a:gd name="connsiteX11" fmla="*/ 682 w 178902"/>
                <a:gd name="connsiteY11" fmla="*/ 207707 h 280451"/>
                <a:gd name="connsiteX12" fmla="*/ 28763 w 178902"/>
                <a:gd name="connsiteY12" fmla="*/ 207707 h 280451"/>
                <a:gd name="connsiteX13" fmla="*/ 39452 w 178902"/>
                <a:gd name="connsiteY13" fmla="*/ 233391 h 280451"/>
                <a:gd name="connsiteX14" fmla="*/ 59531 w 178902"/>
                <a:gd name="connsiteY14" fmla="*/ 249280 h 280451"/>
                <a:gd name="connsiteX15" fmla="*/ 85850 w 178902"/>
                <a:gd name="connsiteY15" fmla="*/ 255318 h 280451"/>
                <a:gd name="connsiteX16" fmla="*/ 132161 w 178902"/>
                <a:gd name="connsiteY16" fmla="*/ 234893 h 280451"/>
                <a:gd name="connsiteX17" fmla="*/ 151503 w 178902"/>
                <a:gd name="connsiteY17" fmla="*/ 183815 h 280451"/>
                <a:gd name="connsiteX18" fmla="*/ 134024 w 178902"/>
                <a:gd name="connsiteY18" fmla="*/ 138877 h 280451"/>
                <a:gd name="connsiteX19" fmla="*/ 87338 w 178902"/>
                <a:gd name="connsiteY19" fmla="*/ 121600 h 280451"/>
                <a:gd name="connsiteX20" fmla="*/ 28763 w 178902"/>
                <a:gd name="connsiteY20" fmla="*/ 136291 h 280451"/>
                <a:gd name="connsiteX21" fmla="*/ 54056 w 178902"/>
                <a:gd name="connsiteY21" fmla="*/ 348 h 2804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178902" h="280451">
                  <a:moveTo>
                    <a:pt x="172520" y="348"/>
                  </a:moveTo>
                  <a:lnTo>
                    <a:pt x="172520" y="26378"/>
                  </a:lnTo>
                  <a:lnTo>
                    <a:pt x="75305" y="26378"/>
                  </a:lnTo>
                  <a:lnTo>
                    <a:pt x="61611" y="100987"/>
                  </a:lnTo>
                  <a:cubicBezTo>
                    <a:pt x="73499" y="97520"/>
                    <a:pt x="84217" y="95772"/>
                    <a:pt x="93752" y="95758"/>
                  </a:cubicBezTo>
                  <a:cubicBezTo>
                    <a:pt x="118655" y="95772"/>
                    <a:pt x="139181" y="104107"/>
                    <a:pt x="155345" y="120777"/>
                  </a:cubicBezTo>
                  <a:cubicBezTo>
                    <a:pt x="171495" y="137447"/>
                    <a:pt x="179570" y="158811"/>
                    <a:pt x="179584" y="184841"/>
                  </a:cubicBezTo>
                  <a:cubicBezTo>
                    <a:pt x="179570" y="202839"/>
                    <a:pt x="175424" y="219321"/>
                    <a:pt x="167118" y="234315"/>
                  </a:cubicBezTo>
                  <a:cubicBezTo>
                    <a:pt x="158812" y="249324"/>
                    <a:pt x="147559" y="260822"/>
                    <a:pt x="133374" y="268810"/>
                  </a:cubicBezTo>
                  <a:cubicBezTo>
                    <a:pt x="119175" y="276798"/>
                    <a:pt x="102780" y="280785"/>
                    <a:pt x="84189" y="280799"/>
                  </a:cubicBezTo>
                  <a:cubicBezTo>
                    <a:pt x="61987" y="280785"/>
                    <a:pt x="43266" y="274010"/>
                    <a:pt x="28012" y="260446"/>
                  </a:cubicBezTo>
                  <a:cubicBezTo>
                    <a:pt x="12758" y="246868"/>
                    <a:pt x="3643" y="229288"/>
                    <a:pt x="682" y="207707"/>
                  </a:cubicBezTo>
                  <a:lnTo>
                    <a:pt x="28763" y="207707"/>
                  </a:lnTo>
                  <a:cubicBezTo>
                    <a:pt x="30857" y="218252"/>
                    <a:pt x="34425" y="226818"/>
                    <a:pt x="39452" y="233391"/>
                  </a:cubicBezTo>
                  <a:cubicBezTo>
                    <a:pt x="44465" y="239963"/>
                    <a:pt x="51153" y="245264"/>
                    <a:pt x="59531" y="249280"/>
                  </a:cubicBezTo>
                  <a:cubicBezTo>
                    <a:pt x="67895" y="253325"/>
                    <a:pt x="76663" y="255333"/>
                    <a:pt x="85850" y="255318"/>
                  </a:cubicBezTo>
                  <a:cubicBezTo>
                    <a:pt x="103820" y="255333"/>
                    <a:pt x="119261" y="248529"/>
                    <a:pt x="132161" y="234893"/>
                  </a:cubicBezTo>
                  <a:cubicBezTo>
                    <a:pt x="145046" y="221286"/>
                    <a:pt x="151488" y="204255"/>
                    <a:pt x="151503" y="183815"/>
                  </a:cubicBezTo>
                  <a:cubicBezTo>
                    <a:pt x="151488" y="165383"/>
                    <a:pt x="145667" y="150404"/>
                    <a:pt x="134024" y="138877"/>
                  </a:cubicBezTo>
                  <a:cubicBezTo>
                    <a:pt x="122367" y="127364"/>
                    <a:pt x="106810" y="121600"/>
                    <a:pt x="87338" y="121600"/>
                  </a:cubicBezTo>
                  <a:cubicBezTo>
                    <a:pt x="71217" y="121600"/>
                    <a:pt x="51687" y="126497"/>
                    <a:pt x="28763" y="136291"/>
                  </a:cubicBezTo>
                  <a:lnTo>
                    <a:pt x="54056" y="348"/>
                  </a:lnTo>
                  <a:close/>
                </a:path>
              </a:pathLst>
            </a:custGeom>
            <a:solidFill>
              <a:srgbClr val="000000"/>
            </a:solidFill>
            <a:ln w="36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27" name="BULK_Picture1">
            <a:extLst>
              <a:ext uri="{FF2B5EF4-FFF2-40B4-BE49-F238E27FC236}">
                <a16:creationId xmlns:a16="http://schemas.microsoft.com/office/drawing/2014/main" id="{AA751B24-2D1C-DB02-7D1E-20BA5111A5AB}"/>
              </a:ext>
            </a:extLst>
          </p:cNvPr>
          <p:cNvGrpSpPr/>
          <p:nvPr/>
        </p:nvGrpSpPr>
        <p:grpSpPr>
          <a:xfrm>
            <a:off x="3607336" y="3723357"/>
            <a:ext cx="2910588" cy="2910588"/>
            <a:chOff x="3571875" y="2428875"/>
            <a:chExt cx="2914792" cy="2914792"/>
          </a:xfrm>
        </p:grpSpPr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A5F5D61D-7720-AC15-F537-69A07B84A509}"/>
                </a:ext>
              </a:extLst>
            </p:cNvPr>
            <p:cNvSpPr/>
            <p:nvPr/>
          </p:nvSpPr>
          <p:spPr>
            <a:xfrm>
              <a:off x="3571875" y="2428875"/>
              <a:ext cx="2914792" cy="2914792"/>
            </a:xfrm>
            <a:custGeom>
              <a:avLst/>
              <a:gdLst>
                <a:gd name="connsiteX0" fmla="*/ 0 w 2914792"/>
                <a:gd name="connsiteY0" fmla="*/ 0 h 2914792"/>
                <a:gd name="connsiteX1" fmla="*/ 2914792 w 2914792"/>
                <a:gd name="connsiteY1" fmla="*/ 0 h 2914792"/>
                <a:gd name="connsiteX2" fmla="*/ 2914792 w 2914792"/>
                <a:gd name="connsiteY2" fmla="*/ 2914792 h 2914792"/>
                <a:gd name="connsiteX3" fmla="*/ 0 w 2914792"/>
                <a:gd name="connsiteY3" fmla="*/ 2914792 h 2914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14792" h="2914792">
                  <a:moveTo>
                    <a:pt x="0" y="0"/>
                  </a:moveTo>
                  <a:lnTo>
                    <a:pt x="2914792" y="0"/>
                  </a:lnTo>
                  <a:lnTo>
                    <a:pt x="2914792" y="2914792"/>
                  </a:lnTo>
                  <a:lnTo>
                    <a:pt x="0" y="2914792"/>
                  </a:lnTo>
                  <a:close/>
                </a:path>
              </a:pathLst>
            </a:custGeom>
            <a:solidFill>
              <a:srgbClr val="FFFFFF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" name="Freeform: Shape 28">
              <a:extLst>
                <a:ext uri="{FF2B5EF4-FFF2-40B4-BE49-F238E27FC236}">
                  <a16:creationId xmlns:a16="http://schemas.microsoft.com/office/drawing/2014/main" id="{8CF05D44-B987-432B-A6B1-9255DB83CCB4}"/>
                </a:ext>
              </a:extLst>
            </p:cNvPr>
            <p:cNvSpPr/>
            <p:nvPr/>
          </p:nvSpPr>
          <p:spPr>
            <a:xfrm>
              <a:off x="3607488" y="2464488"/>
              <a:ext cx="710891" cy="710891"/>
            </a:xfrm>
            <a:custGeom>
              <a:avLst/>
              <a:gdLst>
                <a:gd name="connsiteX0" fmla="*/ 10 w 710891"/>
                <a:gd name="connsiteY0" fmla="*/ 10 h 710891"/>
                <a:gd name="connsiteX1" fmla="*/ 710902 w 710891"/>
                <a:gd name="connsiteY1" fmla="*/ 10 h 710891"/>
                <a:gd name="connsiteX2" fmla="*/ 710902 w 710891"/>
                <a:gd name="connsiteY2" fmla="*/ 710902 h 710891"/>
                <a:gd name="connsiteX3" fmla="*/ 10 w 710891"/>
                <a:gd name="connsiteY3" fmla="*/ 710902 h 710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1" h="710891">
                  <a:moveTo>
                    <a:pt x="10" y="10"/>
                  </a:moveTo>
                  <a:lnTo>
                    <a:pt x="710902" y="10"/>
                  </a:lnTo>
                  <a:lnTo>
                    <a:pt x="710902" y="710902"/>
                  </a:lnTo>
                  <a:lnTo>
                    <a:pt x="10" y="710902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1B76DDDB-ED7F-8FCF-EB2D-E5A406A86036}"/>
                </a:ext>
              </a:extLst>
            </p:cNvPr>
            <p:cNvSpPr/>
            <p:nvPr/>
          </p:nvSpPr>
          <p:spPr>
            <a:xfrm>
              <a:off x="3607488" y="3175380"/>
              <a:ext cx="710891" cy="710890"/>
            </a:xfrm>
            <a:custGeom>
              <a:avLst/>
              <a:gdLst>
                <a:gd name="connsiteX0" fmla="*/ 10 w 710891"/>
                <a:gd name="connsiteY0" fmla="*/ 10 h 710890"/>
                <a:gd name="connsiteX1" fmla="*/ 710902 w 710891"/>
                <a:gd name="connsiteY1" fmla="*/ 10 h 710890"/>
                <a:gd name="connsiteX2" fmla="*/ 710902 w 710891"/>
                <a:gd name="connsiteY2" fmla="*/ 710900 h 710890"/>
                <a:gd name="connsiteX3" fmla="*/ 10 w 710891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1" h="710890">
                  <a:moveTo>
                    <a:pt x="10" y="10"/>
                  </a:moveTo>
                  <a:lnTo>
                    <a:pt x="710902" y="10"/>
                  </a:lnTo>
                  <a:lnTo>
                    <a:pt x="710902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id="{EE95FF57-4BE3-F974-2AB7-B65B2D5670E8}"/>
                </a:ext>
              </a:extLst>
            </p:cNvPr>
            <p:cNvSpPr/>
            <p:nvPr/>
          </p:nvSpPr>
          <p:spPr>
            <a:xfrm>
              <a:off x="3607488" y="3886271"/>
              <a:ext cx="710891" cy="710890"/>
            </a:xfrm>
            <a:custGeom>
              <a:avLst/>
              <a:gdLst>
                <a:gd name="connsiteX0" fmla="*/ 10 w 710891"/>
                <a:gd name="connsiteY0" fmla="*/ 10 h 710890"/>
                <a:gd name="connsiteX1" fmla="*/ 710902 w 710891"/>
                <a:gd name="connsiteY1" fmla="*/ 10 h 710890"/>
                <a:gd name="connsiteX2" fmla="*/ 710902 w 710891"/>
                <a:gd name="connsiteY2" fmla="*/ 710900 h 710890"/>
                <a:gd name="connsiteX3" fmla="*/ 10 w 710891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1" h="710890">
                  <a:moveTo>
                    <a:pt x="10" y="10"/>
                  </a:moveTo>
                  <a:lnTo>
                    <a:pt x="710902" y="10"/>
                  </a:lnTo>
                  <a:lnTo>
                    <a:pt x="710902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B6DCB343-A98F-5853-9928-C62B7C5B00F7}"/>
                </a:ext>
              </a:extLst>
            </p:cNvPr>
            <p:cNvSpPr/>
            <p:nvPr/>
          </p:nvSpPr>
          <p:spPr>
            <a:xfrm>
              <a:off x="3607488" y="4597161"/>
              <a:ext cx="710891" cy="710890"/>
            </a:xfrm>
            <a:custGeom>
              <a:avLst/>
              <a:gdLst>
                <a:gd name="connsiteX0" fmla="*/ 10 w 710891"/>
                <a:gd name="connsiteY0" fmla="*/ 10 h 710890"/>
                <a:gd name="connsiteX1" fmla="*/ 710902 w 710891"/>
                <a:gd name="connsiteY1" fmla="*/ 10 h 710890"/>
                <a:gd name="connsiteX2" fmla="*/ 710902 w 710891"/>
                <a:gd name="connsiteY2" fmla="*/ 710900 h 710890"/>
                <a:gd name="connsiteX3" fmla="*/ 10 w 710891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1" h="710890">
                  <a:moveTo>
                    <a:pt x="10" y="10"/>
                  </a:moveTo>
                  <a:lnTo>
                    <a:pt x="710902" y="10"/>
                  </a:lnTo>
                  <a:lnTo>
                    <a:pt x="710902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356D467A-BBB9-E277-92D6-72FC16FA104C}"/>
                </a:ext>
              </a:extLst>
            </p:cNvPr>
            <p:cNvSpPr/>
            <p:nvPr/>
          </p:nvSpPr>
          <p:spPr>
            <a:xfrm>
              <a:off x="4318380" y="2464488"/>
              <a:ext cx="710890" cy="710891"/>
            </a:xfrm>
            <a:custGeom>
              <a:avLst/>
              <a:gdLst>
                <a:gd name="connsiteX0" fmla="*/ 10 w 710890"/>
                <a:gd name="connsiteY0" fmla="*/ 10 h 710891"/>
                <a:gd name="connsiteX1" fmla="*/ 710900 w 710890"/>
                <a:gd name="connsiteY1" fmla="*/ 10 h 710891"/>
                <a:gd name="connsiteX2" fmla="*/ 710900 w 710890"/>
                <a:gd name="connsiteY2" fmla="*/ 710902 h 710891"/>
                <a:gd name="connsiteX3" fmla="*/ 10 w 710890"/>
                <a:gd name="connsiteY3" fmla="*/ 710902 h 710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1">
                  <a:moveTo>
                    <a:pt x="10" y="10"/>
                  </a:moveTo>
                  <a:lnTo>
                    <a:pt x="710900" y="10"/>
                  </a:lnTo>
                  <a:lnTo>
                    <a:pt x="710900" y="710902"/>
                  </a:lnTo>
                  <a:lnTo>
                    <a:pt x="10" y="710902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02C5A338-6486-FF3A-4842-608561C195AC}"/>
                </a:ext>
              </a:extLst>
            </p:cNvPr>
            <p:cNvSpPr/>
            <p:nvPr/>
          </p:nvSpPr>
          <p:spPr>
            <a:xfrm>
              <a:off x="4318380" y="3175380"/>
              <a:ext cx="710890" cy="710890"/>
            </a:xfrm>
            <a:custGeom>
              <a:avLst/>
              <a:gdLst>
                <a:gd name="connsiteX0" fmla="*/ 10 w 710890"/>
                <a:gd name="connsiteY0" fmla="*/ 10 h 710890"/>
                <a:gd name="connsiteX1" fmla="*/ 710900 w 710890"/>
                <a:gd name="connsiteY1" fmla="*/ 10 h 710890"/>
                <a:gd name="connsiteX2" fmla="*/ 710900 w 710890"/>
                <a:gd name="connsiteY2" fmla="*/ 710900 h 710890"/>
                <a:gd name="connsiteX3" fmla="*/ 10 w 710890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0">
                  <a:moveTo>
                    <a:pt x="10" y="10"/>
                  </a:moveTo>
                  <a:lnTo>
                    <a:pt x="710900" y="10"/>
                  </a:lnTo>
                  <a:lnTo>
                    <a:pt x="710900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F42CEB3F-D876-813D-9542-72B0EBC2E5EE}"/>
                </a:ext>
              </a:extLst>
            </p:cNvPr>
            <p:cNvSpPr/>
            <p:nvPr/>
          </p:nvSpPr>
          <p:spPr>
            <a:xfrm>
              <a:off x="4318380" y="3886271"/>
              <a:ext cx="710890" cy="710890"/>
            </a:xfrm>
            <a:custGeom>
              <a:avLst/>
              <a:gdLst>
                <a:gd name="connsiteX0" fmla="*/ 10 w 710890"/>
                <a:gd name="connsiteY0" fmla="*/ 10 h 710890"/>
                <a:gd name="connsiteX1" fmla="*/ 710900 w 710890"/>
                <a:gd name="connsiteY1" fmla="*/ 10 h 710890"/>
                <a:gd name="connsiteX2" fmla="*/ 710900 w 710890"/>
                <a:gd name="connsiteY2" fmla="*/ 710900 h 710890"/>
                <a:gd name="connsiteX3" fmla="*/ 10 w 710890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0">
                  <a:moveTo>
                    <a:pt x="10" y="10"/>
                  </a:moveTo>
                  <a:lnTo>
                    <a:pt x="710900" y="10"/>
                  </a:lnTo>
                  <a:lnTo>
                    <a:pt x="710900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2F51AB9F-915A-789F-4DC5-D70E938EEC5D}"/>
                </a:ext>
              </a:extLst>
            </p:cNvPr>
            <p:cNvSpPr/>
            <p:nvPr/>
          </p:nvSpPr>
          <p:spPr>
            <a:xfrm>
              <a:off x="4318380" y="4597161"/>
              <a:ext cx="710890" cy="710890"/>
            </a:xfrm>
            <a:custGeom>
              <a:avLst/>
              <a:gdLst>
                <a:gd name="connsiteX0" fmla="*/ 10 w 710890"/>
                <a:gd name="connsiteY0" fmla="*/ 10 h 710890"/>
                <a:gd name="connsiteX1" fmla="*/ 710900 w 710890"/>
                <a:gd name="connsiteY1" fmla="*/ 10 h 710890"/>
                <a:gd name="connsiteX2" fmla="*/ 710900 w 710890"/>
                <a:gd name="connsiteY2" fmla="*/ 710900 h 710890"/>
                <a:gd name="connsiteX3" fmla="*/ 10 w 710890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0">
                  <a:moveTo>
                    <a:pt x="10" y="10"/>
                  </a:moveTo>
                  <a:lnTo>
                    <a:pt x="710900" y="10"/>
                  </a:lnTo>
                  <a:lnTo>
                    <a:pt x="710900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9B40A330-448D-88F5-968A-137FF7B0F1FB}"/>
                </a:ext>
              </a:extLst>
            </p:cNvPr>
            <p:cNvSpPr/>
            <p:nvPr/>
          </p:nvSpPr>
          <p:spPr>
            <a:xfrm>
              <a:off x="5029271" y="2464488"/>
              <a:ext cx="710890" cy="710891"/>
            </a:xfrm>
            <a:custGeom>
              <a:avLst/>
              <a:gdLst>
                <a:gd name="connsiteX0" fmla="*/ 10 w 710890"/>
                <a:gd name="connsiteY0" fmla="*/ 10 h 710891"/>
                <a:gd name="connsiteX1" fmla="*/ 710900 w 710890"/>
                <a:gd name="connsiteY1" fmla="*/ 10 h 710891"/>
                <a:gd name="connsiteX2" fmla="*/ 710900 w 710890"/>
                <a:gd name="connsiteY2" fmla="*/ 710902 h 710891"/>
                <a:gd name="connsiteX3" fmla="*/ 10 w 710890"/>
                <a:gd name="connsiteY3" fmla="*/ 710902 h 710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1">
                  <a:moveTo>
                    <a:pt x="10" y="10"/>
                  </a:moveTo>
                  <a:lnTo>
                    <a:pt x="710900" y="10"/>
                  </a:lnTo>
                  <a:lnTo>
                    <a:pt x="710900" y="710902"/>
                  </a:lnTo>
                  <a:lnTo>
                    <a:pt x="10" y="710902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BEB6FD75-6809-962C-8618-F7E01CD04D15}"/>
                </a:ext>
              </a:extLst>
            </p:cNvPr>
            <p:cNvSpPr/>
            <p:nvPr/>
          </p:nvSpPr>
          <p:spPr>
            <a:xfrm>
              <a:off x="5029271" y="3175380"/>
              <a:ext cx="710890" cy="710890"/>
            </a:xfrm>
            <a:custGeom>
              <a:avLst/>
              <a:gdLst>
                <a:gd name="connsiteX0" fmla="*/ 10 w 710890"/>
                <a:gd name="connsiteY0" fmla="*/ 10 h 710890"/>
                <a:gd name="connsiteX1" fmla="*/ 710900 w 710890"/>
                <a:gd name="connsiteY1" fmla="*/ 10 h 710890"/>
                <a:gd name="connsiteX2" fmla="*/ 710900 w 710890"/>
                <a:gd name="connsiteY2" fmla="*/ 710900 h 710890"/>
                <a:gd name="connsiteX3" fmla="*/ 10 w 710890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0">
                  <a:moveTo>
                    <a:pt x="10" y="10"/>
                  </a:moveTo>
                  <a:lnTo>
                    <a:pt x="710900" y="10"/>
                  </a:lnTo>
                  <a:lnTo>
                    <a:pt x="710900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A20B178D-4B3D-DD2B-5BB6-F41A9CB0FFD0}"/>
                </a:ext>
              </a:extLst>
            </p:cNvPr>
            <p:cNvSpPr/>
            <p:nvPr/>
          </p:nvSpPr>
          <p:spPr>
            <a:xfrm>
              <a:off x="5029271" y="3886271"/>
              <a:ext cx="710890" cy="710890"/>
            </a:xfrm>
            <a:custGeom>
              <a:avLst/>
              <a:gdLst>
                <a:gd name="connsiteX0" fmla="*/ 10 w 710890"/>
                <a:gd name="connsiteY0" fmla="*/ 10 h 710890"/>
                <a:gd name="connsiteX1" fmla="*/ 710900 w 710890"/>
                <a:gd name="connsiteY1" fmla="*/ 10 h 710890"/>
                <a:gd name="connsiteX2" fmla="*/ 710900 w 710890"/>
                <a:gd name="connsiteY2" fmla="*/ 710900 h 710890"/>
                <a:gd name="connsiteX3" fmla="*/ 10 w 710890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0">
                  <a:moveTo>
                    <a:pt x="10" y="10"/>
                  </a:moveTo>
                  <a:lnTo>
                    <a:pt x="710900" y="10"/>
                  </a:lnTo>
                  <a:lnTo>
                    <a:pt x="710900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7B465319-B445-B349-4A7D-FA4DD52DB13F}"/>
                </a:ext>
              </a:extLst>
            </p:cNvPr>
            <p:cNvSpPr/>
            <p:nvPr/>
          </p:nvSpPr>
          <p:spPr>
            <a:xfrm>
              <a:off x="5029271" y="4597161"/>
              <a:ext cx="710890" cy="710890"/>
            </a:xfrm>
            <a:custGeom>
              <a:avLst/>
              <a:gdLst>
                <a:gd name="connsiteX0" fmla="*/ 10 w 710890"/>
                <a:gd name="connsiteY0" fmla="*/ 10 h 710890"/>
                <a:gd name="connsiteX1" fmla="*/ 710900 w 710890"/>
                <a:gd name="connsiteY1" fmla="*/ 10 h 710890"/>
                <a:gd name="connsiteX2" fmla="*/ 710900 w 710890"/>
                <a:gd name="connsiteY2" fmla="*/ 710900 h 710890"/>
                <a:gd name="connsiteX3" fmla="*/ 10 w 710890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0">
                  <a:moveTo>
                    <a:pt x="10" y="10"/>
                  </a:moveTo>
                  <a:lnTo>
                    <a:pt x="710900" y="10"/>
                  </a:lnTo>
                  <a:lnTo>
                    <a:pt x="710900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B2EE4D74-880B-DDAD-6BA9-5A02FB9EA5E3}"/>
                </a:ext>
              </a:extLst>
            </p:cNvPr>
            <p:cNvSpPr/>
            <p:nvPr/>
          </p:nvSpPr>
          <p:spPr>
            <a:xfrm>
              <a:off x="5740161" y="2464488"/>
              <a:ext cx="710890" cy="710891"/>
            </a:xfrm>
            <a:custGeom>
              <a:avLst/>
              <a:gdLst>
                <a:gd name="connsiteX0" fmla="*/ 10 w 710890"/>
                <a:gd name="connsiteY0" fmla="*/ 10 h 710891"/>
                <a:gd name="connsiteX1" fmla="*/ 710900 w 710890"/>
                <a:gd name="connsiteY1" fmla="*/ 10 h 710891"/>
                <a:gd name="connsiteX2" fmla="*/ 710900 w 710890"/>
                <a:gd name="connsiteY2" fmla="*/ 710902 h 710891"/>
                <a:gd name="connsiteX3" fmla="*/ 10 w 710890"/>
                <a:gd name="connsiteY3" fmla="*/ 710902 h 710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1">
                  <a:moveTo>
                    <a:pt x="10" y="10"/>
                  </a:moveTo>
                  <a:lnTo>
                    <a:pt x="710900" y="10"/>
                  </a:lnTo>
                  <a:lnTo>
                    <a:pt x="710900" y="710902"/>
                  </a:lnTo>
                  <a:lnTo>
                    <a:pt x="10" y="710902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4853BF1A-2CD2-9993-F095-61C7897C7E14}"/>
                </a:ext>
              </a:extLst>
            </p:cNvPr>
            <p:cNvSpPr/>
            <p:nvPr/>
          </p:nvSpPr>
          <p:spPr>
            <a:xfrm>
              <a:off x="5740161" y="3175380"/>
              <a:ext cx="710890" cy="710890"/>
            </a:xfrm>
            <a:custGeom>
              <a:avLst/>
              <a:gdLst>
                <a:gd name="connsiteX0" fmla="*/ 10 w 710890"/>
                <a:gd name="connsiteY0" fmla="*/ 10 h 710890"/>
                <a:gd name="connsiteX1" fmla="*/ 710900 w 710890"/>
                <a:gd name="connsiteY1" fmla="*/ 10 h 710890"/>
                <a:gd name="connsiteX2" fmla="*/ 710900 w 710890"/>
                <a:gd name="connsiteY2" fmla="*/ 710900 h 710890"/>
                <a:gd name="connsiteX3" fmla="*/ 10 w 710890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0">
                  <a:moveTo>
                    <a:pt x="10" y="10"/>
                  </a:moveTo>
                  <a:lnTo>
                    <a:pt x="710900" y="10"/>
                  </a:lnTo>
                  <a:lnTo>
                    <a:pt x="710900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9E9CA6C6-26F8-E138-D913-48D331C11376}"/>
                </a:ext>
              </a:extLst>
            </p:cNvPr>
            <p:cNvSpPr/>
            <p:nvPr/>
          </p:nvSpPr>
          <p:spPr>
            <a:xfrm>
              <a:off x="5740161" y="3886271"/>
              <a:ext cx="710890" cy="710890"/>
            </a:xfrm>
            <a:custGeom>
              <a:avLst/>
              <a:gdLst>
                <a:gd name="connsiteX0" fmla="*/ 10 w 710890"/>
                <a:gd name="connsiteY0" fmla="*/ 10 h 710890"/>
                <a:gd name="connsiteX1" fmla="*/ 710900 w 710890"/>
                <a:gd name="connsiteY1" fmla="*/ 10 h 710890"/>
                <a:gd name="connsiteX2" fmla="*/ 710900 w 710890"/>
                <a:gd name="connsiteY2" fmla="*/ 710900 h 710890"/>
                <a:gd name="connsiteX3" fmla="*/ 10 w 710890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0">
                  <a:moveTo>
                    <a:pt x="10" y="10"/>
                  </a:moveTo>
                  <a:lnTo>
                    <a:pt x="710900" y="10"/>
                  </a:lnTo>
                  <a:lnTo>
                    <a:pt x="710900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72801137-538D-76F6-4ECC-BA2D68FD104B}"/>
                </a:ext>
              </a:extLst>
            </p:cNvPr>
            <p:cNvSpPr/>
            <p:nvPr/>
          </p:nvSpPr>
          <p:spPr>
            <a:xfrm>
              <a:off x="5740161" y="4597161"/>
              <a:ext cx="710890" cy="710890"/>
            </a:xfrm>
            <a:custGeom>
              <a:avLst/>
              <a:gdLst>
                <a:gd name="connsiteX0" fmla="*/ 10 w 710890"/>
                <a:gd name="connsiteY0" fmla="*/ 10 h 710890"/>
                <a:gd name="connsiteX1" fmla="*/ 710900 w 710890"/>
                <a:gd name="connsiteY1" fmla="*/ 10 h 710890"/>
                <a:gd name="connsiteX2" fmla="*/ 710900 w 710890"/>
                <a:gd name="connsiteY2" fmla="*/ 710900 h 710890"/>
                <a:gd name="connsiteX3" fmla="*/ 10 w 710890"/>
                <a:gd name="connsiteY3" fmla="*/ 710900 h 710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0890" h="710890">
                  <a:moveTo>
                    <a:pt x="10" y="10"/>
                  </a:moveTo>
                  <a:lnTo>
                    <a:pt x="710900" y="10"/>
                  </a:lnTo>
                  <a:lnTo>
                    <a:pt x="710900" y="710900"/>
                  </a:lnTo>
                  <a:lnTo>
                    <a:pt x="10" y="710900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5" name="BULK_Picture1">
              <a:extLst>
                <a:ext uri="{FF2B5EF4-FFF2-40B4-BE49-F238E27FC236}">
                  <a16:creationId xmlns:a16="http://schemas.microsoft.com/office/drawing/2014/main" id="{1D63B560-7AEB-6C49-95F7-4C5350039AE3}"/>
                </a:ext>
              </a:extLst>
            </p:cNvPr>
            <p:cNvGrpSpPr/>
            <p:nvPr/>
          </p:nvGrpSpPr>
          <p:grpSpPr>
            <a:xfrm>
              <a:off x="3791959" y="2688446"/>
              <a:ext cx="341965" cy="276192"/>
              <a:chOff x="3791959" y="2688446"/>
              <a:chExt cx="341965" cy="276192"/>
            </a:xfrm>
            <a:solidFill>
              <a:srgbClr val="000000"/>
            </a:solidFill>
          </p:grpSpPr>
          <p:sp>
            <p:nvSpPr>
              <p:cNvPr id="46" name="Freeform: Shape 45">
                <a:extLst>
                  <a:ext uri="{FF2B5EF4-FFF2-40B4-BE49-F238E27FC236}">
                    <a16:creationId xmlns:a16="http://schemas.microsoft.com/office/drawing/2014/main" id="{C54FE708-9BE9-2D18-2BBF-A1F02FDB25E8}"/>
                  </a:ext>
                </a:extLst>
              </p:cNvPr>
              <p:cNvSpPr/>
              <p:nvPr/>
            </p:nvSpPr>
            <p:spPr>
              <a:xfrm>
                <a:off x="3791959" y="2695069"/>
                <a:ext cx="67382" cy="262960"/>
              </a:xfrm>
              <a:custGeom>
                <a:avLst/>
                <a:gdLst>
                  <a:gd name="connsiteX0" fmla="*/ 15779 w 67382"/>
                  <a:gd name="connsiteY0" fmla="*/ 149 h 262960"/>
                  <a:gd name="connsiteX1" fmla="*/ 67429 w 67382"/>
                  <a:gd name="connsiteY1" fmla="*/ 149 h 262960"/>
                  <a:gd name="connsiteX2" fmla="*/ 67429 w 67382"/>
                  <a:gd name="connsiteY2" fmla="*/ 263109 h 262960"/>
                  <a:gd name="connsiteX3" fmla="*/ 41340 w 67382"/>
                  <a:gd name="connsiteY3" fmla="*/ 263109 h 262960"/>
                  <a:gd name="connsiteX4" fmla="*/ 41340 w 67382"/>
                  <a:gd name="connsiteY4" fmla="*/ 25891 h 262960"/>
                  <a:gd name="connsiteX5" fmla="*/ 47 w 67382"/>
                  <a:gd name="connsiteY5" fmla="*/ 25891 h 26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382" h="262960">
                    <a:moveTo>
                      <a:pt x="15779" y="149"/>
                    </a:moveTo>
                    <a:lnTo>
                      <a:pt x="67429" y="149"/>
                    </a:lnTo>
                    <a:lnTo>
                      <a:pt x="67429" y="263109"/>
                    </a:lnTo>
                    <a:lnTo>
                      <a:pt x="41340" y="263109"/>
                    </a:lnTo>
                    <a:lnTo>
                      <a:pt x="41340" y="25891"/>
                    </a:lnTo>
                    <a:lnTo>
                      <a:pt x="47" y="25891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47" name="Freeform: Shape 46">
                <a:extLst>
                  <a:ext uri="{FF2B5EF4-FFF2-40B4-BE49-F238E27FC236}">
                    <a16:creationId xmlns:a16="http://schemas.microsoft.com/office/drawing/2014/main" id="{D4E85F9E-9A93-79B9-4F02-5B62E8F37435}"/>
                  </a:ext>
                </a:extLst>
              </p:cNvPr>
              <p:cNvSpPr/>
              <p:nvPr/>
            </p:nvSpPr>
            <p:spPr>
              <a:xfrm>
                <a:off x="3954453" y="2688446"/>
                <a:ext cx="179471" cy="276192"/>
              </a:xfrm>
              <a:custGeom>
                <a:avLst/>
                <a:gdLst>
                  <a:gd name="connsiteX0" fmla="*/ 104 w 179471"/>
                  <a:gd name="connsiteY0" fmla="*/ 138342 h 276192"/>
                  <a:gd name="connsiteX1" fmla="*/ 11268 w 179471"/>
                  <a:gd name="connsiteY1" fmla="*/ 57895 h 276192"/>
                  <a:gd name="connsiteX2" fmla="*/ 42827 w 179471"/>
                  <a:gd name="connsiteY2" fmla="*/ 14811 h 276192"/>
                  <a:gd name="connsiteX3" fmla="*/ 88410 w 179471"/>
                  <a:gd name="connsiteY3" fmla="*/ 149 h 276192"/>
                  <a:gd name="connsiteX4" fmla="*/ 134701 w 179471"/>
                  <a:gd name="connsiteY4" fmla="*/ 14908 h 276192"/>
                  <a:gd name="connsiteX5" fmla="*/ 167511 w 179471"/>
                  <a:gd name="connsiteY5" fmla="*/ 59158 h 276192"/>
                  <a:gd name="connsiteX6" fmla="*/ 179576 w 179471"/>
                  <a:gd name="connsiteY6" fmla="*/ 138342 h 276192"/>
                  <a:gd name="connsiteX7" fmla="*/ 167691 w 179471"/>
                  <a:gd name="connsiteY7" fmla="*/ 217179 h 276192"/>
                  <a:gd name="connsiteX8" fmla="*/ 134882 w 179471"/>
                  <a:gd name="connsiteY8" fmla="*/ 261415 h 276192"/>
                  <a:gd name="connsiteX9" fmla="*/ 88410 w 179471"/>
                  <a:gd name="connsiteY9" fmla="*/ 276341 h 276192"/>
                  <a:gd name="connsiteX10" fmla="*/ 43008 w 179471"/>
                  <a:gd name="connsiteY10" fmla="*/ 261873 h 276192"/>
                  <a:gd name="connsiteX11" fmla="*/ 11448 w 179471"/>
                  <a:gd name="connsiteY11" fmla="*/ 218706 h 276192"/>
                  <a:gd name="connsiteX12" fmla="*/ 104 w 179471"/>
                  <a:gd name="connsiteY12" fmla="*/ 138342 h 276192"/>
                  <a:gd name="connsiteX13" fmla="*/ 24944 w 179471"/>
                  <a:gd name="connsiteY13" fmla="*/ 138787 h 276192"/>
                  <a:gd name="connsiteX14" fmla="*/ 32900 w 179471"/>
                  <a:gd name="connsiteY14" fmla="*/ 206155 h 276192"/>
                  <a:gd name="connsiteX15" fmla="*/ 56406 w 179471"/>
                  <a:gd name="connsiteY15" fmla="*/ 240769 h 276192"/>
                  <a:gd name="connsiteX16" fmla="*/ 89313 w 179471"/>
                  <a:gd name="connsiteY16" fmla="*/ 252571 h 276192"/>
                  <a:gd name="connsiteX17" fmla="*/ 122011 w 179471"/>
                  <a:gd name="connsiteY17" fmla="*/ 241033 h 276192"/>
                  <a:gd name="connsiteX18" fmla="*/ 145073 w 179471"/>
                  <a:gd name="connsiteY18" fmla="*/ 206418 h 276192"/>
                  <a:gd name="connsiteX19" fmla="*/ 154917 w 179471"/>
                  <a:gd name="connsiteY19" fmla="*/ 138787 h 276192"/>
                  <a:gd name="connsiteX20" fmla="*/ 146156 w 179471"/>
                  <a:gd name="connsiteY20" fmla="*/ 73765 h 276192"/>
                  <a:gd name="connsiteX21" fmla="*/ 121928 w 179471"/>
                  <a:gd name="connsiteY21" fmla="*/ 36721 h 276192"/>
                  <a:gd name="connsiteX22" fmla="*/ 89313 w 179471"/>
                  <a:gd name="connsiteY22" fmla="*/ 25002 h 276192"/>
                  <a:gd name="connsiteX23" fmla="*/ 56406 w 179471"/>
                  <a:gd name="connsiteY23" fmla="*/ 36721 h 276192"/>
                  <a:gd name="connsiteX24" fmla="*/ 32983 w 179471"/>
                  <a:gd name="connsiteY24" fmla="*/ 71252 h 276192"/>
                  <a:gd name="connsiteX25" fmla="*/ 24944 w 179471"/>
                  <a:gd name="connsiteY25" fmla="*/ 138787 h 2761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79471" h="276192">
                    <a:moveTo>
                      <a:pt x="104" y="138342"/>
                    </a:moveTo>
                    <a:cubicBezTo>
                      <a:pt x="104" y="103672"/>
                      <a:pt x="3825" y="76861"/>
                      <a:pt x="11268" y="57895"/>
                    </a:cubicBezTo>
                    <a:cubicBezTo>
                      <a:pt x="18710" y="38956"/>
                      <a:pt x="29220" y="24586"/>
                      <a:pt x="42827" y="14811"/>
                    </a:cubicBezTo>
                    <a:cubicBezTo>
                      <a:pt x="56406" y="5036"/>
                      <a:pt x="71610" y="149"/>
                      <a:pt x="88410" y="149"/>
                    </a:cubicBezTo>
                    <a:cubicBezTo>
                      <a:pt x="105446" y="149"/>
                      <a:pt x="120872" y="5078"/>
                      <a:pt x="134701" y="14908"/>
                    </a:cubicBezTo>
                    <a:cubicBezTo>
                      <a:pt x="148516" y="24752"/>
                      <a:pt x="159458" y="39498"/>
                      <a:pt x="167511" y="59158"/>
                    </a:cubicBezTo>
                    <a:cubicBezTo>
                      <a:pt x="175550" y="78833"/>
                      <a:pt x="179562" y="105228"/>
                      <a:pt x="179576" y="138342"/>
                    </a:cubicBezTo>
                    <a:cubicBezTo>
                      <a:pt x="179562" y="171360"/>
                      <a:pt x="175605" y="197643"/>
                      <a:pt x="167691" y="217179"/>
                    </a:cubicBezTo>
                    <a:cubicBezTo>
                      <a:pt x="159763" y="236728"/>
                      <a:pt x="148822" y="251474"/>
                      <a:pt x="134882" y="261415"/>
                    </a:cubicBezTo>
                    <a:cubicBezTo>
                      <a:pt x="120928" y="271370"/>
                      <a:pt x="105446" y="276327"/>
                      <a:pt x="88410" y="276341"/>
                    </a:cubicBezTo>
                    <a:cubicBezTo>
                      <a:pt x="71610" y="276327"/>
                      <a:pt x="56476" y="271523"/>
                      <a:pt x="43008" y="261873"/>
                    </a:cubicBezTo>
                    <a:cubicBezTo>
                      <a:pt x="29540" y="252237"/>
                      <a:pt x="19015" y="237839"/>
                      <a:pt x="11448" y="218706"/>
                    </a:cubicBezTo>
                    <a:cubicBezTo>
                      <a:pt x="3881" y="199573"/>
                      <a:pt x="104" y="172790"/>
                      <a:pt x="104" y="138342"/>
                    </a:cubicBezTo>
                    <a:close/>
                    <a:moveTo>
                      <a:pt x="24944" y="138787"/>
                    </a:moveTo>
                    <a:cubicBezTo>
                      <a:pt x="24930" y="168499"/>
                      <a:pt x="27582" y="190951"/>
                      <a:pt x="32900" y="206155"/>
                    </a:cubicBezTo>
                    <a:cubicBezTo>
                      <a:pt x="38190" y="221358"/>
                      <a:pt x="46021" y="232896"/>
                      <a:pt x="56406" y="240769"/>
                    </a:cubicBezTo>
                    <a:cubicBezTo>
                      <a:pt x="66764" y="248641"/>
                      <a:pt x="77733" y="252571"/>
                      <a:pt x="89313" y="252571"/>
                    </a:cubicBezTo>
                    <a:cubicBezTo>
                      <a:pt x="100976" y="252571"/>
                      <a:pt x="111875" y="248725"/>
                      <a:pt x="122011" y="241033"/>
                    </a:cubicBezTo>
                    <a:cubicBezTo>
                      <a:pt x="132133" y="233340"/>
                      <a:pt x="139825" y="221802"/>
                      <a:pt x="145073" y="206418"/>
                    </a:cubicBezTo>
                    <a:cubicBezTo>
                      <a:pt x="151627" y="187702"/>
                      <a:pt x="154903" y="165167"/>
                      <a:pt x="154917" y="138787"/>
                    </a:cubicBezTo>
                    <a:cubicBezTo>
                      <a:pt x="154903" y="112322"/>
                      <a:pt x="151988" y="90649"/>
                      <a:pt x="146156" y="73765"/>
                    </a:cubicBezTo>
                    <a:cubicBezTo>
                      <a:pt x="140311" y="56895"/>
                      <a:pt x="132230" y="44538"/>
                      <a:pt x="121928" y="36721"/>
                    </a:cubicBezTo>
                    <a:cubicBezTo>
                      <a:pt x="111611" y="28918"/>
                      <a:pt x="100740" y="25016"/>
                      <a:pt x="89313" y="25002"/>
                    </a:cubicBezTo>
                    <a:cubicBezTo>
                      <a:pt x="77622" y="25016"/>
                      <a:pt x="66653" y="28918"/>
                      <a:pt x="56406" y="36721"/>
                    </a:cubicBezTo>
                    <a:cubicBezTo>
                      <a:pt x="46146" y="44538"/>
                      <a:pt x="38342" y="56048"/>
                      <a:pt x="32983" y="71252"/>
                    </a:cubicBezTo>
                    <a:cubicBezTo>
                      <a:pt x="27610" y="86469"/>
                      <a:pt x="24930" y="108990"/>
                      <a:pt x="24944" y="138787"/>
                    </a:cubicBez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48" name="BULK_Picture1">
              <a:extLst>
                <a:ext uri="{FF2B5EF4-FFF2-40B4-BE49-F238E27FC236}">
                  <a16:creationId xmlns:a16="http://schemas.microsoft.com/office/drawing/2014/main" id="{BF152336-E1D1-066F-11B8-54BA56B3DFBF}"/>
                </a:ext>
              </a:extLst>
            </p:cNvPr>
            <p:cNvGrpSpPr/>
            <p:nvPr/>
          </p:nvGrpSpPr>
          <p:grpSpPr>
            <a:xfrm>
              <a:off x="3793111" y="3399336"/>
              <a:ext cx="339646" cy="276192"/>
              <a:chOff x="3793111" y="3399336"/>
              <a:chExt cx="339646" cy="276192"/>
            </a:xfrm>
            <a:solidFill>
              <a:srgbClr val="000000"/>
            </a:solidFill>
          </p:grpSpPr>
          <p:sp>
            <p:nvSpPr>
              <p:cNvPr id="49" name="Freeform: Shape 48">
                <a:extLst>
                  <a:ext uri="{FF2B5EF4-FFF2-40B4-BE49-F238E27FC236}">
                    <a16:creationId xmlns:a16="http://schemas.microsoft.com/office/drawing/2014/main" id="{F3C1BC39-DC6E-20F6-8698-7C2B3DC83DF1}"/>
                  </a:ext>
                </a:extLst>
              </p:cNvPr>
              <p:cNvSpPr/>
              <p:nvPr/>
            </p:nvSpPr>
            <p:spPr>
              <a:xfrm>
                <a:off x="3793111" y="3405959"/>
                <a:ext cx="67382" cy="262960"/>
              </a:xfrm>
              <a:custGeom>
                <a:avLst/>
                <a:gdLst>
                  <a:gd name="connsiteX0" fmla="*/ 15779 w 67382"/>
                  <a:gd name="connsiteY0" fmla="*/ 349 h 262960"/>
                  <a:gd name="connsiteX1" fmla="*/ 67430 w 67382"/>
                  <a:gd name="connsiteY1" fmla="*/ 349 h 262960"/>
                  <a:gd name="connsiteX2" fmla="*/ 67430 w 67382"/>
                  <a:gd name="connsiteY2" fmla="*/ 263309 h 262960"/>
                  <a:gd name="connsiteX3" fmla="*/ 41340 w 67382"/>
                  <a:gd name="connsiteY3" fmla="*/ 263309 h 262960"/>
                  <a:gd name="connsiteX4" fmla="*/ 41340 w 67382"/>
                  <a:gd name="connsiteY4" fmla="*/ 26091 h 262960"/>
                  <a:gd name="connsiteX5" fmla="*/ 48 w 67382"/>
                  <a:gd name="connsiteY5" fmla="*/ 26091 h 26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382" h="262960">
                    <a:moveTo>
                      <a:pt x="15779" y="349"/>
                    </a:moveTo>
                    <a:lnTo>
                      <a:pt x="67430" y="349"/>
                    </a:lnTo>
                    <a:lnTo>
                      <a:pt x="67430" y="263309"/>
                    </a:lnTo>
                    <a:lnTo>
                      <a:pt x="41340" y="263309"/>
                    </a:lnTo>
                    <a:lnTo>
                      <a:pt x="41340" y="26091"/>
                    </a:lnTo>
                    <a:lnTo>
                      <a:pt x="48" y="26091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0" name="Freeform: Shape 49">
                <a:extLst>
                  <a:ext uri="{FF2B5EF4-FFF2-40B4-BE49-F238E27FC236}">
                    <a16:creationId xmlns:a16="http://schemas.microsoft.com/office/drawing/2014/main" id="{26D096A2-1637-3C1F-50D4-6676AA9F05D3}"/>
                  </a:ext>
                </a:extLst>
              </p:cNvPr>
              <p:cNvSpPr/>
              <p:nvPr/>
            </p:nvSpPr>
            <p:spPr>
              <a:xfrm>
                <a:off x="3956854" y="3399336"/>
                <a:ext cx="175903" cy="276192"/>
              </a:xfrm>
              <a:custGeom>
                <a:avLst/>
                <a:gdLst>
                  <a:gd name="connsiteX0" fmla="*/ 35677 w 175903"/>
                  <a:gd name="connsiteY0" fmla="*/ 67925 h 276192"/>
                  <a:gd name="connsiteX1" fmla="*/ 8866 w 175903"/>
                  <a:gd name="connsiteY1" fmla="*/ 67925 h 276192"/>
                  <a:gd name="connsiteX2" fmla="*/ 36927 w 175903"/>
                  <a:gd name="connsiteY2" fmla="*/ 17871 h 276192"/>
                  <a:gd name="connsiteX3" fmla="*/ 85911 w 175903"/>
                  <a:gd name="connsiteY3" fmla="*/ 349 h 276192"/>
                  <a:gd name="connsiteX4" fmla="*/ 124261 w 175903"/>
                  <a:gd name="connsiteY4" fmla="*/ 9735 h 276192"/>
                  <a:gd name="connsiteX5" fmla="*/ 151780 w 175903"/>
                  <a:gd name="connsiteY5" fmla="*/ 35033 h 276192"/>
                  <a:gd name="connsiteX6" fmla="*/ 161527 w 175903"/>
                  <a:gd name="connsiteY6" fmla="*/ 68286 h 276192"/>
                  <a:gd name="connsiteX7" fmla="*/ 127745 w 175903"/>
                  <a:gd name="connsiteY7" fmla="*/ 122089 h 276192"/>
                  <a:gd name="connsiteX8" fmla="*/ 158847 w 175903"/>
                  <a:gd name="connsiteY8" fmla="*/ 144624 h 276192"/>
                  <a:gd name="connsiteX9" fmla="*/ 176008 w 175903"/>
                  <a:gd name="connsiteY9" fmla="*/ 191456 h 276192"/>
                  <a:gd name="connsiteX10" fmla="*/ 164207 w 175903"/>
                  <a:gd name="connsiteY10" fmla="*/ 234096 h 276192"/>
                  <a:gd name="connsiteX11" fmla="*/ 132022 w 175903"/>
                  <a:gd name="connsiteY11" fmla="*/ 265461 h 276192"/>
                  <a:gd name="connsiteX12" fmla="*/ 86453 w 175903"/>
                  <a:gd name="connsiteY12" fmla="*/ 276541 h 276192"/>
                  <a:gd name="connsiteX13" fmla="*/ 29776 w 175903"/>
                  <a:gd name="connsiteY13" fmla="*/ 256978 h 276192"/>
                  <a:gd name="connsiteX14" fmla="*/ 105 w 175903"/>
                  <a:gd name="connsiteY14" fmla="*/ 199496 h 276192"/>
                  <a:gd name="connsiteX15" fmla="*/ 25847 w 175903"/>
                  <a:gd name="connsiteY15" fmla="*/ 199496 h 276192"/>
                  <a:gd name="connsiteX16" fmla="*/ 45327 w 175903"/>
                  <a:gd name="connsiteY16" fmla="*/ 236498 h 276192"/>
                  <a:gd name="connsiteX17" fmla="*/ 86800 w 175903"/>
                  <a:gd name="connsiteY17" fmla="*/ 250980 h 276192"/>
                  <a:gd name="connsiteX18" fmla="*/ 132744 w 175903"/>
                  <a:gd name="connsiteY18" fmla="*/ 233818 h 276192"/>
                  <a:gd name="connsiteX19" fmla="*/ 150086 w 175903"/>
                  <a:gd name="connsiteY19" fmla="*/ 193594 h 276192"/>
                  <a:gd name="connsiteX20" fmla="*/ 141408 w 175903"/>
                  <a:gd name="connsiteY20" fmla="*/ 164826 h 276192"/>
                  <a:gd name="connsiteX21" fmla="*/ 118179 w 175903"/>
                  <a:gd name="connsiteY21" fmla="*/ 144624 h 276192"/>
                  <a:gd name="connsiteX22" fmla="*/ 73040 w 175903"/>
                  <a:gd name="connsiteY22" fmla="*/ 136223 h 276192"/>
                  <a:gd name="connsiteX23" fmla="*/ 73040 w 175903"/>
                  <a:gd name="connsiteY23" fmla="*/ 112078 h 276192"/>
                  <a:gd name="connsiteX24" fmla="*/ 105933 w 175903"/>
                  <a:gd name="connsiteY24" fmla="*/ 105733 h 276192"/>
                  <a:gd name="connsiteX25" fmla="*/ 127468 w 175903"/>
                  <a:gd name="connsiteY25" fmla="*/ 89557 h 276192"/>
                  <a:gd name="connsiteX26" fmla="*/ 134174 w 175903"/>
                  <a:gd name="connsiteY26" fmla="*/ 68106 h 276192"/>
                  <a:gd name="connsiteX27" fmla="*/ 120498 w 175903"/>
                  <a:gd name="connsiteY27" fmla="*/ 38434 h 276192"/>
                  <a:gd name="connsiteX28" fmla="*/ 85911 w 175903"/>
                  <a:gd name="connsiteY28" fmla="*/ 25925 h 276192"/>
                  <a:gd name="connsiteX29" fmla="*/ 56587 w 175903"/>
                  <a:gd name="connsiteY29" fmla="*/ 35491 h 276192"/>
                  <a:gd name="connsiteX30" fmla="*/ 35677 w 175903"/>
                  <a:gd name="connsiteY30" fmla="*/ 67925 h 2761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75903" h="276192">
                    <a:moveTo>
                      <a:pt x="35677" y="67925"/>
                    </a:moveTo>
                    <a:lnTo>
                      <a:pt x="8866" y="67925"/>
                    </a:lnTo>
                    <a:cubicBezTo>
                      <a:pt x="13739" y="46251"/>
                      <a:pt x="23097" y="29562"/>
                      <a:pt x="36927" y="17871"/>
                    </a:cubicBezTo>
                    <a:cubicBezTo>
                      <a:pt x="50756" y="6195"/>
                      <a:pt x="67084" y="349"/>
                      <a:pt x="85911" y="349"/>
                    </a:cubicBezTo>
                    <a:cubicBezTo>
                      <a:pt x="99616" y="349"/>
                      <a:pt x="112389" y="3487"/>
                      <a:pt x="124261" y="9735"/>
                    </a:cubicBezTo>
                    <a:cubicBezTo>
                      <a:pt x="136104" y="16011"/>
                      <a:pt x="145282" y="24439"/>
                      <a:pt x="151780" y="35033"/>
                    </a:cubicBezTo>
                    <a:cubicBezTo>
                      <a:pt x="158264" y="45654"/>
                      <a:pt x="161513" y="56734"/>
                      <a:pt x="161527" y="68286"/>
                    </a:cubicBezTo>
                    <a:cubicBezTo>
                      <a:pt x="161513" y="90932"/>
                      <a:pt x="150253" y="108871"/>
                      <a:pt x="127745" y="122089"/>
                    </a:cubicBezTo>
                    <a:cubicBezTo>
                      <a:pt x="140367" y="127226"/>
                      <a:pt x="150738" y="134738"/>
                      <a:pt x="158847" y="144624"/>
                    </a:cubicBezTo>
                    <a:cubicBezTo>
                      <a:pt x="170288" y="158578"/>
                      <a:pt x="176008" y="174184"/>
                      <a:pt x="176008" y="191456"/>
                    </a:cubicBezTo>
                    <a:cubicBezTo>
                      <a:pt x="176008" y="206355"/>
                      <a:pt x="172065" y="220572"/>
                      <a:pt x="164207" y="234096"/>
                    </a:cubicBezTo>
                    <a:cubicBezTo>
                      <a:pt x="156320" y="247633"/>
                      <a:pt x="145601" y="258088"/>
                      <a:pt x="132022" y="265461"/>
                    </a:cubicBezTo>
                    <a:cubicBezTo>
                      <a:pt x="118443" y="272848"/>
                      <a:pt x="103253" y="276527"/>
                      <a:pt x="86453" y="276541"/>
                    </a:cubicBezTo>
                    <a:cubicBezTo>
                      <a:pt x="63793" y="276527"/>
                      <a:pt x="44896" y="270015"/>
                      <a:pt x="29776" y="256978"/>
                    </a:cubicBezTo>
                    <a:cubicBezTo>
                      <a:pt x="14628" y="243926"/>
                      <a:pt x="4742" y="224766"/>
                      <a:pt x="105" y="199496"/>
                    </a:cubicBezTo>
                    <a:lnTo>
                      <a:pt x="25847" y="199496"/>
                    </a:lnTo>
                    <a:cubicBezTo>
                      <a:pt x="30373" y="216546"/>
                      <a:pt x="36857" y="228889"/>
                      <a:pt x="45327" y="236498"/>
                    </a:cubicBezTo>
                    <a:cubicBezTo>
                      <a:pt x="56157" y="246162"/>
                      <a:pt x="69986" y="250980"/>
                      <a:pt x="86800" y="250980"/>
                    </a:cubicBezTo>
                    <a:cubicBezTo>
                      <a:pt x="105864" y="250980"/>
                      <a:pt x="121178" y="245259"/>
                      <a:pt x="132744" y="233818"/>
                    </a:cubicBezTo>
                    <a:cubicBezTo>
                      <a:pt x="144296" y="222377"/>
                      <a:pt x="150072" y="208979"/>
                      <a:pt x="150086" y="193594"/>
                    </a:cubicBezTo>
                    <a:cubicBezTo>
                      <a:pt x="150072" y="183362"/>
                      <a:pt x="147184" y="173767"/>
                      <a:pt x="141408" y="164826"/>
                    </a:cubicBezTo>
                    <a:cubicBezTo>
                      <a:pt x="135618" y="155898"/>
                      <a:pt x="127871" y="149164"/>
                      <a:pt x="118179" y="144624"/>
                    </a:cubicBezTo>
                    <a:cubicBezTo>
                      <a:pt x="108460" y="140097"/>
                      <a:pt x="93423" y="137293"/>
                      <a:pt x="73040" y="136223"/>
                    </a:cubicBezTo>
                    <a:lnTo>
                      <a:pt x="73040" y="112078"/>
                    </a:lnTo>
                    <a:cubicBezTo>
                      <a:pt x="85064" y="112092"/>
                      <a:pt x="96019" y="109968"/>
                      <a:pt x="105933" y="105733"/>
                    </a:cubicBezTo>
                    <a:cubicBezTo>
                      <a:pt x="115819" y="101512"/>
                      <a:pt x="122997" y="96125"/>
                      <a:pt x="127468" y="89557"/>
                    </a:cubicBezTo>
                    <a:cubicBezTo>
                      <a:pt x="131925" y="83018"/>
                      <a:pt x="134160" y="75867"/>
                      <a:pt x="134174" y="68106"/>
                    </a:cubicBezTo>
                    <a:cubicBezTo>
                      <a:pt x="134160" y="56679"/>
                      <a:pt x="129606" y="46793"/>
                      <a:pt x="120498" y="38434"/>
                    </a:cubicBezTo>
                    <a:cubicBezTo>
                      <a:pt x="111376" y="30104"/>
                      <a:pt x="99852" y="25925"/>
                      <a:pt x="85911" y="25925"/>
                    </a:cubicBezTo>
                    <a:cubicBezTo>
                      <a:pt x="74581" y="25925"/>
                      <a:pt x="64807" y="29118"/>
                      <a:pt x="56587" y="35491"/>
                    </a:cubicBezTo>
                    <a:cubicBezTo>
                      <a:pt x="48367" y="41864"/>
                      <a:pt x="41397" y="52680"/>
                      <a:pt x="35677" y="67925"/>
                    </a:cubicBez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51" name="BULK_Picture1">
              <a:extLst>
                <a:ext uri="{FF2B5EF4-FFF2-40B4-BE49-F238E27FC236}">
                  <a16:creationId xmlns:a16="http://schemas.microsoft.com/office/drawing/2014/main" id="{95882DAF-AF38-34A6-FD83-524FB7B48342}"/>
                </a:ext>
              </a:extLst>
            </p:cNvPr>
            <p:cNvGrpSpPr/>
            <p:nvPr/>
          </p:nvGrpSpPr>
          <p:grpSpPr>
            <a:xfrm>
              <a:off x="3792750" y="4106921"/>
              <a:ext cx="340366" cy="269583"/>
              <a:chOff x="3792750" y="4106921"/>
              <a:chExt cx="340366" cy="269583"/>
            </a:xfrm>
            <a:solidFill>
              <a:srgbClr val="000000"/>
            </a:solidFill>
          </p:grpSpPr>
          <p:sp>
            <p:nvSpPr>
              <p:cNvPr id="52" name="Freeform: Shape 51">
                <a:extLst>
                  <a:ext uri="{FF2B5EF4-FFF2-40B4-BE49-F238E27FC236}">
                    <a16:creationId xmlns:a16="http://schemas.microsoft.com/office/drawing/2014/main" id="{5F94DE82-39EF-6E94-D8CC-409325C80058}"/>
                  </a:ext>
                </a:extLst>
              </p:cNvPr>
              <p:cNvSpPr/>
              <p:nvPr/>
            </p:nvSpPr>
            <p:spPr>
              <a:xfrm>
                <a:off x="3792750" y="4113544"/>
                <a:ext cx="67382" cy="262960"/>
              </a:xfrm>
              <a:custGeom>
                <a:avLst/>
                <a:gdLst>
                  <a:gd name="connsiteX0" fmla="*/ 15779 w 67382"/>
                  <a:gd name="connsiteY0" fmla="*/ 548 h 262960"/>
                  <a:gd name="connsiteX1" fmla="*/ 67430 w 67382"/>
                  <a:gd name="connsiteY1" fmla="*/ 548 h 262960"/>
                  <a:gd name="connsiteX2" fmla="*/ 67430 w 67382"/>
                  <a:gd name="connsiteY2" fmla="*/ 263508 h 262960"/>
                  <a:gd name="connsiteX3" fmla="*/ 41340 w 67382"/>
                  <a:gd name="connsiteY3" fmla="*/ 263508 h 262960"/>
                  <a:gd name="connsiteX4" fmla="*/ 41340 w 67382"/>
                  <a:gd name="connsiteY4" fmla="*/ 26290 h 262960"/>
                  <a:gd name="connsiteX5" fmla="*/ 48 w 67382"/>
                  <a:gd name="connsiteY5" fmla="*/ 26290 h 26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382" h="262960">
                    <a:moveTo>
                      <a:pt x="15779" y="548"/>
                    </a:moveTo>
                    <a:lnTo>
                      <a:pt x="67430" y="548"/>
                    </a:lnTo>
                    <a:lnTo>
                      <a:pt x="67430" y="263508"/>
                    </a:lnTo>
                    <a:lnTo>
                      <a:pt x="41340" y="263508"/>
                    </a:lnTo>
                    <a:lnTo>
                      <a:pt x="41340" y="26290"/>
                    </a:lnTo>
                    <a:lnTo>
                      <a:pt x="48" y="26290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3" name="Freeform: Shape 52">
                <a:extLst>
                  <a:ext uri="{FF2B5EF4-FFF2-40B4-BE49-F238E27FC236}">
                    <a16:creationId xmlns:a16="http://schemas.microsoft.com/office/drawing/2014/main" id="{AC9D8DB8-5B6B-84C0-BEC8-EFB35E806663}"/>
                  </a:ext>
                </a:extLst>
              </p:cNvPr>
              <p:cNvSpPr/>
              <p:nvPr/>
            </p:nvSpPr>
            <p:spPr>
              <a:xfrm>
                <a:off x="3954520" y="4106921"/>
                <a:ext cx="178597" cy="269583"/>
              </a:xfrm>
              <a:custGeom>
                <a:avLst/>
                <a:gdLst>
                  <a:gd name="connsiteX0" fmla="*/ 31567 w 178597"/>
                  <a:gd name="connsiteY0" fmla="*/ 89395 h 269583"/>
                  <a:gd name="connsiteX1" fmla="*/ 6366 w 178597"/>
                  <a:gd name="connsiteY1" fmla="*/ 89395 h 269583"/>
                  <a:gd name="connsiteX2" fmla="*/ 32372 w 178597"/>
                  <a:gd name="connsiteY2" fmla="*/ 25527 h 269583"/>
                  <a:gd name="connsiteX3" fmla="*/ 93964 w 178597"/>
                  <a:gd name="connsiteY3" fmla="*/ 548 h 269583"/>
                  <a:gd name="connsiteX4" fmla="*/ 152682 w 178597"/>
                  <a:gd name="connsiteY4" fmla="*/ 23985 h 269583"/>
                  <a:gd name="connsiteX5" fmla="*/ 175120 w 178597"/>
                  <a:gd name="connsiteY5" fmla="*/ 79246 h 269583"/>
                  <a:gd name="connsiteX6" fmla="*/ 164415 w 178597"/>
                  <a:gd name="connsiteY6" fmla="*/ 121191 h 269583"/>
                  <a:gd name="connsiteX7" fmla="*/ 122886 w 178597"/>
                  <a:gd name="connsiteY7" fmla="*/ 174216 h 269583"/>
                  <a:gd name="connsiteX8" fmla="*/ 57378 w 178597"/>
                  <a:gd name="connsiteY8" fmla="*/ 244750 h 269583"/>
                  <a:gd name="connsiteX9" fmla="*/ 178702 w 178597"/>
                  <a:gd name="connsiteY9" fmla="*/ 244750 h 269583"/>
                  <a:gd name="connsiteX10" fmla="*/ 178702 w 178597"/>
                  <a:gd name="connsiteY10" fmla="*/ 270131 h 269583"/>
                  <a:gd name="connsiteX11" fmla="*/ 105 w 178597"/>
                  <a:gd name="connsiteY11" fmla="*/ 270131 h 269583"/>
                  <a:gd name="connsiteX12" fmla="*/ 100573 w 178597"/>
                  <a:gd name="connsiteY12" fmla="*/ 161554 h 269583"/>
                  <a:gd name="connsiteX13" fmla="*/ 140353 w 178597"/>
                  <a:gd name="connsiteY13" fmla="*/ 112986 h 269583"/>
                  <a:gd name="connsiteX14" fmla="*/ 149558 w 178597"/>
                  <a:gd name="connsiteY14" fmla="*/ 79607 h 269583"/>
                  <a:gd name="connsiteX15" fmla="*/ 133021 w 178597"/>
                  <a:gd name="connsiteY15" fmla="*/ 41424 h 269583"/>
                  <a:gd name="connsiteX16" fmla="*/ 92534 w 178597"/>
                  <a:gd name="connsiteY16" fmla="*/ 25401 h 269583"/>
                  <a:gd name="connsiteX17" fmla="*/ 50603 w 178597"/>
                  <a:gd name="connsiteY17" fmla="*/ 42216 h 269583"/>
                  <a:gd name="connsiteX18" fmla="*/ 31567 w 178597"/>
                  <a:gd name="connsiteY18" fmla="*/ 89395 h 2695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78597" h="269583">
                    <a:moveTo>
                      <a:pt x="31567" y="89395"/>
                    </a:moveTo>
                    <a:lnTo>
                      <a:pt x="6366" y="89395"/>
                    </a:lnTo>
                    <a:cubicBezTo>
                      <a:pt x="7075" y="63473"/>
                      <a:pt x="15739" y="42188"/>
                      <a:pt x="32372" y="25527"/>
                    </a:cubicBezTo>
                    <a:cubicBezTo>
                      <a:pt x="48992" y="8879"/>
                      <a:pt x="69528" y="548"/>
                      <a:pt x="93964" y="548"/>
                    </a:cubicBezTo>
                    <a:cubicBezTo>
                      <a:pt x="118151" y="548"/>
                      <a:pt x="137714" y="8365"/>
                      <a:pt x="152682" y="23985"/>
                    </a:cubicBezTo>
                    <a:cubicBezTo>
                      <a:pt x="167622" y="39605"/>
                      <a:pt x="175106" y="58030"/>
                      <a:pt x="175120" y="79246"/>
                    </a:cubicBezTo>
                    <a:cubicBezTo>
                      <a:pt x="175106" y="94158"/>
                      <a:pt x="171538" y="108140"/>
                      <a:pt x="164415" y="121191"/>
                    </a:cubicBezTo>
                    <a:cubicBezTo>
                      <a:pt x="157278" y="134256"/>
                      <a:pt x="143435" y="151932"/>
                      <a:pt x="122886" y="174216"/>
                    </a:cubicBezTo>
                    <a:lnTo>
                      <a:pt x="57378" y="244750"/>
                    </a:lnTo>
                    <a:lnTo>
                      <a:pt x="178702" y="244750"/>
                    </a:lnTo>
                    <a:lnTo>
                      <a:pt x="178702" y="270131"/>
                    </a:lnTo>
                    <a:lnTo>
                      <a:pt x="105" y="270131"/>
                    </a:lnTo>
                    <a:lnTo>
                      <a:pt x="100573" y="161554"/>
                    </a:lnTo>
                    <a:cubicBezTo>
                      <a:pt x="120942" y="139741"/>
                      <a:pt x="134202" y="123552"/>
                      <a:pt x="140353" y="112986"/>
                    </a:cubicBezTo>
                    <a:cubicBezTo>
                      <a:pt x="146476" y="102433"/>
                      <a:pt x="149544" y="91298"/>
                      <a:pt x="149558" y="79607"/>
                    </a:cubicBezTo>
                    <a:cubicBezTo>
                      <a:pt x="149544" y="64834"/>
                      <a:pt x="144032" y="52116"/>
                      <a:pt x="133021" y="41424"/>
                    </a:cubicBezTo>
                    <a:cubicBezTo>
                      <a:pt x="121983" y="30761"/>
                      <a:pt x="108488" y="25415"/>
                      <a:pt x="92534" y="25401"/>
                    </a:cubicBezTo>
                    <a:cubicBezTo>
                      <a:pt x="75706" y="25415"/>
                      <a:pt x="61738" y="31025"/>
                      <a:pt x="50603" y="42216"/>
                    </a:cubicBezTo>
                    <a:cubicBezTo>
                      <a:pt x="39467" y="53435"/>
                      <a:pt x="33122" y="69152"/>
                      <a:pt x="31567" y="89395"/>
                    </a:cubicBez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54" name="BULK_Picture1">
              <a:extLst>
                <a:ext uri="{FF2B5EF4-FFF2-40B4-BE49-F238E27FC236}">
                  <a16:creationId xmlns:a16="http://schemas.microsoft.com/office/drawing/2014/main" id="{86F08A4A-FD02-80D9-8A5E-8A07FBB9F66A}"/>
                </a:ext>
              </a:extLst>
            </p:cNvPr>
            <p:cNvGrpSpPr/>
            <p:nvPr/>
          </p:nvGrpSpPr>
          <p:grpSpPr>
            <a:xfrm>
              <a:off x="3794097" y="4821117"/>
              <a:ext cx="337673" cy="276192"/>
              <a:chOff x="3794097" y="4821117"/>
              <a:chExt cx="337673" cy="276192"/>
            </a:xfrm>
            <a:solidFill>
              <a:srgbClr val="000000"/>
            </a:solidFill>
          </p:grpSpPr>
          <p:sp>
            <p:nvSpPr>
              <p:cNvPr id="55" name="Freeform: Shape 54">
                <a:extLst>
                  <a:ext uri="{FF2B5EF4-FFF2-40B4-BE49-F238E27FC236}">
                    <a16:creationId xmlns:a16="http://schemas.microsoft.com/office/drawing/2014/main" id="{6861B99F-9DF1-9E99-87DB-36D0B54C4530}"/>
                  </a:ext>
                </a:extLst>
              </p:cNvPr>
              <p:cNvSpPr/>
              <p:nvPr/>
            </p:nvSpPr>
            <p:spPr>
              <a:xfrm>
                <a:off x="3794097" y="4827740"/>
                <a:ext cx="67382" cy="262960"/>
              </a:xfrm>
              <a:custGeom>
                <a:avLst/>
                <a:gdLst>
                  <a:gd name="connsiteX0" fmla="*/ 15779 w 67382"/>
                  <a:gd name="connsiteY0" fmla="*/ 749 h 262960"/>
                  <a:gd name="connsiteX1" fmla="*/ 67430 w 67382"/>
                  <a:gd name="connsiteY1" fmla="*/ 749 h 262960"/>
                  <a:gd name="connsiteX2" fmla="*/ 67430 w 67382"/>
                  <a:gd name="connsiteY2" fmla="*/ 263709 h 262960"/>
                  <a:gd name="connsiteX3" fmla="*/ 41341 w 67382"/>
                  <a:gd name="connsiteY3" fmla="*/ 263709 h 262960"/>
                  <a:gd name="connsiteX4" fmla="*/ 41341 w 67382"/>
                  <a:gd name="connsiteY4" fmla="*/ 26491 h 262960"/>
                  <a:gd name="connsiteX5" fmla="*/ 48 w 67382"/>
                  <a:gd name="connsiteY5" fmla="*/ 26491 h 26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382" h="262960">
                    <a:moveTo>
                      <a:pt x="15779" y="749"/>
                    </a:moveTo>
                    <a:lnTo>
                      <a:pt x="67430" y="749"/>
                    </a:lnTo>
                    <a:lnTo>
                      <a:pt x="67430" y="263709"/>
                    </a:lnTo>
                    <a:lnTo>
                      <a:pt x="41341" y="263709"/>
                    </a:lnTo>
                    <a:lnTo>
                      <a:pt x="41341" y="26491"/>
                    </a:lnTo>
                    <a:lnTo>
                      <a:pt x="48" y="26491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6" name="Freeform: Shape 55">
                <a:extLst>
                  <a:ext uri="{FF2B5EF4-FFF2-40B4-BE49-F238E27FC236}">
                    <a16:creationId xmlns:a16="http://schemas.microsoft.com/office/drawing/2014/main" id="{5AB5DFF8-4E1A-6D59-A2AF-15A06D20952A}"/>
                  </a:ext>
                </a:extLst>
              </p:cNvPr>
              <p:cNvSpPr/>
              <p:nvPr/>
            </p:nvSpPr>
            <p:spPr>
              <a:xfrm>
                <a:off x="3969640" y="4821117"/>
                <a:ext cx="162130" cy="276192"/>
              </a:xfrm>
              <a:custGeom>
                <a:avLst/>
                <a:gdLst>
                  <a:gd name="connsiteX0" fmla="*/ 109863 w 162130"/>
                  <a:gd name="connsiteY0" fmla="*/ 749 h 276192"/>
                  <a:gd name="connsiteX1" fmla="*/ 131495 w 162130"/>
                  <a:gd name="connsiteY1" fmla="*/ 14870 h 276192"/>
                  <a:gd name="connsiteX2" fmla="*/ 60392 w 162130"/>
                  <a:gd name="connsiteY2" fmla="*/ 122489 h 276192"/>
                  <a:gd name="connsiteX3" fmla="*/ 87217 w 162130"/>
                  <a:gd name="connsiteY3" fmla="*/ 117671 h 276192"/>
                  <a:gd name="connsiteX4" fmla="*/ 140395 w 162130"/>
                  <a:gd name="connsiteY4" fmla="*/ 140289 h 276192"/>
                  <a:gd name="connsiteX5" fmla="*/ 162235 w 162130"/>
                  <a:gd name="connsiteY5" fmla="*/ 195966 h 276192"/>
                  <a:gd name="connsiteX6" fmla="*/ 151683 w 162130"/>
                  <a:gd name="connsiteY6" fmla="*/ 236995 h 276192"/>
                  <a:gd name="connsiteX7" fmla="*/ 121706 w 162130"/>
                  <a:gd name="connsiteY7" fmla="*/ 266125 h 276192"/>
                  <a:gd name="connsiteX8" fmla="*/ 79913 w 162130"/>
                  <a:gd name="connsiteY8" fmla="*/ 276941 h 276192"/>
                  <a:gd name="connsiteX9" fmla="*/ 39746 w 162130"/>
                  <a:gd name="connsiteY9" fmla="*/ 266486 h 276192"/>
                  <a:gd name="connsiteX10" fmla="*/ 10657 w 162130"/>
                  <a:gd name="connsiteY10" fmla="*/ 237078 h 276192"/>
                  <a:gd name="connsiteX11" fmla="*/ 105 w 162130"/>
                  <a:gd name="connsiteY11" fmla="*/ 196508 h 276192"/>
                  <a:gd name="connsiteX12" fmla="*/ 6631 w 162130"/>
                  <a:gd name="connsiteY12" fmla="*/ 162629 h 276192"/>
                  <a:gd name="connsiteX13" fmla="*/ 29999 w 162130"/>
                  <a:gd name="connsiteY13" fmla="*/ 119809 h 276192"/>
                  <a:gd name="connsiteX14" fmla="*/ 80983 w 162130"/>
                  <a:gd name="connsiteY14" fmla="*/ 140733 h 276192"/>
                  <a:gd name="connsiteX15" fmla="*/ 41856 w 162130"/>
                  <a:gd name="connsiteY15" fmla="*/ 156909 h 276192"/>
                  <a:gd name="connsiteX16" fmla="*/ 25666 w 162130"/>
                  <a:gd name="connsiteY16" fmla="*/ 196147 h 276192"/>
                  <a:gd name="connsiteX17" fmla="*/ 41870 w 162130"/>
                  <a:gd name="connsiteY17" fmla="*/ 235204 h 276192"/>
                  <a:gd name="connsiteX18" fmla="*/ 80996 w 162130"/>
                  <a:gd name="connsiteY18" fmla="*/ 251380 h 276192"/>
                  <a:gd name="connsiteX19" fmla="*/ 120109 w 162130"/>
                  <a:gd name="connsiteY19" fmla="*/ 235204 h 276192"/>
                  <a:gd name="connsiteX20" fmla="*/ 136326 w 162130"/>
                  <a:gd name="connsiteY20" fmla="*/ 196147 h 276192"/>
                  <a:gd name="connsiteX21" fmla="*/ 120109 w 162130"/>
                  <a:gd name="connsiteY21" fmla="*/ 156909 h 276192"/>
                  <a:gd name="connsiteX22" fmla="*/ 80983 w 162130"/>
                  <a:gd name="connsiteY22" fmla="*/ 140733 h 2761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62130" h="276192">
                    <a:moveTo>
                      <a:pt x="109863" y="749"/>
                    </a:moveTo>
                    <a:lnTo>
                      <a:pt x="131495" y="14870"/>
                    </a:lnTo>
                    <a:lnTo>
                      <a:pt x="60392" y="122489"/>
                    </a:lnTo>
                    <a:cubicBezTo>
                      <a:pt x="69917" y="119282"/>
                      <a:pt x="78858" y="117671"/>
                      <a:pt x="87217" y="117671"/>
                    </a:cubicBezTo>
                    <a:cubicBezTo>
                      <a:pt x="108099" y="117671"/>
                      <a:pt x="125830" y="125210"/>
                      <a:pt x="140395" y="140289"/>
                    </a:cubicBezTo>
                    <a:cubicBezTo>
                      <a:pt x="154946" y="155368"/>
                      <a:pt x="162221" y="173931"/>
                      <a:pt x="162235" y="195966"/>
                    </a:cubicBezTo>
                    <a:cubicBezTo>
                      <a:pt x="162221" y="211114"/>
                      <a:pt x="158709" y="224791"/>
                      <a:pt x="151683" y="236995"/>
                    </a:cubicBezTo>
                    <a:cubicBezTo>
                      <a:pt x="144644" y="249214"/>
                      <a:pt x="134647" y="258919"/>
                      <a:pt x="121706" y="266125"/>
                    </a:cubicBezTo>
                    <a:cubicBezTo>
                      <a:pt x="108738" y="273331"/>
                      <a:pt x="94812" y="276927"/>
                      <a:pt x="79913" y="276941"/>
                    </a:cubicBezTo>
                    <a:cubicBezTo>
                      <a:pt x="65473" y="276927"/>
                      <a:pt x="52089" y="273456"/>
                      <a:pt x="39746" y="266486"/>
                    </a:cubicBezTo>
                    <a:cubicBezTo>
                      <a:pt x="27388" y="259530"/>
                      <a:pt x="17683" y="249727"/>
                      <a:pt x="10657" y="237078"/>
                    </a:cubicBezTo>
                    <a:cubicBezTo>
                      <a:pt x="3604" y="224458"/>
                      <a:pt x="91" y="210934"/>
                      <a:pt x="105" y="196508"/>
                    </a:cubicBezTo>
                    <a:cubicBezTo>
                      <a:pt x="91" y="185789"/>
                      <a:pt x="2271" y="174501"/>
                      <a:pt x="6631" y="162629"/>
                    </a:cubicBezTo>
                    <a:cubicBezTo>
                      <a:pt x="10991" y="150786"/>
                      <a:pt x="18780" y="136513"/>
                      <a:pt x="29999" y="119809"/>
                    </a:cubicBezTo>
                    <a:close/>
                    <a:moveTo>
                      <a:pt x="80983" y="140733"/>
                    </a:moveTo>
                    <a:cubicBezTo>
                      <a:pt x="65696" y="140747"/>
                      <a:pt x="52644" y="146134"/>
                      <a:pt x="41856" y="156909"/>
                    </a:cubicBezTo>
                    <a:cubicBezTo>
                      <a:pt x="31054" y="167697"/>
                      <a:pt x="25666" y="180777"/>
                      <a:pt x="25666" y="196147"/>
                    </a:cubicBezTo>
                    <a:cubicBezTo>
                      <a:pt x="25666" y="211406"/>
                      <a:pt x="31067" y="224429"/>
                      <a:pt x="41870" y="235204"/>
                    </a:cubicBezTo>
                    <a:cubicBezTo>
                      <a:pt x="52672" y="245992"/>
                      <a:pt x="65710" y="251380"/>
                      <a:pt x="80996" y="251380"/>
                    </a:cubicBezTo>
                    <a:cubicBezTo>
                      <a:pt x="96256" y="251380"/>
                      <a:pt x="109293" y="245992"/>
                      <a:pt x="120109" y="235204"/>
                    </a:cubicBezTo>
                    <a:cubicBezTo>
                      <a:pt x="130912" y="224429"/>
                      <a:pt x="136313" y="211406"/>
                      <a:pt x="136326" y="196147"/>
                    </a:cubicBezTo>
                    <a:cubicBezTo>
                      <a:pt x="136313" y="180777"/>
                      <a:pt x="130912" y="167697"/>
                      <a:pt x="120109" y="156909"/>
                    </a:cubicBezTo>
                    <a:cubicBezTo>
                      <a:pt x="109293" y="146134"/>
                      <a:pt x="96256" y="140747"/>
                      <a:pt x="80983" y="140733"/>
                    </a:cubicBez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57" name="BULK_Picture1">
              <a:extLst>
                <a:ext uri="{FF2B5EF4-FFF2-40B4-BE49-F238E27FC236}">
                  <a16:creationId xmlns:a16="http://schemas.microsoft.com/office/drawing/2014/main" id="{CB2F1043-BCAE-C41A-660C-8BFD430DE15E}"/>
                </a:ext>
              </a:extLst>
            </p:cNvPr>
            <p:cNvGrpSpPr/>
            <p:nvPr/>
          </p:nvGrpSpPr>
          <p:grpSpPr>
            <a:xfrm>
              <a:off x="4504988" y="4824434"/>
              <a:ext cx="337672" cy="269569"/>
              <a:chOff x="4504988" y="4824434"/>
              <a:chExt cx="337672" cy="269569"/>
            </a:xfrm>
            <a:solidFill>
              <a:srgbClr val="000000"/>
            </a:solidFill>
          </p:grpSpPr>
          <p:sp>
            <p:nvSpPr>
              <p:cNvPr id="58" name="Freeform: Shape 57">
                <a:extLst>
                  <a:ext uri="{FF2B5EF4-FFF2-40B4-BE49-F238E27FC236}">
                    <a16:creationId xmlns:a16="http://schemas.microsoft.com/office/drawing/2014/main" id="{8B830CD6-4315-9DD0-972C-A373D033D11C}"/>
                  </a:ext>
                </a:extLst>
              </p:cNvPr>
              <p:cNvSpPr/>
              <p:nvPr/>
            </p:nvSpPr>
            <p:spPr>
              <a:xfrm>
                <a:off x="4504988" y="4824434"/>
                <a:ext cx="67382" cy="262960"/>
              </a:xfrm>
              <a:custGeom>
                <a:avLst/>
                <a:gdLst>
                  <a:gd name="connsiteX0" fmla="*/ 15979 w 67382"/>
                  <a:gd name="connsiteY0" fmla="*/ 748 h 262960"/>
                  <a:gd name="connsiteX1" fmla="*/ 67630 w 67382"/>
                  <a:gd name="connsiteY1" fmla="*/ 748 h 262960"/>
                  <a:gd name="connsiteX2" fmla="*/ 67630 w 67382"/>
                  <a:gd name="connsiteY2" fmla="*/ 263708 h 262960"/>
                  <a:gd name="connsiteX3" fmla="*/ 41541 w 67382"/>
                  <a:gd name="connsiteY3" fmla="*/ 263708 h 262960"/>
                  <a:gd name="connsiteX4" fmla="*/ 41541 w 67382"/>
                  <a:gd name="connsiteY4" fmla="*/ 26490 h 262960"/>
                  <a:gd name="connsiteX5" fmla="*/ 248 w 67382"/>
                  <a:gd name="connsiteY5" fmla="*/ 26490 h 26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382" h="262960">
                    <a:moveTo>
                      <a:pt x="15979" y="748"/>
                    </a:moveTo>
                    <a:lnTo>
                      <a:pt x="67630" y="748"/>
                    </a:lnTo>
                    <a:lnTo>
                      <a:pt x="67630" y="263708"/>
                    </a:lnTo>
                    <a:lnTo>
                      <a:pt x="41541" y="263708"/>
                    </a:lnTo>
                    <a:lnTo>
                      <a:pt x="41541" y="26490"/>
                    </a:lnTo>
                    <a:lnTo>
                      <a:pt x="248" y="26490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9" name="Freeform: Shape 58">
                <a:extLst>
                  <a:ext uri="{FF2B5EF4-FFF2-40B4-BE49-F238E27FC236}">
                    <a16:creationId xmlns:a16="http://schemas.microsoft.com/office/drawing/2014/main" id="{861A419C-4AC3-C6A5-5BB0-FCC8C96EA2C1}"/>
                  </a:ext>
                </a:extLst>
              </p:cNvPr>
              <p:cNvSpPr/>
              <p:nvPr/>
            </p:nvSpPr>
            <p:spPr>
              <a:xfrm>
                <a:off x="4670700" y="4824434"/>
                <a:ext cx="171960" cy="269569"/>
              </a:xfrm>
              <a:custGeom>
                <a:avLst/>
                <a:gdLst>
                  <a:gd name="connsiteX0" fmla="*/ 165476 w 171960"/>
                  <a:gd name="connsiteY0" fmla="*/ 748 h 269569"/>
                  <a:gd name="connsiteX1" fmla="*/ 165476 w 171960"/>
                  <a:gd name="connsiteY1" fmla="*/ 25768 h 269569"/>
                  <a:gd name="connsiteX2" fmla="*/ 72033 w 171960"/>
                  <a:gd name="connsiteY2" fmla="*/ 25768 h 269569"/>
                  <a:gd name="connsiteX3" fmla="*/ 58870 w 171960"/>
                  <a:gd name="connsiteY3" fmla="*/ 97482 h 269569"/>
                  <a:gd name="connsiteX4" fmla="*/ 89763 w 171960"/>
                  <a:gd name="connsiteY4" fmla="*/ 92456 h 269569"/>
                  <a:gd name="connsiteX5" fmla="*/ 148967 w 171960"/>
                  <a:gd name="connsiteY5" fmla="*/ 116504 h 269569"/>
                  <a:gd name="connsiteX6" fmla="*/ 172265 w 171960"/>
                  <a:gd name="connsiteY6" fmla="*/ 178082 h 269569"/>
                  <a:gd name="connsiteX7" fmla="*/ 160283 w 171960"/>
                  <a:gd name="connsiteY7" fmla="*/ 225637 h 269569"/>
                  <a:gd name="connsiteX8" fmla="*/ 127849 w 171960"/>
                  <a:gd name="connsiteY8" fmla="*/ 258793 h 269569"/>
                  <a:gd name="connsiteX9" fmla="*/ 80572 w 171960"/>
                  <a:gd name="connsiteY9" fmla="*/ 270317 h 269569"/>
                  <a:gd name="connsiteX10" fmla="*/ 26575 w 171960"/>
                  <a:gd name="connsiteY10" fmla="*/ 250754 h 269569"/>
                  <a:gd name="connsiteX11" fmla="*/ 305 w 171960"/>
                  <a:gd name="connsiteY11" fmla="*/ 200061 h 269569"/>
                  <a:gd name="connsiteX12" fmla="*/ 27296 w 171960"/>
                  <a:gd name="connsiteY12" fmla="*/ 200061 h 269569"/>
                  <a:gd name="connsiteX13" fmla="*/ 37571 w 171960"/>
                  <a:gd name="connsiteY13" fmla="*/ 224748 h 269569"/>
                  <a:gd name="connsiteX14" fmla="*/ 56871 w 171960"/>
                  <a:gd name="connsiteY14" fmla="*/ 240021 h 269569"/>
                  <a:gd name="connsiteX15" fmla="*/ 82168 w 171960"/>
                  <a:gd name="connsiteY15" fmla="*/ 245825 h 269569"/>
                  <a:gd name="connsiteX16" fmla="*/ 126682 w 171960"/>
                  <a:gd name="connsiteY16" fmla="*/ 226192 h 269569"/>
                  <a:gd name="connsiteX17" fmla="*/ 145274 w 171960"/>
                  <a:gd name="connsiteY17" fmla="*/ 177096 h 269569"/>
                  <a:gd name="connsiteX18" fmla="*/ 128474 w 171960"/>
                  <a:gd name="connsiteY18" fmla="*/ 133901 h 269569"/>
                  <a:gd name="connsiteX19" fmla="*/ 83599 w 171960"/>
                  <a:gd name="connsiteY19" fmla="*/ 117295 h 269569"/>
                  <a:gd name="connsiteX20" fmla="*/ 27296 w 171960"/>
                  <a:gd name="connsiteY20" fmla="*/ 131416 h 269569"/>
                  <a:gd name="connsiteX21" fmla="*/ 51609 w 171960"/>
                  <a:gd name="connsiteY21" fmla="*/ 748 h 2695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71960" h="269569">
                    <a:moveTo>
                      <a:pt x="165476" y="748"/>
                    </a:moveTo>
                    <a:lnTo>
                      <a:pt x="165476" y="25768"/>
                    </a:lnTo>
                    <a:lnTo>
                      <a:pt x="72033" y="25768"/>
                    </a:lnTo>
                    <a:lnTo>
                      <a:pt x="58870" y="97482"/>
                    </a:lnTo>
                    <a:cubicBezTo>
                      <a:pt x="70297" y="94150"/>
                      <a:pt x="80599" y="92469"/>
                      <a:pt x="89763" y="92456"/>
                    </a:cubicBezTo>
                    <a:cubicBezTo>
                      <a:pt x="113700" y="92469"/>
                      <a:pt x="133430" y="100481"/>
                      <a:pt x="148967" y="116504"/>
                    </a:cubicBezTo>
                    <a:cubicBezTo>
                      <a:pt x="164490" y="132527"/>
                      <a:pt x="172252" y="153062"/>
                      <a:pt x="172265" y="178082"/>
                    </a:cubicBezTo>
                    <a:cubicBezTo>
                      <a:pt x="172252" y="195382"/>
                      <a:pt x="168267" y="211224"/>
                      <a:pt x="160283" y="225637"/>
                    </a:cubicBezTo>
                    <a:cubicBezTo>
                      <a:pt x="152299" y="240063"/>
                      <a:pt x="141483" y="251115"/>
                      <a:pt x="127849" y="258793"/>
                    </a:cubicBezTo>
                    <a:cubicBezTo>
                      <a:pt x="114200" y="266471"/>
                      <a:pt x="98441" y="270303"/>
                      <a:pt x="80572" y="270317"/>
                    </a:cubicBezTo>
                    <a:cubicBezTo>
                      <a:pt x="59231" y="270303"/>
                      <a:pt x="41237" y="263791"/>
                      <a:pt x="26575" y="250754"/>
                    </a:cubicBezTo>
                    <a:cubicBezTo>
                      <a:pt x="11912" y="237702"/>
                      <a:pt x="3151" y="220805"/>
                      <a:pt x="305" y="200061"/>
                    </a:cubicBezTo>
                    <a:lnTo>
                      <a:pt x="27296" y="200061"/>
                    </a:lnTo>
                    <a:cubicBezTo>
                      <a:pt x="29310" y="210197"/>
                      <a:pt x="32739" y="218430"/>
                      <a:pt x="37571" y="224748"/>
                    </a:cubicBezTo>
                    <a:cubicBezTo>
                      <a:pt x="42389" y="231065"/>
                      <a:pt x="48818" y="236161"/>
                      <a:pt x="56871" y="240021"/>
                    </a:cubicBezTo>
                    <a:cubicBezTo>
                      <a:pt x="64910" y="243909"/>
                      <a:pt x="73338" y="245839"/>
                      <a:pt x="82168" y="245825"/>
                    </a:cubicBezTo>
                    <a:cubicBezTo>
                      <a:pt x="99441" y="245839"/>
                      <a:pt x="114283" y="239299"/>
                      <a:pt x="126682" y="226192"/>
                    </a:cubicBezTo>
                    <a:cubicBezTo>
                      <a:pt x="139067" y="213113"/>
                      <a:pt x="145260" y="196743"/>
                      <a:pt x="145274" y="177096"/>
                    </a:cubicBezTo>
                    <a:cubicBezTo>
                      <a:pt x="145260" y="159379"/>
                      <a:pt x="139664" y="144981"/>
                      <a:pt x="128474" y="133901"/>
                    </a:cubicBezTo>
                    <a:cubicBezTo>
                      <a:pt x="117269" y="122835"/>
                      <a:pt x="102315" y="117295"/>
                      <a:pt x="83599" y="117295"/>
                    </a:cubicBezTo>
                    <a:cubicBezTo>
                      <a:pt x="68103" y="117295"/>
                      <a:pt x="49332" y="122002"/>
                      <a:pt x="27296" y="131416"/>
                    </a:cubicBezTo>
                    <a:lnTo>
                      <a:pt x="51609" y="748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3829F365-F3AF-608C-274D-34E644D78F5B}"/>
                </a:ext>
              </a:extLst>
            </p:cNvPr>
            <p:cNvSpPr/>
            <p:nvPr/>
          </p:nvSpPr>
          <p:spPr>
            <a:xfrm>
              <a:off x="5351029" y="3399352"/>
              <a:ext cx="67382" cy="262960"/>
            </a:xfrm>
            <a:custGeom>
              <a:avLst/>
              <a:gdLst>
                <a:gd name="connsiteX0" fmla="*/ 16217 w 67382"/>
                <a:gd name="connsiteY0" fmla="*/ 347 h 262960"/>
                <a:gd name="connsiteX1" fmla="*/ 67868 w 67382"/>
                <a:gd name="connsiteY1" fmla="*/ 347 h 262960"/>
                <a:gd name="connsiteX2" fmla="*/ 67868 w 67382"/>
                <a:gd name="connsiteY2" fmla="*/ 263307 h 262960"/>
                <a:gd name="connsiteX3" fmla="*/ 41779 w 67382"/>
                <a:gd name="connsiteY3" fmla="*/ 263307 h 262960"/>
                <a:gd name="connsiteX4" fmla="*/ 41779 w 67382"/>
                <a:gd name="connsiteY4" fmla="*/ 26089 h 262960"/>
                <a:gd name="connsiteX5" fmla="*/ 486 w 67382"/>
                <a:gd name="connsiteY5" fmla="*/ 26089 h 2629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7382" h="262960">
                  <a:moveTo>
                    <a:pt x="16217" y="347"/>
                  </a:moveTo>
                  <a:lnTo>
                    <a:pt x="67868" y="347"/>
                  </a:lnTo>
                  <a:lnTo>
                    <a:pt x="67868" y="263307"/>
                  </a:lnTo>
                  <a:lnTo>
                    <a:pt x="41779" y="263307"/>
                  </a:lnTo>
                  <a:lnTo>
                    <a:pt x="41779" y="26089"/>
                  </a:lnTo>
                  <a:lnTo>
                    <a:pt x="486" y="26089"/>
                  </a:ln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4EAE375F-311D-B561-6BBF-D1F2E72BDF6D}"/>
                </a:ext>
              </a:extLst>
            </p:cNvPr>
            <p:cNvSpPr/>
            <p:nvPr/>
          </p:nvSpPr>
          <p:spPr>
            <a:xfrm>
              <a:off x="6009630" y="4113544"/>
              <a:ext cx="171960" cy="269569"/>
            </a:xfrm>
            <a:custGeom>
              <a:avLst/>
              <a:gdLst>
                <a:gd name="connsiteX0" fmla="*/ 165852 w 171960"/>
                <a:gd name="connsiteY0" fmla="*/ 548 h 269569"/>
                <a:gd name="connsiteX1" fmla="*/ 165852 w 171960"/>
                <a:gd name="connsiteY1" fmla="*/ 25568 h 269569"/>
                <a:gd name="connsiteX2" fmla="*/ 72409 w 171960"/>
                <a:gd name="connsiteY2" fmla="*/ 25568 h 269569"/>
                <a:gd name="connsiteX3" fmla="*/ 59247 w 171960"/>
                <a:gd name="connsiteY3" fmla="*/ 97282 h 269569"/>
                <a:gd name="connsiteX4" fmla="*/ 90140 w 171960"/>
                <a:gd name="connsiteY4" fmla="*/ 92256 h 269569"/>
                <a:gd name="connsiteX5" fmla="*/ 149344 w 171960"/>
                <a:gd name="connsiteY5" fmla="*/ 116304 h 269569"/>
                <a:gd name="connsiteX6" fmla="*/ 172642 w 171960"/>
                <a:gd name="connsiteY6" fmla="*/ 177882 h 269569"/>
                <a:gd name="connsiteX7" fmla="*/ 160660 w 171960"/>
                <a:gd name="connsiteY7" fmla="*/ 225437 h 269569"/>
                <a:gd name="connsiteX8" fmla="*/ 128225 w 171960"/>
                <a:gd name="connsiteY8" fmla="*/ 258593 h 269569"/>
                <a:gd name="connsiteX9" fmla="*/ 80948 w 171960"/>
                <a:gd name="connsiteY9" fmla="*/ 270117 h 269569"/>
                <a:gd name="connsiteX10" fmla="*/ 26951 w 171960"/>
                <a:gd name="connsiteY10" fmla="*/ 250554 h 269569"/>
                <a:gd name="connsiteX11" fmla="*/ 682 w 171960"/>
                <a:gd name="connsiteY11" fmla="*/ 199861 h 269569"/>
                <a:gd name="connsiteX12" fmla="*/ 27673 w 171960"/>
                <a:gd name="connsiteY12" fmla="*/ 199861 h 269569"/>
                <a:gd name="connsiteX13" fmla="*/ 37948 w 171960"/>
                <a:gd name="connsiteY13" fmla="*/ 224548 h 269569"/>
                <a:gd name="connsiteX14" fmla="*/ 57247 w 171960"/>
                <a:gd name="connsiteY14" fmla="*/ 239821 h 269569"/>
                <a:gd name="connsiteX15" fmla="*/ 82545 w 171960"/>
                <a:gd name="connsiteY15" fmla="*/ 245625 h 269569"/>
                <a:gd name="connsiteX16" fmla="*/ 127059 w 171960"/>
                <a:gd name="connsiteY16" fmla="*/ 225992 h 269569"/>
                <a:gd name="connsiteX17" fmla="*/ 145650 w 171960"/>
                <a:gd name="connsiteY17" fmla="*/ 176896 h 269569"/>
                <a:gd name="connsiteX18" fmla="*/ 128850 w 171960"/>
                <a:gd name="connsiteY18" fmla="*/ 133701 h 269569"/>
                <a:gd name="connsiteX19" fmla="*/ 83975 w 171960"/>
                <a:gd name="connsiteY19" fmla="*/ 117095 h 269569"/>
                <a:gd name="connsiteX20" fmla="*/ 27673 w 171960"/>
                <a:gd name="connsiteY20" fmla="*/ 131216 h 269569"/>
                <a:gd name="connsiteX21" fmla="*/ 51985 w 171960"/>
                <a:gd name="connsiteY21" fmla="*/ 548 h 269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171960" h="269569">
                  <a:moveTo>
                    <a:pt x="165852" y="548"/>
                  </a:moveTo>
                  <a:lnTo>
                    <a:pt x="165852" y="25568"/>
                  </a:lnTo>
                  <a:lnTo>
                    <a:pt x="72409" y="25568"/>
                  </a:lnTo>
                  <a:lnTo>
                    <a:pt x="59247" y="97282"/>
                  </a:lnTo>
                  <a:cubicBezTo>
                    <a:pt x="70674" y="93950"/>
                    <a:pt x="80976" y="92269"/>
                    <a:pt x="90140" y="92256"/>
                  </a:cubicBezTo>
                  <a:cubicBezTo>
                    <a:pt x="114077" y="92269"/>
                    <a:pt x="133807" y="100281"/>
                    <a:pt x="149344" y="116304"/>
                  </a:cubicBezTo>
                  <a:cubicBezTo>
                    <a:pt x="164867" y="132327"/>
                    <a:pt x="172628" y="152862"/>
                    <a:pt x="172642" y="177882"/>
                  </a:cubicBezTo>
                  <a:cubicBezTo>
                    <a:pt x="172628" y="195182"/>
                    <a:pt x="168643" y="211024"/>
                    <a:pt x="160660" y="225437"/>
                  </a:cubicBezTo>
                  <a:cubicBezTo>
                    <a:pt x="152676" y="239863"/>
                    <a:pt x="141860" y="250915"/>
                    <a:pt x="128225" y="258593"/>
                  </a:cubicBezTo>
                  <a:cubicBezTo>
                    <a:pt x="114577" y="266271"/>
                    <a:pt x="98818" y="270103"/>
                    <a:pt x="80948" y="270117"/>
                  </a:cubicBezTo>
                  <a:cubicBezTo>
                    <a:pt x="59608" y="270103"/>
                    <a:pt x="41613" y="263591"/>
                    <a:pt x="26951" y="250554"/>
                  </a:cubicBezTo>
                  <a:cubicBezTo>
                    <a:pt x="12289" y="237502"/>
                    <a:pt x="3528" y="220605"/>
                    <a:pt x="682" y="199861"/>
                  </a:cubicBezTo>
                  <a:lnTo>
                    <a:pt x="27673" y="199861"/>
                  </a:lnTo>
                  <a:cubicBezTo>
                    <a:pt x="29686" y="209997"/>
                    <a:pt x="33116" y="218230"/>
                    <a:pt x="37948" y="224548"/>
                  </a:cubicBezTo>
                  <a:cubicBezTo>
                    <a:pt x="42766" y="230865"/>
                    <a:pt x="49194" y="235961"/>
                    <a:pt x="57247" y="239821"/>
                  </a:cubicBezTo>
                  <a:cubicBezTo>
                    <a:pt x="65287" y="243709"/>
                    <a:pt x="73715" y="245639"/>
                    <a:pt x="82545" y="245625"/>
                  </a:cubicBezTo>
                  <a:cubicBezTo>
                    <a:pt x="99818" y="245639"/>
                    <a:pt x="114660" y="239099"/>
                    <a:pt x="127059" y="225992"/>
                  </a:cubicBezTo>
                  <a:cubicBezTo>
                    <a:pt x="139444" y="212913"/>
                    <a:pt x="145637" y="196543"/>
                    <a:pt x="145650" y="176896"/>
                  </a:cubicBezTo>
                  <a:cubicBezTo>
                    <a:pt x="145637" y="159179"/>
                    <a:pt x="140041" y="144781"/>
                    <a:pt x="128850" y="133701"/>
                  </a:cubicBezTo>
                  <a:cubicBezTo>
                    <a:pt x="117645" y="122635"/>
                    <a:pt x="102692" y="117095"/>
                    <a:pt x="83975" y="117095"/>
                  </a:cubicBezTo>
                  <a:cubicBezTo>
                    <a:pt x="68480" y="117095"/>
                    <a:pt x="49708" y="121802"/>
                    <a:pt x="27673" y="131216"/>
                  </a:cubicBezTo>
                  <a:lnTo>
                    <a:pt x="51985" y="548"/>
                  </a:ln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6B1916BF-FA1F-7DE1-EC54-5916779049BC}"/>
                </a:ext>
              </a:extLst>
            </p:cNvPr>
            <p:cNvSpPr/>
            <p:nvPr/>
          </p:nvSpPr>
          <p:spPr>
            <a:xfrm>
              <a:off x="6007658" y="4821117"/>
              <a:ext cx="175903" cy="276192"/>
            </a:xfrm>
            <a:custGeom>
              <a:avLst/>
              <a:gdLst>
                <a:gd name="connsiteX0" fmla="*/ 36254 w 175903"/>
                <a:gd name="connsiteY0" fmla="*/ 68325 h 276192"/>
                <a:gd name="connsiteX1" fmla="*/ 9443 w 175903"/>
                <a:gd name="connsiteY1" fmla="*/ 68325 h 276192"/>
                <a:gd name="connsiteX2" fmla="*/ 37504 w 175903"/>
                <a:gd name="connsiteY2" fmla="*/ 18271 h 276192"/>
                <a:gd name="connsiteX3" fmla="*/ 86488 w 175903"/>
                <a:gd name="connsiteY3" fmla="*/ 749 h 276192"/>
                <a:gd name="connsiteX4" fmla="*/ 124838 w 175903"/>
                <a:gd name="connsiteY4" fmla="*/ 10135 h 276192"/>
                <a:gd name="connsiteX5" fmla="*/ 152357 w 175903"/>
                <a:gd name="connsiteY5" fmla="*/ 35433 h 276192"/>
                <a:gd name="connsiteX6" fmla="*/ 162104 w 175903"/>
                <a:gd name="connsiteY6" fmla="*/ 68686 h 276192"/>
                <a:gd name="connsiteX7" fmla="*/ 128322 w 175903"/>
                <a:gd name="connsiteY7" fmla="*/ 122489 h 276192"/>
                <a:gd name="connsiteX8" fmla="*/ 159424 w 175903"/>
                <a:gd name="connsiteY8" fmla="*/ 145024 h 276192"/>
                <a:gd name="connsiteX9" fmla="*/ 176585 w 175903"/>
                <a:gd name="connsiteY9" fmla="*/ 191856 h 276192"/>
                <a:gd name="connsiteX10" fmla="*/ 164784 w 175903"/>
                <a:gd name="connsiteY10" fmla="*/ 234496 h 276192"/>
                <a:gd name="connsiteX11" fmla="*/ 132599 w 175903"/>
                <a:gd name="connsiteY11" fmla="*/ 265861 h 276192"/>
                <a:gd name="connsiteX12" fmla="*/ 87030 w 175903"/>
                <a:gd name="connsiteY12" fmla="*/ 276941 h 276192"/>
                <a:gd name="connsiteX13" fmla="*/ 30353 w 175903"/>
                <a:gd name="connsiteY13" fmla="*/ 257378 h 276192"/>
                <a:gd name="connsiteX14" fmla="*/ 682 w 175903"/>
                <a:gd name="connsiteY14" fmla="*/ 199896 h 276192"/>
                <a:gd name="connsiteX15" fmla="*/ 26424 w 175903"/>
                <a:gd name="connsiteY15" fmla="*/ 199896 h 276192"/>
                <a:gd name="connsiteX16" fmla="*/ 45904 w 175903"/>
                <a:gd name="connsiteY16" fmla="*/ 236898 h 276192"/>
                <a:gd name="connsiteX17" fmla="*/ 87377 w 175903"/>
                <a:gd name="connsiteY17" fmla="*/ 251380 h 276192"/>
                <a:gd name="connsiteX18" fmla="*/ 133321 w 175903"/>
                <a:gd name="connsiteY18" fmla="*/ 234218 h 276192"/>
                <a:gd name="connsiteX19" fmla="*/ 150663 w 175903"/>
                <a:gd name="connsiteY19" fmla="*/ 193994 h 276192"/>
                <a:gd name="connsiteX20" fmla="*/ 141985 w 175903"/>
                <a:gd name="connsiteY20" fmla="*/ 165226 h 276192"/>
                <a:gd name="connsiteX21" fmla="*/ 118756 w 175903"/>
                <a:gd name="connsiteY21" fmla="*/ 145024 h 276192"/>
                <a:gd name="connsiteX22" fmla="*/ 73617 w 175903"/>
                <a:gd name="connsiteY22" fmla="*/ 136623 h 276192"/>
                <a:gd name="connsiteX23" fmla="*/ 73617 w 175903"/>
                <a:gd name="connsiteY23" fmla="*/ 112478 h 276192"/>
                <a:gd name="connsiteX24" fmla="*/ 106510 w 175903"/>
                <a:gd name="connsiteY24" fmla="*/ 106133 h 276192"/>
                <a:gd name="connsiteX25" fmla="*/ 128045 w 175903"/>
                <a:gd name="connsiteY25" fmla="*/ 89957 h 276192"/>
                <a:gd name="connsiteX26" fmla="*/ 134751 w 175903"/>
                <a:gd name="connsiteY26" fmla="*/ 68506 h 276192"/>
                <a:gd name="connsiteX27" fmla="*/ 121075 w 175903"/>
                <a:gd name="connsiteY27" fmla="*/ 38834 h 276192"/>
                <a:gd name="connsiteX28" fmla="*/ 86488 w 175903"/>
                <a:gd name="connsiteY28" fmla="*/ 26325 h 276192"/>
                <a:gd name="connsiteX29" fmla="*/ 57164 w 175903"/>
                <a:gd name="connsiteY29" fmla="*/ 35891 h 276192"/>
                <a:gd name="connsiteX30" fmla="*/ 36254 w 175903"/>
                <a:gd name="connsiteY30" fmla="*/ 68325 h 2761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75903" h="276192">
                  <a:moveTo>
                    <a:pt x="36254" y="68325"/>
                  </a:moveTo>
                  <a:lnTo>
                    <a:pt x="9443" y="68325"/>
                  </a:lnTo>
                  <a:cubicBezTo>
                    <a:pt x="14316" y="46651"/>
                    <a:pt x="23674" y="29962"/>
                    <a:pt x="37504" y="18271"/>
                  </a:cubicBezTo>
                  <a:cubicBezTo>
                    <a:pt x="51333" y="6595"/>
                    <a:pt x="67661" y="749"/>
                    <a:pt x="86488" y="749"/>
                  </a:cubicBezTo>
                  <a:cubicBezTo>
                    <a:pt x="100192" y="749"/>
                    <a:pt x="112966" y="3887"/>
                    <a:pt x="124838" y="10135"/>
                  </a:cubicBezTo>
                  <a:cubicBezTo>
                    <a:pt x="136681" y="16411"/>
                    <a:pt x="145859" y="24839"/>
                    <a:pt x="152357" y="35433"/>
                  </a:cubicBezTo>
                  <a:cubicBezTo>
                    <a:pt x="158841" y="46054"/>
                    <a:pt x="162090" y="57134"/>
                    <a:pt x="162104" y="68686"/>
                  </a:cubicBezTo>
                  <a:cubicBezTo>
                    <a:pt x="162090" y="91332"/>
                    <a:pt x="150830" y="109271"/>
                    <a:pt x="128322" y="122489"/>
                  </a:cubicBezTo>
                  <a:cubicBezTo>
                    <a:pt x="140944" y="127626"/>
                    <a:pt x="151315" y="135138"/>
                    <a:pt x="159424" y="145024"/>
                  </a:cubicBezTo>
                  <a:cubicBezTo>
                    <a:pt x="170865" y="158978"/>
                    <a:pt x="176585" y="174584"/>
                    <a:pt x="176585" y="191856"/>
                  </a:cubicBezTo>
                  <a:cubicBezTo>
                    <a:pt x="176585" y="206755"/>
                    <a:pt x="172642" y="220972"/>
                    <a:pt x="164784" y="234496"/>
                  </a:cubicBezTo>
                  <a:cubicBezTo>
                    <a:pt x="156897" y="248033"/>
                    <a:pt x="146178" y="258488"/>
                    <a:pt x="132599" y="265861"/>
                  </a:cubicBezTo>
                  <a:cubicBezTo>
                    <a:pt x="119020" y="273248"/>
                    <a:pt x="103830" y="276927"/>
                    <a:pt x="87030" y="276941"/>
                  </a:cubicBezTo>
                  <a:cubicBezTo>
                    <a:pt x="64370" y="276927"/>
                    <a:pt x="45473" y="270415"/>
                    <a:pt x="30353" y="257378"/>
                  </a:cubicBezTo>
                  <a:cubicBezTo>
                    <a:pt x="15205" y="244326"/>
                    <a:pt x="5319" y="225166"/>
                    <a:pt x="682" y="199896"/>
                  </a:cubicBezTo>
                  <a:lnTo>
                    <a:pt x="26424" y="199896"/>
                  </a:lnTo>
                  <a:cubicBezTo>
                    <a:pt x="30950" y="216946"/>
                    <a:pt x="37434" y="229289"/>
                    <a:pt x="45904" y="236898"/>
                  </a:cubicBezTo>
                  <a:cubicBezTo>
                    <a:pt x="56734" y="246562"/>
                    <a:pt x="70563" y="251380"/>
                    <a:pt x="87377" y="251380"/>
                  </a:cubicBezTo>
                  <a:cubicBezTo>
                    <a:pt x="106440" y="251380"/>
                    <a:pt x="121755" y="245659"/>
                    <a:pt x="133321" y="234218"/>
                  </a:cubicBezTo>
                  <a:cubicBezTo>
                    <a:pt x="144873" y="222777"/>
                    <a:pt x="150649" y="209379"/>
                    <a:pt x="150663" y="193994"/>
                  </a:cubicBezTo>
                  <a:cubicBezTo>
                    <a:pt x="150649" y="183762"/>
                    <a:pt x="147761" y="174167"/>
                    <a:pt x="141985" y="165226"/>
                  </a:cubicBezTo>
                  <a:cubicBezTo>
                    <a:pt x="136195" y="156298"/>
                    <a:pt x="128448" y="149564"/>
                    <a:pt x="118756" y="145024"/>
                  </a:cubicBezTo>
                  <a:cubicBezTo>
                    <a:pt x="109037" y="140497"/>
                    <a:pt x="94000" y="137693"/>
                    <a:pt x="73617" y="136623"/>
                  </a:cubicBezTo>
                  <a:lnTo>
                    <a:pt x="73617" y="112478"/>
                  </a:lnTo>
                  <a:cubicBezTo>
                    <a:pt x="85641" y="112492"/>
                    <a:pt x="96596" y="110368"/>
                    <a:pt x="106510" y="106133"/>
                  </a:cubicBezTo>
                  <a:cubicBezTo>
                    <a:pt x="116396" y="101912"/>
                    <a:pt x="123574" y="96525"/>
                    <a:pt x="128045" y="89957"/>
                  </a:cubicBezTo>
                  <a:cubicBezTo>
                    <a:pt x="132502" y="83418"/>
                    <a:pt x="134737" y="76267"/>
                    <a:pt x="134751" y="68506"/>
                  </a:cubicBezTo>
                  <a:cubicBezTo>
                    <a:pt x="134737" y="57079"/>
                    <a:pt x="130183" y="47193"/>
                    <a:pt x="121075" y="38834"/>
                  </a:cubicBezTo>
                  <a:cubicBezTo>
                    <a:pt x="111953" y="30504"/>
                    <a:pt x="100428" y="26325"/>
                    <a:pt x="86488" y="26325"/>
                  </a:cubicBezTo>
                  <a:cubicBezTo>
                    <a:pt x="75158" y="26325"/>
                    <a:pt x="65384" y="29518"/>
                    <a:pt x="57164" y="35891"/>
                  </a:cubicBezTo>
                  <a:cubicBezTo>
                    <a:pt x="48944" y="42264"/>
                    <a:pt x="41974" y="53080"/>
                    <a:pt x="36254" y="68325"/>
                  </a:cubicBez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TextBox 3 M">
            <a:extLst>
              <a:ext uri="{FF2B5EF4-FFF2-40B4-BE49-F238E27FC236}">
                <a16:creationId xmlns:a16="http://schemas.microsoft.com/office/drawing/2014/main" id="{133823DE-B01C-BD0F-52D8-A96F3F2B106E}"/>
              </a:ext>
            </a:extLst>
          </p:cNvPr>
          <p:cNvSpPr txBox="1"/>
          <p:nvPr/>
        </p:nvSpPr>
        <p:spPr>
          <a:xfrm>
            <a:off x="3149600" y="876300"/>
            <a:ext cx="3784600" cy="596900"/>
          </a:xfrm>
          <a:prstGeom prst="rect">
            <a:avLst/>
          </a:prstGeom>
          <a:noFill/>
        </p:spPr>
        <p:txBody>
          <a:bodyPr vert="horz" lIns="0" tIns="0" rIns="0" bIns="164354" rtlCol="0" anchorCtr="1">
            <a:spAutoFit/>
          </a:bodyPr>
          <a:lstStyle/>
          <a:p>
            <a:r>
              <a:rPr lang="en-US" sz="2800" dirty="0">
                <a:solidFill>
                  <a:srgbClr val="000000"/>
                </a:solidFill>
                <a:latin typeface="Century Gothic" panose="020B0502020202020204" pitchFamily="34" charset="0"/>
              </a:rPr>
              <a:t>MEDIUM LEVEL</a:t>
            </a:r>
          </a:p>
        </p:txBody>
      </p:sp>
      <p:sp>
        <p:nvSpPr>
          <p:cNvPr id="21" name="Textbox_02 M">
            <a:extLst>
              <a:ext uri="{FF2B5EF4-FFF2-40B4-BE49-F238E27FC236}">
                <a16:creationId xmlns:a16="http://schemas.microsoft.com/office/drawing/2014/main" id="{9D7E4B46-EB49-A718-05D2-BCF103BA7F81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520700" y="304800"/>
            <a:ext cx="9017000" cy="6477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23" b="1" dirty="0">
                <a:solidFill>
                  <a:srgbClr val="000000"/>
                </a:solidFill>
                <a:latin typeface="Century Gothic" panose="020B0502020202020204" pitchFamily="34" charset="0"/>
              </a:rPr>
              <a:t>PERFECT SQUARE DAY HIDOKU PUZZLES</a:t>
            </a:r>
          </a:p>
        </p:txBody>
      </p:sp>
      <p:sp>
        <p:nvSpPr>
          <p:cNvPr id="22" name="Textbox_03 M">
            <a:extLst>
              <a:ext uri="{FF2B5EF4-FFF2-40B4-BE49-F238E27FC236}">
                <a16:creationId xmlns:a16="http://schemas.microsoft.com/office/drawing/2014/main" id="{754A92DC-4FD2-3631-4002-AA9F90B9B633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5400" y="1371600"/>
            <a:ext cx="10058400" cy="5715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missing numbers of each square grid so that each number </a:t>
            </a:r>
            <a:b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  <a:t>connects to the next number either horizontally, vertically, or diagonally. </a:t>
            </a:r>
          </a:p>
        </p:txBody>
      </p:sp>
      <p:sp>
        <p:nvSpPr>
          <p:cNvPr id="23" name="Textbox_04 M">
            <a:extLst>
              <a:ext uri="{FF2B5EF4-FFF2-40B4-BE49-F238E27FC236}">
                <a16:creationId xmlns:a16="http://schemas.microsoft.com/office/drawing/2014/main" id="{3C74C687-E065-C228-070B-8ACEA7C4BC13}"/>
              </a:ext>
            </a:extLst>
          </p:cNvPr>
          <p:cNvSpPr txBox="1"/>
          <p:nvPr>
            <p:custDataLst>
              <p:tags r:id="rId4"/>
            </p:custDataLst>
          </p:nvPr>
        </p:nvSpPr>
        <p:spPr>
          <a:xfrm>
            <a:off x="575236" y="6975404"/>
            <a:ext cx="7231529" cy="301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8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24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E63C56B2-CEAB-5366-54DD-4F853EEAF58B}"/>
              </a:ext>
            </a:extLst>
          </p:cNvPr>
          <p:cNvPicPr>
            <a:picLocks noChangeAspect="1"/>
          </p:cNvPicPr>
          <p:nvPr>
            <p:custDataLst>
              <p:tags r:id="rId5"/>
            </p:custDataLst>
          </p:nvPr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43966" y="6908651"/>
            <a:ext cx="2993924" cy="394447"/>
          </a:xfrm>
          <a:prstGeom prst="rect">
            <a:avLst/>
          </a:prstGeom>
        </p:spPr>
      </p:pic>
      <p:grpSp>
        <p:nvGrpSpPr>
          <p:cNvPr id="63" name="BULK_Picture1">
            <a:extLst>
              <a:ext uri="{FF2B5EF4-FFF2-40B4-BE49-F238E27FC236}">
                <a16:creationId xmlns:a16="http://schemas.microsoft.com/office/drawing/2014/main" id="{E7C6DAF1-D655-DFB2-1E5C-6D8FA6E63F9D}"/>
              </a:ext>
            </a:extLst>
          </p:cNvPr>
          <p:cNvGrpSpPr/>
          <p:nvPr/>
        </p:nvGrpSpPr>
        <p:grpSpPr>
          <a:xfrm>
            <a:off x="6575223" y="3723329"/>
            <a:ext cx="2914764" cy="2914764"/>
            <a:chOff x="6634256" y="2428875"/>
            <a:chExt cx="2914764" cy="2914764"/>
          </a:xfrm>
        </p:grpSpPr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B757350F-5332-BCC4-F339-4DBA9612CD02}"/>
                </a:ext>
              </a:extLst>
            </p:cNvPr>
            <p:cNvSpPr/>
            <p:nvPr/>
          </p:nvSpPr>
          <p:spPr>
            <a:xfrm>
              <a:off x="6634256" y="2428875"/>
              <a:ext cx="2914764" cy="2914764"/>
            </a:xfrm>
            <a:custGeom>
              <a:avLst/>
              <a:gdLst>
                <a:gd name="connsiteX0" fmla="*/ 0 w 2914764"/>
                <a:gd name="connsiteY0" fmla="*/ 0 h 2914764"/>
                <a:gd name="connsiteX1" fmla="*/ 2914764 w 2914764"/>
                <a:gd name="connsiteY1" fmla="*/ 0 h 2914764"/>
                <a:gd name="connsiteX2" fmla="*/ 2914764 w 2914764"/>
                <a:gd name="connsiteY2" fmla="*/ 2914764 h 2914764"/>
                <a:gd name="connsiteX3" fmla="*/ 0 w 2914764"/>
                <a:gd name="connsiteY3" fmla="*/ 2914764 h 29147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14764" h="2914764">
                  <a:moveTo>
                    <a:pt x="0" y="0"/>
                  </a:moveTo>
                  <a:lnTo>
                    <a:pt x="2914764" y="0"/>
                  </a:lnTo>
                  <a:lnTo>
                    <a:pt x="2914764" y="2914764"/>
                  </a:lnTo>
                  <a:lnTo>
                    <a:pt x="0" y="2914764"/>
                  </a:lnTo>
                  <a:close/>
                </a:path>
              </a:pathLst>
            </a:custGeom>
            <a:solidFill>
              <a:srgbClr val="FFFFFF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C365ACDB-7D98-C8F1-518C-287CC61A9BC3}"/>
                </a:ext>
              </a:extLst>
            </p:cNvPr>
            <p:cNvSpPr/>
            <p:nvPr/>
          </p:nvSpPr>
          <p:spPr>
            <a:xfrm>
              <a:off x="6662886" y="2457505"/>
              <a:ext cx="571501" cy="571501"/>
            </a:xfrm>
            <a:custGeom>
              <a:avLst/>
              <a:gdLst>
                <a:gd name="connsiteX0" fmla="*/ 10 w 571501"/>
                <a:gd name="connsiteY0" fmla="*/ 10 h 571501"/>
                <a:gd name="connsiteX1" fmla="*/ 571511 w 571501"/>
                <a:gd name="connsiteY1" fmla="*/ 10 h 571501"/>
                <a:gd name="connsiteX2" fmla="*/ 571511 w 571501"/>
                <a:gd name="connsiteY2" fmla="*/ 571511 h 571501"/>
                <a:gd name="connsiteX3" fmla="*/ 10 w 571501"/>
                <a:gd name="connsiteY3" fmla="*/ 571511 h 5715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1" h="571501">
                  <a:moveTo>
                    <a:pt x="10" y="10"/>
                  </a:moveTo>
                  <a:lnTo>
                    <a:pt x="571511" y="10"/>
                  </a:lnTo>
                  <a:lnTo>
                    <a:pt x="571511" y="571511"/>
                  </a:lnTo>
                  <a:lnTo>
                    <a:pt x="10" y="571511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67414F58-33DE-40CB-AB1F-A4340CEFBB38}"/>
                </a:ext>
              </a:extLst>
            </p:cNvPr>
            <p:cNvSpPr/>
            <p:nvPr/>
          </p:nvSpPr>
          <p:spPr>
            <a:xfrm>
              <a:off x="6662886" y="3029007"/>
              <a:ext cx="571501" cy="571500"/>
            </a:xfrm>
            <a:custGeom>
              <a:avLst/>
              <a:gdLst>
                <a:gd name="connsiteX0" fmla="*/ 10 w 571501"/>
                <a:gd name="connsiteY0" fmla="*/ 10 h 571500"/>
                <a:gd name="connsiteX1" fmla="*/ 571511 w 571501"/>
                <a:gd name="connsiteY1" fmla="*/ 10 h 571500"/>
                <a:gd name="connsiteX2" fmla="*/ 571511 w 571501"/>
                <a:gd name="connsiteY2" fmla="*/ 571510 h 571500"/>
                <a:gd name="connsiteX3" fmla="*/ 10 w 571501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1" h="571500">
                  <a:moveTo>
                    <a:pt x="10" y="10"/>
                  </a:moveTo>
                  <a:lnTo>
                    <a:pt x="571511" y="10"/>
                  </a:lnTo>
                  <a:lnTo>
                    <a:pt x="571511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9A965F4F-57CA-5560-2951-E9E06106E057}"/>
                </a:ext>
              </a:extLst>
            </p:cNvPr>
            <p:cNvSpPr/>
            <p:nvPr/>
          </p:nvSpPr>
          <p:spPr>
            <a:xfrm>
              <a:off x="6662886" y="3600507"/>
              <a:ext cx="571501" cy="571500"/>
            </a:xfrm>
            <a:custGeom>
              <a:avLst/>
              <a:gdLst>
                <a:gd name="connsiteX0" fmla="*/ 10 w 571501"/>
                <a:gd name="connsiteY0" fmla="*/ 10 h 571500"/>
                <a:gd name="connsiteX1" fmla="*/ 571511 w 571501"/>
                <a:gd name="connsiteY1" fmla="*/ 10 h 571500"/>
                <a:gd name="connsiteX2" fmla="*/ 571511 w 571501"/>
                <a:gd name="connsiteY2" fmla="*/ 571510 h 571500"/>
                <a:gd name="connsiteX3" fmla="*/ 10 w 571501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1" h="571500">
                  <a:moveTo>
                    <a:pt x="10" y="10"/>
                  </a:moveTo>
                  <a:lnTo>
                    <a:pt x="571511" y="10"/>
                  </a:lnTo>
                  <a:lnTo>
                    <a:pt x="571511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42782305-F11C-30B6-8EBA-D14E91602C30}"/>
                </a:ext>
              </a:extLst>
            </p:cNvPr>
            <p:cNvSpPr/>
            <p:nvPr/>
          </p:nvSpPr>
          <p:spPr>
            <a:xfrm>
              <a:off x="6662886" y="4172007"/>
              <a:ext cx="571501" cy="571500"/>
            </a:xfrm>
            <a:custGeom>
              <a:avLst/>
              <a:gdLst>
                <a:gd name="connsiteX0" fmla="*/ 10 w 571501"/>
                <a:gd name="connsiteY0" fmla="*/ 10 h 571500"/>
                <a:gd name="connsiteX1" fmla="*/ 571511 w 571501"/>
                <a:gd name="connsiteY1" fmla="*/ 10 h 571500"/>
                <a:gd name="connsiteX2" fmla="*/ 571511 w 571501"/>
                <a:gd name="connsiteY2" fmla="*/ 571510 h 571500"/>
                <a:gd name="connsiteX3" fmla="*/ 10 w 571501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1" h="571500">
                  <a:moveTo>
                    <a:pt x="10" y="10"/>
                  </a:moveTo>
                  <a:lnTo>
                    <a:pt x="571511" y="10"/>
                  </a:lnTo>
                  <a:lnTo>
                    <a:pt x="571511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F31DAD7A-0E91-7C57-6FEF-8A13BB365F1B}"/>
                </a:ext>
              </a:extLst>
            </p:cNvPr>
            <p:cNvSpPr/>
            <p:nvPr/>
          </p:nvSpPr>
          <p:spPr>
            <a:xfrm>
              <a:off x="6662886" y="4743507"/>
              <a:ext cx="571501" cy="571500"/>
            </a:xfrm>
            <a:custGeom>
              <a:avLst/>
              <a:gdLst>
                <a:gd name="connsiteX0" fmla="*/ 10 w 571501"/>
                <a:gd name="connsiteY0" fmla="*/ 10 h 571500"/>
                <a:gd name="connsiteX1" fmla="*/ 571511 w 571501"/>
                <a:gd name="connsiteY1" fmla="*/ 10 h 571500"/>
                <a:gd name="connsiteX2" fmla="*/ 571511 w 571501"/>
                <a:gd name="connsiteY2" fmla="*/ 571510 h 571500"/>
                <a:gd name="connsiteX3" fmla="*/ 10 w 571501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1" h="571500">
                  <a:moveTo>
                    <a:pt x="10" y="10"/>
                  </a:moveTo>
                  <a:lnTo>
                    <a:pt x="571511" y="10"/>
                  </a:lnTo>
                  <a:lnTo>
                    <a:pt x="571511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B8DE478B-3D82-1AAA-5328-30728BD16833}"/>
                </a:ext>
              </a:extLst>
            </p:cNvPr>
            <p:cNvSpPr/>
            <p:nvPr/>
          </p:nvSpPr>
          <p:spPr>
            <a:xfrm>
              <a:off x="7234388" y="2457505"/>
              <a:ext cx="571500" cy="571501"/>
            </a:xfrm>
            <a:custGeom>
              <a:avLst/>
              <a:gdLst>
                <a:gd name="connsiteX0" fmla="*/ 10 w 571500"/>
                <a:gd name="connsiteY0" fmla="*/ 10 h 571501"/>
                <a:gd name="connsiteX1" fmla="*/ 571510 w 571500"/>
                <a:gd name="connsiteY1" fmla="*/ 10 h 571501"/>
                <a:gd name="connsiteX2" fmla="*/ 571510 w 571500"/>
                <a:gd name="connsiteY2" fmla="*/ 571511 h 571501"/>
                <a:gd name="connsiteX3" fmla="*/ 10 w 571500"/>
                <a:gd name="connsiteY3" fmla="*/ 571511 h 5715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1">
                  <a:moveTo>
                    <a:pt x="10" y="10"/>
                  </a:moveTo>
                  <a:lnTo>
                    <a:pt x="571510" y="10"/>
                  </a:lnTo>
                  <a:lnTo>
                    <a:pt x="571510" y="571511"/>
                  </a:lnTo>
                  <a:lnTo>
                    <a:pt x="10" y="571511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C28AC28E-459D-46EF-5019-4F6A41EF204E}"/>
                </a:ext>
              </a:extLst>
            </p:cNvPr>
            <p:cNvSpPr/>
            <p:nvPr/>
          </p:nvSpPr>
          <p:spPr>
            <a:xfrm>
              <a:off x="7234388" y="30290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2E67699E-6AF3-9AAA-73FF-47ADA2D9AA58}"/>
                </a:ext>
              </a:extLst>
            </p:cNvPr>
            <p:cNvSpPr/>
            <p:nvPr/>
          </p:nvSpPr>
          <p:spPr>
            <a:xfrm>
              <a:off x="7234388" y="36005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981EF4E1-9864-A867-AAF8-5B6E8EBC6DD2}"/>
                </a:ext>
              </a:extLst>
            </p:cNvPr>
            <p:cNvSpPr/>
            <p:nvPr/>
          </p:nvSpPr>
          <p:spPr>
            <a:xfrm>
              <a:off x="7234388" y="41720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1C310068-3DDF-5255-8FF3-D5DF77A271A5}"/>
                </a:ext>
              </a:extLst>
            </p:cNvPr>
            <p:cNvSpPr/>
            <p:nvPr/>
          </p:nvSpPr>
          <p:spPr>
            <a:xfrm>
              <a:off x="7234388" y="47435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C1BB19EC-92B5-962C-5B32-7C3AE380CE4B}"/>
                </a:ext>
              </a:extLst>
            </p:cNvPr>
            <p:cNvSpPr/>
            <p:nvPr/>
          </p:nvSpPr>
          <p:spPr>
            <a:xfrm>
              <a:off x="7805888" y="2457505"/>
              <a:ext cx="571500" cy="571501"/>
            </a:xfrm>
            <a:custGeom>
              <a:avLst/>
              <a:gdLst>
                <a:gd name="connsiteX0" fmla="*/ 10 w 571500"/>
                <a:gd name="connsiteY0" fmla="*/ 10 h 571501"/>
                <a:gd name="connsiteX1" fmla="*/ 571510 w 571500"/>
                <a:gd name="connsiteY1" fmla="*/ 10 h 571501"/>
                <a:gd name="connsiteX2" fmla="*/ 571510 w 571500"/>
                <a:gd name="connsiteY2" fmla="*/ 571511 h 571501"/>
                <a:gd name="connsiteX3" fmla="*/ 10 w 571500"/>
                <a:gd name="connsiteY3" fmla="*/ 571511 h 5715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1">
                  <a:moveTo>
                    <a:pt x="10" y="10"/>
                  </a:moveTo>
                  <a:lnTo>
                    <a:pt x="571510" y="10"/>
                  </a:lnTo>
                  <a:lnTo>
                    <a:pt x="571510" y="571511"/>
                  </a:lnTo>
                  <a:lnTo>
                    <a:pt x="10" y="571511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A09DA4F4-E19B-B6EA-6588-DA7C5043DC54}"/>
                </a:ext>
              </a:extLst>
            </p:cNvPr>
            <p:cNvSpPr/>
            <p:nvPr/>
          </p:nvSpPr>
          <p:spPr>
            <a:xfrm>
              <a:off x="7805888" y="30290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EEF7927D-5839-6ED8-CEAB-FB128D7463D0}"/>
                </a:ext>
              </a:extLst>
            </p:cNvPr>
            <p:cNvSpPr/>
            <p:nvPr/>
          </p:nvSpPr>
          <p:spPr>
            <a:xfrm>
              <a:off x="7805888" y="36005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E1CD1564-85E6-8C8A-16D9-9804C3A847A0}"/>
                </a:ext>
              </a:extLst>
            </p:cNvPr>
            <p:cNvSpPr/>
            <p:nvPr/>
          </p:nvSpPr>
          <p:spPr>
            <a:xfrm>
              <a:off x="7805888" y="41720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6BAB2479-FB4E-0B30-6BF5-49FA0B7898A1}"/>
                </a:ext>
              </a:extLst>
            </p:cNvPr>
            <p:cNvSpPr/>
            <p:nvPr/>
          </p:nvSpPr>
          <p:spPr>
            <a:xfrm>
              <a:off x="7805888" y="47435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D212E909-E850-3B4F-6931-26AAB702DB97}"/>
                </a:ext>
              </a:extLst>
            </p:cNvPr>
            <p:cNvSpPr/>
            <p:nvPr/>
          </p:nvSpPr>
          <p:spPr>
            <a:xfrm>
              <a:off x="8377388" y="2457505"/>
              <a:ext cx="571500" cy="571501"/>
            </a:xfrm>
            <a:custGeom>
              <a:avLst/>
              <a:gdLst>
                <a:gd name="connsiteX0" fmla="*/ 10 w 571500"/>
                <a:gd name="connsiteY0" fmla="*/ 10 h 571501"/>
                <a:gd name="connsiteX1" fmla="*/ 571510 w 571500"/>
                <a:gd name="connsiteY1" fmla="*/ 10 h 571501"/>
                <a:gd name="connsiteX2" fmla="*/ 571510 w 571500"/>
                <a:gd name="connsiteY2" fmla="*/ 571511 h 571501"/>
                <a:gd name="connsiteX3" fmla="*/ 10 w 571500"/>
                <a:gd name="connsiteY3" fmla="*/ 571511 h 5715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1">
                  <a:moveTo>
                    <a:pt x="10" y="10"/>
                  </a:moveTo>
                  <a:lnTo>
                    <a:pt x="571510" y="10"/>
                  </a:lnTo>
                  <a:lnTo>
                    <a:pt x="571510" y="571511"/>
                  </a:lnTo>
                  <a:lnTo>
                    <a:pt x="10" y="571511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87C3D040-C935-94BB-E9D2-866662477A86}"/>
                </a:ext>
              </a:extLst>
            </p:cNvPr>
            <p:cNvSpPr/>
            <p:nvPr/>
          </p:nvSpPr>
          <p:spPr>
            <a:xfrm>
              <a:off x="8377388" y="30290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1BFE433E-FBA6-488A-0437-655257E816B9}"/>
                </a:ext>
              </a:extLst>
            </p:cNvPr>
            <p:cNvSpPr/>
            <p:nvPr/>
          </p:nvSpPr>
          <p:spPr>
            <a:xfrm>
              <a:off x="8377388" y="36005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0D13DC3B-4EAC-F82D-C876-4D8B4C4B1184}"/>
                </a:ext>
              </a:extLst>
            </p:cNvPr>
            <p:cNvSpPr/>
            <p:nvPr/>
          </p:nvSpPr>
          <p:spPr>
            <a:xfrm>
              <a:off x="8377388" y="41720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AD5460E2-0FD2-179D-4891-DB20379823A0}"/>
                </a:ext>
              </a:extLst>
            </p:cNvPr>
            <p:cNvSpPr/>
            <p:nvPr/>
          </p:nvSpPr>
          <p:spPr>
            <a:xfrm>
              <a:off x="8377388" y="47435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5FE12EDE-ED7A-FE2A-F5AC-1A33F7566743}"/>
                </a:ext>
              </a:extLst>
            </p:cNvPr>
            <p:cNvSpPr/>
            <p:nvPr/>
          </p:nvSpPr>
          <p:spPr>
            <a:xfrm>
              <a:off x="8948888" y="2457505"/>
              <a:ext cx="571500" cy="571501"/>
            </a:xfrm>
            <a:custGeom>
              <a:avLst/>
              <a:gdLst>
                <a:gd name="connsiteX0" fmla="*/ 10 w 571500"/>
                <a:gd name="connsiteY0" fmla="*/ 10 h 571501"/>
                <a:gd name="connsiteX1" fmla="*/ 571510 w 571500"/>
                <a:gd name="connsiteY1" fmla="*/ 10 h 571501"/>
                <a:gd name="connsiteX2" fmla="*/ 571510 w 571500"/>
                <a:gd name="connsiteY2" fmla="*/ 571511 h 571501"/>
                <a:gd name="connsiteX3" fmla="*/ 10 w 571500"/>
                <a:gd name="connsiteY3" fmla="*/ 571511 h 5715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1">
                  <a:moveTo>
                    <a:pt x="10" y="10"/>
                  </a:moveTo>
                  <a:lnTo>
                    <a:pt x="571510" y="10"/>
                  </a:lnTo>
                  <a:lnTo>
                    <a:pt x="571510" y="571511"/>
                  </a:lnTo>
                  <a:lnTo>
                    <a:pt x="10" y="571511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" name="Freeform: Shape 85">
              <a:extLst>
                <a:ext uri="{FF2B5EF4-FFF2-40B4-BE49-F238E27FC236}">
                  <a16:creationId xmlns:a16="http://schemas.microsoft.com/office/drawing/2014/main" id="{4B80BD58-7313-6482-ED10-D025BB51CADE}"/>
                </a:ext>
              </a:extLst>
            </p:cNvPr>
            <p:cNvSpPr/>
            <p:nvPr/>
          </p:nvSpPr>
          <p:spPr>
            <a:xfrm>
              <a:off x="8948888" y="30290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6EDC91B2-98BD-0751-FFC8-E34F0CE3AAB9}"/>
                </a:ext>
              </a:extLst>
            </p:cNvPr>
            <p:cNvSpPr/>
            <p:nvPr/>
          </p:nvSpPr>
          <p:spPr>
            <a:xfrm>
              <a:off x="8948888" y="36005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526B880D-B1A8-3AF8-D39E-BA23E2C24E7A}"/>
                </a:ext>
              </a:extLst>
            </p:cNvPr>
            <p:cNvSpPr/>
            <p:nvPr/>
          </p:nvSpPr>
          <p:spPr>
            <a:xfrm>
              <a:off x="8948888" y="41720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4E925EF7-83D4-7E17-1840-A6048D178DD9}"/>
                </a:ext>
              </a:extLst>
            </p:cNvPr>
            <p:cNvSpPr/>
            <p:nvPr/>
          </p:nvSpPr>
          <p:spPr>
            <a:xfrm>
              <a:off x="8948888" y="4743507"/>
              <a:ext cx="571500" cy="571500"/>
            </a:xfrm>
            <a:custGeom>
              <a:avLst/>
              <a:gdLst>
                <a:gd name="connsiteX0" fmla="*/ 10 w 571500"/>
                <a:gd name="connsiteY0" fmla="*/ 10 h 571500"/>
                <a:gd name="connsiteX1" fmla="*/ 571510 w 571500"/>
                <a:gd name="connsiteY1" fmla="*/ 10 h 571500"/>
                <a:gd name="connsiteX2" fmla="*/ 571510 w 571500"/>
                <a:gd name="connsiteY2" fmla="*/ 571510 h 571500"/>
                <a:gd name="connsiteX3" fmla="*/ 10 w 571500"/>
                <a:gd name="connsiteY3" fmla="*/ 571510 h 57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1500" h="571500">
                  <a:moveTo>
                    <a:pt x="10" y="10"/>
                  </a:moveTo>
                  <a:lnTo>
                    <a:pt x="571510" y="10"/>
                  </a:lnTo>
                  <a:lnTo>
                    <a:pt x="571510" y="571510"/>
                  </a:lnTo>
                  <a:lnTo>
                    <a:pt x="10" y="571510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0" name="Freeform: Shape 89">
              <a:extLst>
                <a:ext uri="{FF2B5EF4-FFF2-40B4-BE49-F238E27FC236}">
                  <a16:creationId xmlns:a16="http://schemas.microsoft.com/office/drawing/2014/main" id="{7CF0034C-3103-348B-144E-86621A34323E}"/>
                </a:ext>
              </a:extLst>
            </p:cNvPr>
            <p:cNvSpPr/>
            <p:nvPr/>
          </p:nvSpPr>
          <p:spPr>
            <a:xfrm>
              <a:off x="6877935" y="2637550"/>
              <a:ext cx="141412" cy="222036"/>
            </a:xfrm>
            <a:custGeom>
              <a:avLst/>
              <a:gdLst>
                <a:gd name="connsiteX0" fmla="*/ 28679 w 141412"/>
                <a:gd name="connsiteY0" fmla="*/ 54475 h 222036"/>
                <a:gd name="connsiteX1" fmla="*/ 7125 w 141412"/>
                <a:gd name="connsiteY1" fmla="*/ 54475 h 222036"/>
                <a:gd name="connsiteX2" fmla="*/ 29684 w 141412"/>
                <a:gd name="connsiteY2" fmla="*/ 14235 h 222036"/>
                <a:gd name="connsiteX3" fmla="*/ 69063 w 141412"/>
                <a:gd name="connsiteY3" fmla="*/ 149 h 222036"/>
                <a:gd name="connsiteX4" fmla="*/ 99893 w 141412"/>
                <a:gd name="connsiteY4" fmla="*/ 7695 h 222036"/>
                <a:gd name="connsiteX5" fmla="*/ 122017 w 141412"/>
                <a:gd name="connsiteY5" fmla="*/ 28032 h 222036"/>
                <a:gd name="connsiteX6" fmla="*/ 129852 w 141412"/>
                <a:gd name="connsiteY6" fmla="*/ 54765 h 222036"/>
                <a:gd name="connsiteX7" fmla="*/ 102695 w 141412"/>
                <a:gd name="connsiteY7" fmla="*/ 98018 h 222036"/>
                <a:gd name="connsiteX8" fmla="*/ 127698 w 141412"/>
                <a:gd name="connsiteY8" fmla="*/ 116135 h 222036"/>
                <a:gd name="connsiteX9" fmla="*/ 141495 w 141412"/>
                <a:gd name="connsiteY9" fmla="*/ 153784 h 222036"/>
                <a:gd name="connsiteX10" fmla="*/ 132007 w 141412"/>
                <a:gd name="connsiteY10" fmla="*/ 188063 h 222036"/>
                <a:gd name="connsiteX11" fmla="*/ 106133 w 141412"/>
                <a:gd name="connsiteY11" fmla="*/ 213278 h 222036"/>
                <a:gd name="connsiteX12" fmla="*/ 69499 w 141412"/>
                <a:gd name="connsiteY12" fmla="*/ 222186 h 222036"/>
                <a:gd name="connsiteX13" fmla="*/ 23935 w 141412"/>
                <a:gd name="connsiteY13" fmla="*/ 206458 h 222036"/>
                <a:gd name="connsiteX14" fmla="*/ 82 w 141412"/>
                <a:gd name="connsiteY14" fmla="*/ 160247 h 222036"/>
                <a:gd name="connsiteX15" fmla="*/ 20776 w 141412"/>
                <a:gd name="connsiteY15" fmla="*/ 160247 h 222036"/>
                <a:gd name="connsiteX16" fmla="*/ 36437 w 141412"/>
                <a:gd name="connsiteY16" fmla="*/ 189994 h 222036"/>
                <a:gd name="connsiteX17" fmla="*/ 69778 w 141412"/>
                <a:gd name="connsiteY17" fmla="*/ 201636 h 222036"/>
                <a:gd name="connsiteX18" fmla="*/ 106713 w 141412"/>
                <a:gd name="connsiteY18" fmla="*/ 187840 h 222036"/>
                <a:gd name="connsiteX19" fmla="*/ 120655 w 141412"/>
                <a:gd name="connsiteY19" fmla="*/ 155503 h 222036"/>
                <a:gd name="connsiteX20" fmla="*/ 113678 w 141412"/>
                <a:gd name="connsiteY20" fmla="*/ 132375 h 222036"/>
                <a:gd name="connsiteX21" fmla="*/ 95004 w 141412"/>
                <a:gd name="connsiteY21" fmla="*/ 116135 h 222036"/>
                <a:gd name="connsiteX22" fmla="*/ 58716 w 141412"/>
                <a:gd name="connsiteY22" fmla="*/ 109381 h 222036"/>
                <a:gd name="connsiteX23" fmla="*/ 58716 w 141412"/>
                <a:gd name="connsiteY23" fmla="*/ 89970 h 222036"/>
                <a:gd name="connsiteX24" fmla="*/ 85159 w 141412"/>
                <a:gd name="connsiteY24" fmla="*/ 84869 h 222036"/>
                <a:gd name="connsiteX25" fmla="*/ 102472 w 141412"/>
                <a:gd name="connsiteY25" fmla="*/ 71866 h 222036"/>
                <a:gd name="connsiteX26" fmla="*/ 107863 w 141412"/>
                <a:gd name="connsiteY26" fmla="*/ 54620 h 222036"/>
                <a:gd name="connsiteX27" fmla="*/ 96868 w 141412"/>
                <a:gd name="connsiteY27" fmla="*/ 30767 h 222036"/>
                <a:gd name="connsiteX28" fmla="*/ 69063 w 141412"/>
                <a:gd name="connsiteY28" fmla="*/ 20710 h 222036"/>
                <a:gd name="connsiteX29" fmla="*/ 45489 w 141412"/>
                <a:gd name="connsiteY29" fmla="*/ 28400 h 222036"/>
                <a:gd name="connsiteX30" fmla="*/ 28679 w 141412"/>
                <a:gd name="connsiteY30" fmla="*/ 54475 h 2220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41412" h="222036">
                  <a:moveTo>
                    <a:pt x="28679" y="54475"/>
                  </a:moveTo>
                  <a:lnTo>
                    <a:pt x="7125" y="54475"/>
                  </a:lnTo>
                  <a:cubicBezTo>
                    <a:pt x="11043" y="37051"/>
                    <a:pt x="18566" y="23634"/>
                    <a:pt x="29684" y="14235"/>
                  </a:cubicBezTo>
                  <a:cubicBezTo>
                    <a:pt x="40801" y="4848"/>
                    <a:pt x="53928" y="149"/>
                    <a:pt x="69063" y="149"/>
                  </a:cubicBezTo>
                  <a:cubicBezTo>
                    <a:pt x="80081" y="149"/>
                    <a:pt x="90350" y="2672"/>
                    <a:pt x="99893" y="7695"/>
                  </a:cubicBezTo>
                  <a:cubicBezTo>
                    <a:pt x="109414" y="12740"/>
                    <a:pt x="116793" y="19515"/>
                    <a:pt x="122017" y="28032"/>
                  </a:cubicBezTo>
                  <a:cubicBezTo>
                    <a:pt x="127229" y="36571"/>
                    <a:pt x="129841" y="45478"/>
                    <a:pt x="129852" y="54765"/>
                  </a:cubicBezTo>
                  <a:cubicBezTo>
                    <a:pt x="129841" y="72971"/>
                    <a:pt x="120789" y="87392"/>
                    <a:pt x="102695" y="98018"/>
                  </a:cubicBezTo>
                  <a:cubicBezTo>
                    <a:pt x="112841" y="102148"/>
                    <a:pt x="121179" y="108187"/>
                    <a:pt x="127698" y="116135"/>
                  </a:cubicBezTo>
                  <a:cubicBezTo>
                    <a:pt x="136896" y="127352"/>
                    <a:pt x="141495" y="139899"/>
                    <a:pt x="141495" y="153784"/>
                  </a:cubicBezTo>
                  <a:cubicBezTo>
                    <a:pt x="141495" y="165761"/>
                    <a:pt x="138324" y="177191"/>
                    <a:pt x="132007" y="188063"/>
                  </a:cubicBezTo>
                  <a:cubicBezTo>
                    <a:pt x="125667" y="198946"/>
                    <a:pt x="117049" y="207351"/>
                    <a:pt x="106133" y="213278"/>
                  </a:cubicBezTo>
                  <a:cubicBezTo>
                    <a:pt x="95216" y="219217"/>
                    <a:pt x="83005" y="222175"/>
                    <a:pt x="69499" y="222186"/>
                  </a:cubicBezTo>
                  <a:cubicBezTo>
                    <a:pt x="51282" y="222175"/>
                    <a:pt x="36091" y="216940"/>
                    <a:pt x="23935" y="206458"/>
                  </a:cubicBezTo>
                  <a:cubicBezTo>
                    <a:pt x="11757" y="195966"/>
                    <a:pt x="3810" y="180562"/>
                    <a:pt x="82" y="160247"/>
                  </a:cubicBezTo>
                  <a:lnTo>
                    <a:pt x="20776" y="160247"/>
                  </a:lnTo>
                  <a:cubicBezTo>
                    <a:pt x="24415" y="173954"/>
                    <a:pt x="29628" y="183877"/>
                    <a:pt x="36437" y="189994"/>
                  </a:cubicBezTo>
                  <a:cubicBezTo>
                    <a:pt x="45143" y="197763"/>
                    <a:pt x="56260" y="201636"/>
                    <a:pt x="69778" y="201636"/>
                  </a:cubicBezTo>
                  <a:cubicBezTo>
                    <a:pt x="85103" y="201636"/>
                    <a:pt x="97415" y="197037"/>
                    <a:pt x="106713" y="187840"/>
                  </a:cubicBezTo>
                  <a:cubicBezTo>
                    <a:pt x="116000" y="178642"/>
                    <a:pt x="120644" y="167871"/>
                    <a:pt x="120655" y="155503"/>
                  </a:cubicBezTo>
                  <a:cubicBezTo>
                    <a:pt x="120644" y="147277"/>
                    <a:pt x="118322" y="139564"/>
                    <a:pt x="113678" y="132375"/>
                  </a:cubicBezTo>
                  <a:cubicBezTo>
                    <a:pt x="109024" y="125198"/>
                    <a:pt x="102795" y="119784"/>
                    <a:pt x="95004" y="116135"/>
                  </a:cubicBezTo>
                  <a:cubicBezTo>
                    <a:pt x="87191" y="112496"/>
                    <a:pt x="75102" y="110241"/>
                    <a:pt x="58716" y="109381"/>
                  </a:cubicBezTo>
                  <a:lnTo>
                    <a:pt x="58716" y="89970"/>
                  </a:lnTo>
                  <a:cubicBezTo>
                    <a:pt x="68383" y="89982"/>
                    <a:pt x="77190" y="88274"/>
                    <a:pt x="85159" y="84869"/>
                  </a:cubicBezTo>
                  <a:cubicBezTo>
                    <a:pt x="93107" y="81476"/>
                    <a:pt x="98877" y="77145"/>
                    <a:pt x="102472" y="71866"/>
                  </a:cubicBezTo>
                  <a:cubicBezTo>
                    <a:pt x="106055" y="66608"/>
                    <a:pt x="107852" y="60860"/>
                    <a:pt x="107863" y="54620"/>
                  </a:cubicBezTo>
                  <a:cubicBezTo>
                    <a:pt x="107852" y="45434"/>
                    <a:pt x="104191" y="37486"/>
                    <a:pt x="96868" y="30767"/>
                  </a:cubicBezTo>
                  <a:cubicBezTo>
                    <a:pt x="89535" y="24069"/>
                    <a:pt x="80270" y="20710"/>
                    <a:pt x="69063" y="20710"/>
                  </a:cubicBezTo>
                  <a:cubicBezTo>
                    <a:pt x="59955" y="20710"/>
                    <a:pt x="52097" y="23277"/>
                    <a:pt x="45489" y="28400"/>
                  </a:cubicBezTo>
                  <a:cubicBezTo>
                    <a:pt x="38881" y="33524"/>
                    <a:pt x="33278" y="42219"/>
                    <a:pt x="28679" y="54475"/>
                  </a:cubicBez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B8D5D995-2140-DAC9-E998-CF1D8165ADA5}"/>
                </a:ext>
              </a:extLst>
            </p:cNvPr>
            <p:cNvSpPr/>
            <p:nvPr/>
          </p:nvSpPr>
          <p:spPr>
            <a:xfrm>
              <a:off x="6879520" y="3211717"/>
              <a:ext cx="138242" cy="216712"/>
            </a:xfrm>
            <a:custGeom>
              <a:avLst/>
              <a:gdLst>
                <a:gd name="connsiteX0" fmla="*/ 132866 w 138242"/>
                <a:gd name="connsiteY0" fmla="*/ 348 h 216712"/>
                <a:gd name="connsiteX1" fmla="*/ 132866 w 138242"/>
                <a:gd name="connsiteY1" fmla="*/ 20462 h 216712"/>
                <a:gd name="connsiteX2" fmla="*/ 57745 w 138242"/>
                <a:gd name="connsiteY2" fmla="*/ 20462 h 216712"/>
                <a:gd name="connsiteX3" fmla="*/ 47163 w 138242"/>
                <a:gd name="connsiteY3" fmla="*/ 78115 h 216712"/>
                <a:gd name="connsiteX4" fmla="*/ 71999 w 138242"/>
                <a:gd name="connsiteY4" fmla="*/ 74074 h 216712"/>
                <a:gd name="connsiteX5" fmla="*/ 119594 w 138242"/>
                <a:gd name="connsiteY5" fmla="*/ 93406 h 216712"/>
                <a:gd name="connsiteX6" fmla="*/ 138324 w 138242"/>
                <a:gd name="connsiteY6" fmla="*/ 142911 h 216712"/>
                <a:gd name="connsiteX7" fmla="*/ 128692 w 138242"/>
                <a:gd name="connsiteY7" fmla="*/ 181141 h 216712"/>
                <a:gd name="connsiteX8" fmla="*/ 102617 w 138242"/>
                <a:gd name="connsiteY8" fmla="*/ 207796 h 216712"/>
                <a:gd name="connsiteX9" fmla="*/ 64610 w 138242"/>
                <a:gd name="connsiteY9" fmla="*/ 217060 h 216712"/>
                <a:gd name="connsiteX10" fmla="*/ 21200 w 138242"/>
                <a:gd name="connsiteY10" fmla="*/ 201333 h 216712"/>
                <a:gd name="connsiteX11" fmla="*/ 82 w 138242"/>
                <a:gd name="connsiteY11" fmla="*/ 160580 h 216712"/>
                <a:gd name="connsiteX12" fmla="*/ 21781 w 138242"/>
                <a:gd name="connsiteY12" fmla="*/ 160580 h 216712"/>
                <a:gd name="connsiteX13" fmla="*/ 30041 w 138242"/>
                <a:gd name="connsiteY13" fmla="*/ 180426 h 216712"/>
                <a:gd name="connsiteX14" fmla="*/ 45556 w 138242"/>
                <a:gd name="connsiteY14" fmla="*/ 192705 h 216712"/>
                <a:gd name="connsiteX15" fmla="*/ 65893 w 138242"/>
                <a:gd name="connsiteY15" fmla="*/ 197370 h 216712"/>
                <a:gd name="connsiteX16" fmla="*/ 101679 w 138242"/>
                <a:gd name="connsiteY16" fmla="*/ 181587 h 216712"/>
                <a:gd name="connsiteX17" fmla="*/ 116625 w 138242"/>
                <a:gd name="connsiteY17" fmla="*/ 142118 h 216712"/>
                <a:gd name="connsiteX18" fmla="*/ 103119 w 138242"/>
                <a:gd name="connsiteY18" fmla="*/ 107393 h 216712"/>
                <a:gd name="connsiteX19" fmla="*/ 67043 w 138242"/>
                <a:gd name="connsiteY19" fmla="*/ 94043 h 216712"/>
                <a:gd name="connsiteX20" fmla="*/ 21781 w 138242"/>
                <a:gd name="connsiteY20" fmla="*/ 105395 h 216712"/>
                <a:gd name="connsiteX21" fmla="*/ 41326 w 138242"/>
                <a:gd name="connsiteY21" fmla="*/ 348 h 2167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138242" h="216712">
                  <a:moveTo>
                    <a:pt x="132866" y="348"/>
                  </a:moveTo>
                  <a:lnTo>
                    <a:pt x="132866" y="20462"/>
                  </a:lnTo>
                  <a:lnTo>
                    <a:pt x="57745" y="20462"/>
                  </a:lnTo>
                  <a:lnTo>
                    <a:pt x="47163" y="78115"/>
                  </a:lnTo>
                  <a:cubicBezTo>
                    <a:pt x="56350" y="75436"/>
                    <a:pt x="64632" y="74085"/>
                    <a:pt x="71999" y="74074"/>
                  </a:cubicBezTo>
                  <a:cubicBezTo>
                    <a:pt x="91243" y="74085"/>
                    <a:pt x="107104" y="80525"/>
                    <a:pt x="119594" y="93406"/>
                  </a:cubicBezTo>
                  <a:cubicBezTo>
                    <a:pt x="132074" y="106288"/>
                    <a:pt x="138313" y="122796"/>
                    <a:pt x="138324" y="142911"/>
                  </a:cubicBezTo>
                  <a:cubicBezTo>
                    <a:pt x="138313" y="156818"/>
                    <a:pt x="135110" y="169555"/>
                    <a:pt x="128692" y="181141"/>
                  </a:cubicBezTo>
                  <a:cubicBezTo>
                    <a:pt x="122273" y="192738"/>
                    <a:pt x="113578" y="201623"/>
                    <a:pt x="102617" y="207796"/>
                  </a:cubicBezTo>
                  <a:cubicBezTo>
                    <a:pt x="91645" y="213968"/>
                    <a:pt x="78976" y="217049"/>
                    <a:pt x="64610" y="217060"/>
                  </a:cubicBezTo>
                  <a:cubicBezTo>
                    <a:pt x="47454" y="217049"/>
                    <a:pt x="32988" y="211814"/>
                    <a:pt x="21200" y="201333"/>
                  </a:cubicBezTo>
                  <a:cubicBezTo>
                    <a:pt x="9413" y="190841"/>
                    <a:pt x="2370" y="177256"/>
                    <a:pt x="82" y="160580"/>
                  </a:cubicBezTo>
                  <a:lnTo>
                    <a:pt x="21781" y="160580"/>
                  </a:lnTo>
                  <a:cubicBezTo>
                    <a:pt x="23399" y="168728"/>
                    <a:pt x="26156" y="175348"/>
                    <a:pt x="30041" y="180426"/>
                  </a:cubicBezTo>
                  <a:cubicBezTo>
                    <a:pt x="33914" y="185505"/>
                    <a:pt x="39082" y="189602"/>
                    <a:pt x="45556" y="192705"/>
                  </a:cubicBezTo>
                  <a:cubicBezTo>
                    <a:pt x="52019" y="195830"/>
                    <a:pt x="58794" y="197382"/>
                    <a:pt x="65893" y="197370"/>
                  </a:cubicBezTo>
                  <a:cubicBezTo>
                    <a:pt x="79779" y="197382"/>
                    <a:pt x="91711" y="192124"/>
                    <a:pt x="101679" y="181587"/>
                  </a:cubicBezTo>
                  <a:cubicBezTo>
                    <a:pt x="111636" y="171072"/>
                    <a:pt x="116614" y="157912"/>
                    <a:pt x="116625" y="142118"/>
                  </a:cubicBezTo>
                  <a:cubicBezTo>
                    <a:pt x="116614" y="127875"/>
                    <a:pt x="112116" y="116300"/>
                    <a:pt x="103119" y="107393"/>
                  </a:cubicBezTo>
                  <a:cubicBezTo>
                    <a:pt x="94111" y="98496"/>
                    <a:pt x="82090" y="94043"/>
                    <a:pt x="67043" y="94043"/>
                  </a:cubicBezTo>
                  <a:cubicBezTo>
                    <a:pt x="54586" y="94043"/>
                    <a:pt x="39495" y="97827"/>
                    <a:pt x="21781" y="105395"/>
                  </a:cubicBezTo>
                  <a:lnTo>
                    <a:pt x="41326" y="348"/>
                  </a:ln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2" name="Freeform: Shape 91">
              <a:extLst>
                <a:ext uri="{FF2B5EF4-FFF2-40B4-BE49-F238E27FC236}">
                  <a16:creationId xmlns:a16="http://schemas.microsoft.com/office/drawing/2014/main" id="{5FA80F69-4EDA-F4C7-B8F9-CE06DA940389}"/>
                </a:ext>
              </a:extLst>
            </p:cNvPr>
            <p:cNvSpPr/>
            <p:nvPr/>
          </p:nvSpPr>
          <p:spPr>
            <a:xfrm>
              <a:off x="6921557" y="3780562"/>
              <a:ext cx="54169" cy="211399"/>
            </a:xfrm>
            <a:custGeom>
              <a:avLst/>
              <a:gdLst>
                <a:gd name="connsiteX0" fmla="*/ 12733 w 54169"/>
                <a:gd name="connsiteY0" fmla="*/ 547 h 211399"/>
                <a:gd name="connsiteX1" fmla="*/ 54256 w 54169"/>
                <a:gd name="connsiteY1" fmla="*/ 547 h 211399"/>
                <a:gd name="connsiteX2" fmla="*/ 54256 w 54169"/>
                <a:gd name="connsiteY2" fmla="*/ 211946 h 211399"/>
                <a:gd name="connsiteX3" fmla="*/ 33282 w 54169"/>
                <a:gd name="connsiteY3" fmla="*/ 211946 h 211399"/>
                <a:gd name="connsiteX4" fmla="*/ 33282 w 54169"/>
                <a:gd name="connsiteY4" fmla="*/ 21242 h 211399"/>
                <a:gd name="connsiteX5" fmla="*/ 86 w 54169"/>
                <a:gd name="connsiteY5" fmla="*/ 21242 h 2113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4169" h="211399">
                  <a:moveTo>
                    <a:pt x="12733" y="547"/>
                  </a:moveTo>
                  <a:lnTo>
                    <a:pt x="54256" y="547"/>
                  </a:lnTo>
                  <a:lnTo>
                    <a:pt x="54256" y="211946"/>
                  </a:lnTo>
                  <a:lnTo>
                    <a:pt x="33282" y="211946"/>
                  </a:lnTo>
                  <a:lnTo>
                    <a:pt x="33282" y="21242"/>
                  </a:lnTo>
                  <a:lnTo>
                    <a:pt x="86" y="21242"/>
                  </a:ln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F5D93BEE-6486-1A52-484C-B4BE935818A5}"/>
                </a:ext>
              </a:extLst>
            </p:cNvPr>
            <p:cNvSpPr/>
            <p:nvPr/>
          </p:nvSpPr>
          <p:spPr>
            <a:xfrm>
              <a:off x="6883539" y="4923550"/>
              <a:ext cx="130195" cy="222036"/>
            </a:xfrm>
            <a:custGeom>
              <a:avLst/>
              <a:gdLst>
                <a:gd name="connsiteX0" fmla="*/ 42186 w 130195"/>
                <a:gd name="connsiteY0" fmla="*/ 222986 h 222036"/>
                <a:gd name="connsiteX1" fmla="*/ 24795 w 130195"/>
                <a:gd name="connsiteY1" fmla="*/ 211779 h 222036"/>
                <a:gd name="connsiteX2" fmla="*/ 81990 w 130195"/>
                <a:gd name="connsiteY2" fmla="*/ 125217 h 222036"/>
                <a:gd name="connsiteX3" fmla="*/ 60413 w 130195"/>
                <a:gd name="connsiteY3" fmla="*/ 129001 h 222036"/>
                <a:gd name="connsiteX4" fmla="*/ 17640 w 130195"/>
                <a:gd name="connsiteY4" fmla="*/ 110829 h 222036"/>
                <a:gd name="connsiteX5" fmla="*/ 82 w 130195"/>
                <a:gd name="connsiteY5" fmla="*/ 66058 h 222036"/>
                <a:gd name="connsiteX6" fmla="*/ 8554 w 130195"/>
                <a:gd name="connsiteY6" fmla="*/ 33152 h 222036"/>
                <a:gd name="connsiteX7" fmla="*/ 32631 w 130195"/>
                <a:gd name="connsiteY7" fmla="*/ 9723 h 222036"/>
                <a:gd name="connsiteX8" fmla="*/ 66039 w 130195"/>
                <a:gd name="connsiteY8" fmla="*/ 949 h 222036"/>
                <a:gd name="connsiteX9" fmla="*/ 98443 w 130195"/>
                <a:gd name="connsiteY9" fmla="*/ 9432 h 222036"/>
                <a:gd name="connsiteX10" fmla="*/ 121794 w 130195"/>
                <a:gd name="connsiteY10" fmla="*/ 33152 h 222036"/>
                <a:gd name="connsiteX11" fmla="*/ 130277 w 130195"/>
                <a:gd name="connsiteY11" fmla="*/ 65622 h 222036"/>
                <a:gd name="connsiteX12" fmla="*/ 125031 w 130195"/>
                <a:gd name="connsiteY12" fmla="*/ 93003 h 222036"/>
                <a:gd name="connsiteX13" fmla="*/ 106279 w 130195"/>
                <a:gd name="connsiteY13" fmla="*/ 127416 h 222036"/>
                <a:gd name="connsiteX14" fmla="*/ 65280 w 130195"/>
                <a:gd name="connsiteY14" fmla="*/ 110461 h 222036"/>
                <a:gd name="connsiteX15" fmla="*/ 96791 w 130195"/>
                <a:gd name="connsiteY15" fmla="*/ 97457 h 222036"/>
                <a:gd name="connsiteX16" fmla="*/ 109728 w 130195"/>
                <a:gd name="connsiteY16" fmla="*/ 66058 h 222036"/>
                <a:gd name="connsiteX17" fmla="*/ 96724 w 130195"/>
                <a:gd name="connsiteY17" fmla="*/ 34659 h 222036"/>
                <a:gd name="connsiteX18" fmla="*/ 65180 w 130195"/>
                <a:gd name="connsiteY18" fmla="*/ 21643 h 222036"/>
                <a:gd name="connsiteX19" fmla="*/ 33781 w 130195"/>
                <a:gd name="connsiteY19" fmla="*/ 34659 h 222036"/>
                <a:gd name="connsiteX20" fmla="*/ 20777 w 130195"/>
                <a:gd name="connsiteY20" fmla="*/ 66058 h 222036"/>
                <a:gd name="connsiteX21" fmla="*/ 33803 w 130195"/>
                <a:gd name="connsiteY21" fmla="*/ 97457 h 222036"/>
                <a:gd name="connsiteX22" fmla="*/ 65280 w 130195"/>
                <a:gd name="connsiteY22" fmla="*/ 110461 h 2220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30195" h="222036">
                  <a:moveTo>
                    <a:pt x="42186" y="222986"/>
                  </a:moveTo>
                  <a:lnTo>
                    <a:pt x="24795" y="211779"/>
                  </a:lnTo>
                  <a:lnTo>
                    <a:pt x="81990" y="125217"/>
                  </a:lnTo>
                  <a:cubicBezTo>
                    <a:pt x="74321" y="127739"/>
                    <a:pt x="67133" y="129001"/>
                    <a:pt x="60413" y="129001"/>
                  </a:cubicBezTo>
                  <a:cubicBezTo>
                    <a:pt x="43603" y="129001"/>
                    <a:pt x="29338" y="122951"/>
                    <a:pt x="17640" y="110829"/>
                  </a:cubicBezTo>
                  <a:cubicBezTo>
                    <a:pt x="5920" y="98718"/>
                    <a:pt x="71" y="83794"/>
                    <a:pt x="82" y="66058"/>
                  </a:cubicBezTo>
                  <a:cubicBezTo>
                    <a:pt x="71" y="53902"/>
                    <a:pt x="2895" y="42930"/>
                    <a:pt x="8554" y="33152"/>
                  </a:cubicBezTo>
                  <a:cubicBezTo>
                    <a:pt x="14202" y="23385"/>
                    <a:pt x="22228" y="15571"/>
                    <a:pt x="32631" y="9723"/>
                  </a:cubicBezTo>
                  <a:cubicBezTo>
                    <a:pt x="43023" y="3874"/>
                    <a:pt x="54163" y="949"/>
                    <a:pt x="66039" y="949"/>
                  </a:cubicBezTo>
                  <a:cubicBezTo>
                    <a:pt x="77726" y="949"/>
                    <a:pt x="88520" y="3784"/>
                    <a:pt x="98443" y="9432"/>
                  </a:cubicBezTo>
                  <a:cubicBezTo>
                    <a:pt x="108355" y="15103"/>
                    <a:pt x="116146" y="23005"/>
                    <a:pt x="121794" y="33152"/>
                  </a:cubicBezTo>
                  <a:cubicBezTo>
                    <a:pt x="127442" y="43309"/>
                    <a:pt x="130266" y="54136"/>
                    <a:pt x="130277" y="65622"/>
                  </a:cubicBezTo>
                  <a:cubicBezTo>
                    <a:pt x="130266" y="74351"/>
                    <a:pt x="128514" y="83471"/>
                    <a:pt x="125031" y="93003"/>
                  </a:cubicBezTo>
                  <a:cubicBezTo>
                    <a:pt x="121526" y="102535"/>
                    <a:pt x="115275" y="114010"/>
                    <a:pt x="106279" y="127416"/>
                  </a:cubicBezTo>
                  <a:close/>
                  <a:moveTo>
                    <a:pt x="65280" y="110461"/>
                  </a:moveTo>
                  <a:cubicBezTo>
                    <a:pt x="77659" y="110472"/>
                    <a:pt x="88163" y="106129"/>
                    <a:pt x="96791" y="97457"/>
                  </a:cubicBezTo>
                  <a:cubicBezTo>
                    <a:pt x="105408" y="88795"/>
                    <a:pt x="109716" y="78336"/>
                    <a:pt x="109728" y="66058"/>
                  </a:cubicBezTo>
                  <a:cubicBezTo>
                    <a:pt x="109716" y="53801"/>
                    <a:pt x="105386" y="43332"/>
                    <a:pt x="96724" y="34659"/>
                  </a:cubicBezTo>
                  <a:cubicBezTo>
                    <a:pt x="88051" y="25986"/>
                    <a:pt x="77536" y="21643"/>
                    <a:pt x="65180" y="21643"/>
                  </a:cubicBezTo>
                  <a:cubicBezTo>
                    <a:pt x="52912" y="21643"/>
                    <a:pt x="42443" y="25986"/>
                    <a:pt x="33781" y="34659"/>
                  </a:cubicBezTo>
                  <a:cubicBezTo>
                    <a:pt x="25097" y="43332"/>
                    <a:pt x="20766" y="53801"/>
                    <a:pt x="20777" y="66058"/>
                  </a:cubicBezTo>
                  <a:cubicBezTo>
                    <a:pt x="20766" y="78336"/>
                    <a:pt x="25108" y="88795"/>
                    <a:pt x="33803" y="97457"/>
                  </a:cubicBezTo>
                  <a:cubicBezTo>
                    <a:pt x="42487" y="106129"/>
                    <a:pt x="52980" y="110472"/>
                    <a:pt x="65280" y="110461"/>
                  </a:cubicBez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4" name="Freeform: Shape 93">
              <a:extLst>
                <a:ext uri="{FF2B5EF4-FFF2-40B4-BE49-F238E27FC236}">
                  <a16:creationId xmlns:a16="http://schemas.microsoft.com/office/drawing/2014/main" id="{A8A5DAB6-AB95-9D12-F9FF-5B0F22981FDC}"/>
                </a:ext>
              </a:extLst>
            </p:cNvPr>
            <p:cNvSpPr/>
            <p:nvPr/>
          </p:nvSpPr>
          <p:spPr>
            <a:xfrm>
              <a:off x="7446278" y="2634892"/>
              <a:ext cx="147730" cy="216723"/>
            </a:xfrm>
            <a:custGeom>
              <a:avLst/>
              <a:gdLst>
                <a:gd name="connsiteX0" fmla="*/ 118153 w 147730"/>
                <a:gd name="connsiteY0" fmla="*/ 148 h 216723"/>
                <a:gd name="connsiteX1" fmla="*/ 122429 w 147730"/>
                <a:gd name="connsiteY1" fmla="*/ 148 h 216723"/>
                <a:gd name="connsiteX2" fmla="*/ 122429 w 147730"/>
                <a:gd name="connsiteY2" fmla="*/ 147600 h 216723"/>
                <a:gd name="connsiteX3" fmla="*/ 148012 w 147730"/>
                <a:gd name="connsiteY3" fmla="*/ 147600 h 216723"/>
                <a:gd name="connsiteX4" fmla="*/ 148012 w 147730"/>
                <a:gd name="connsiteY4" fmla="*/ 167725 h 216723"/>
                <a:gd name="connsiteX5" fmla="*/ 122429 w 147730"/>
                <a:gd name="connsiteY5" fmla="*/ 167725 h 216723"/>
                <a:gd name="connsiteX6" fmla="*/ 122429 w 147730"/>
                <a:gd name="connsiteY6" fmla="*/ 216872 h 216723"/>
                <a:gd name="connsiteX7" fmla="*/ 101455 w 147730"/>
                <a:gd name="connsiteY7" fmla="*/ 216872 h 216723"/>
                <a:gd name="connsiteX8" fmla="*/ 101455 w 147730"/>
                <a:gd name="connsiteY8" fmla="*/ 167725 h 216723"/>
                <a:gd name="connsiteX9" fmla="*/ 282 w 147730"/>
                <a:gd name="connsiteY9" fmla="*/ 167725 h 216723"/>
                <a:gd name="connsiteX10" fmla="*/ 101455 w 147730"/>
                <a:gd name="connsiteY10" fmla="*/ 147600 h 216723"/>
                <a:gd name="connsiteX11" fmla="*/ 101455 w 147730"/>
                <a:gd name="connsiteY11" fmla="*/ 58816 h 216723"/>
                <a:gd name="connsiteX12" fmla="*/ 38824 w 147730"/>
                <a:gd name="connsiteY12" fmla="*/ 147600 h 216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47730" h="216723">
                  <a:moveTo>
                    <a:pt x="118153" y="148"/>
                  </a:moveTo>
                  <a:lnTo>
                    <a:pt x="122429" y="148"/>
                  </a:lnTo>
                  <a:lnTo>
                    <a:pt x="122429" y="147600"/>
                  </a:lnTo>
                  <a:lnTo>
                    <a:pt x="148012" y="147600"/>
                  </a:lnTo>
                  <a:lnTo>
                    <a:pt x="148012" y="167725"/>
                  </a:lnTo>
                  <a:lnTo>
                    <a:pt x="122429" y="167725"/>
                  </a:lnTo>
                  <a:lnTo>
                    <a:pt x="122429" y="216872"/>
                  </a:lnTo>
                  <a:lnTo>
                    <a:pt x="101455" y="216872"/>
                  </a:lnTo>
                  <a:lnTo>
                    <a:pt x="101455" y="167725"/>
                  </a:lnTo>
                  <a:lnTo>
                    <a:pt x="282" y="167725"/>
                  </a:lnTo>
                  <a:close/>
                  <a:moveTo>
                    <a:pt x="101455" y="147600"/>
                  </a:moveTo>
                  <a:lnTo>
                    <a:pt x="101455" y="58816"/>
                  </a:lnTo>
                  <a:lnTo>
                    <a:pt x="38824" y="147600"/>
                  </a:ln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95" name="BULK_Picture1">
              <a:extLst>
                <a:ext uri="{FF2B5EF4-FFF2-40B4-BE49-F238E27FC236}">
                  <a16:creationId xmlns:a16="http://schemas.microsoft.com/office/drawing/2014/main" id="{2F00E753-5D0C-066F-63DA-02852B7BD300}"/>
                </a:ext>
              </a:extLst>
            </p:cNvPr>
            <p:cNvGrpSpPr/>
            <p:nvPr/>
          </p:nvGrpSpPr>
          <p:grpSpPr>
            <a:xfrm>
              <a:off x="7382685" y="4352050"/>
              <a:ext cx="274914" cy="222036"/>
              <a:chOff x="7382685" y="4352050"/>
              <a:chExt cx="274914" cy="222036"/>
            </a:xfrm>
            <a:solidFill>
              <a:srgbClr val="000000"/>
            </a:solidFill>
          </p:grpSpPr>
          <p:sp>
            <p:nvSpPr>
              <p:cNvPr id="96" name="Freeform: Shape 95">
                <a:extLst>
                  <a:ext uri="{FF2B5EF4-FFF2-40B4-BE49-F238E27FC236}">
                    <a16:creationId xmlns:a16="http://schemas.microsoft.com/office/drawing/2014/main" id="{FB95E5DD-A4FA-B9F1-C2F3-BA69040250C0}"/>
                  </a:ext>
                </a:extLst>
              </p:cNvPr>
              <p:cNvSpPr/>
              <p:nvPr/>
            </p:nvSpPr>
            <p:spPr>
              <a:xfrm>
                <a:off x="7382685" y="4357374"/>
                <a:ext cx="54169" cy="211399"/>
              </a:xfrm>
              <a:custGeom>
                <a:avLst/>
                <a:gdLst>
                  <a:gd name="connsiteX0" fmla="*/ 12894 w 54169"/>
                  <a:gd name="connsiteY0" fmla="*/ 749 h 211399"/>
                  <a:gd name="connsiteX1" fmla="*/ 54417 w 54169"/>
                  <a:gd name="connsiteY1" fmla="*/ 749 h 211399"/>
                  <a:gd name="connsiteX2" fmla="*/ 54417 w 54169"/>
                  <a:gd name="connsiteY2" fmla="*/ 212148 h 211399"/>
                  <a:gd name="connsiteX3" fmla="*/ 33443 w 54169"/>
                  <a:gd name="connsiteY3" fmla="*/ 212148 h 211399"/>
                  <a:gd name="connsiteX4" fmla="*/ 33443 w 54169"/>
                  <a:gd name="connsiteY4" fmla="*/ 21443 h 211399"/>
                  <a:gd name="connsiteX5" fmla="*/ 247 w 54169"/>
                  <a:gd name="connsiteY5" fmla="*/ 21443 h 2113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169" h="211399">
                    <a:moveTo>
                      <a:pt x="12894" y="749"/>
                    </a:moveTo>
                    <a:lnTo>
                      <a:pt x="54417" y="749"/>
                    </a:lnTo>
                    <a:lnTo>
                      <a:pt x="54417" y="212148"/>
                    </a:lnTo>
                    <a:lnTo>
                      <a:pt x="33443" y="212148"/>
                    </a:lnTo>
                    <a:lnTo>
                      <a:pt x="33443" y="21443"/>
                    </a:lnTo>
                    <a:lnTo>
                      <a:pt x="247" y="21443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7" name="Freeform: Shape 96">
                <a:extLst>
                  <a:ext uri="{FF2B5EF4-FFF2-40B4-BE49-F238E27FC236}">
                    <a16:creationId xmlns:a16="http://schemas.microsoft.com/office/drawing/2014/main" id="{3FA6472D-89CF-FB30-04F7-4EA219D550B0}"/>
                  </a:ext>
                </a:extLst>
              </p:cNvPr>
              <p:cNvSpPr/>
              <p:nvPr/>
            </p:nvSpPr>
            <p:spPr>
              <a:xfrm>
                <a:off x="7513318" y="4352050"/>
                <a:ext cx="144281" cy="222036"/>
              </a:xfrm>
              <a:custGeom>
                <a:avLst/>
                <a:gdLst>
                  <a:gd name="connsiteX0" fmla="*/ 304 w 144281"/>
                  <a:gd name="connsiteY0" fmla="*/ 111846 h 222036"/>
                  <a:gd name="connsiteX1" fmla="*/ 9279 w 144281"/>
                  <a:gd name="connsiteY1" fmla="*/ 47172 h 222036"/>
                  <a:gd name="connsiteX2" fmla="*/ 34650 w 144281"/>
                  <a:gd name="connsiteY2" fmla="*/ 12536 h 222036"/>
                  <a:gd name="connsiteX3" fmla="*/ 71295 w 144281"/>
                  <a:gd name="connsiteY3" fmla="*/ 749 h 222036"/>
                  <a:gd name="connsiteX4" fmla="*/ 108510 w 144281"/>
                  <a:gd name="connsiteY4" fmla="*/ 12614 h 222036"/>
                  <a:gd name="connsiteX5" fmla="*/ 134886 w 144281"/>
                  <a:gd name="connsiteY5" fmla="*/ 48188 h 222036"/>
                  <a:gd name="connsiteX6" fmla="*/ 144586 w 144281"/>
                  <a:gd name="connsiteY6" fmla="*/ 111846 h 222036"/>
                  <a:gd name="connsiteX7" fmla="*/ 135031 w 144281"/>
                  <a:gd name="connsiteY7" fmla="*/ 175224 h 222036"/>
                  <a:gd name="connsiteX8" fmla="*/ 108655 w 144281"/>
                  <a:gd name="connsiteY8" fmla="*/ 210786 h 222036"/>
                  <a:gd name="connsiteX9" fmla="*/ 71295 w 144281"/>
                  <a:gd name="connsiteY9" fmla="*/ 222786 h 222036"/>
                  <a:gd name="connsiteX10" fmla="*/ 34795 w 144281"/>
                  <a:gd name="connsiteY10" fmla="*/ 211155 h 222036"/>
                  <a:gd name="connsiteX11" fmla="*/ 9424 w 144281"/>
                  <a:gd name="connsiteY11" fmla="*/ 176452 h 222036"/>
                  <a:gd name="connsiteX12" fmla="*/ 304 w 144281"/>
                  <a:gd name="connsiteY12" fmla="*/ 111846 h 222036"/>
                  <a:gd name="connsiteX13" fmla="*/ 20273 w 144281"/>
                  <a:gd name="connsiteY13" fmla="*/ 112203 h 222036"/>
                  <a:gd name="connsiteX14" fmla="*/ 26669 w 144281"/>
                  <a:gd name="connsiteY14" fmla="*/ 166361 h 222036"/>
                  <a:gd name="connsiteX15" fmla="*/ 45567 w 144281"/>
                  <a:gd name="connsiteY15" fmla="*/ 194188 h 222036"/>
                  <a:gd name="connsiteX16" fmla="*/ 72021 w 144281"/>
                  <a:gd name="connsiteY16" fmla="*/ 203676 h 222036"/>
                  <a:gd name="connsiteX17" fmla="*/ 98308 w 144281"/>
                  <a:gd name="connsiteY17" fmla="*/ 194400 h 222036"/>
                  <a:gd name="connsiteX18" fmla="*/ 116848 w 144281"/>
                  <a:gd name="connsiteY18" fmla="*/ 166573 h 222036"/>
                  <a:gd name="connsiteX19" fmla="*/ 124762 w 144281"/>
                  <a:gd name="connsiteY19" fmla="*/ 112203 h 222036"/>
                  <a:gd name="connsiteX20" fmla="*/ 117719 w 144281"/>
                  <a:gd name="connsiteY20" fmla="*/ 59931 h 222036"/>
                  <a:gd name="connsiteX21" fmla="*/ 98241 w 144281"/>
                  <a:gd name="connsiteY21" fmla="*/ 30150 h 222036"/>
                  <a:gd name="connsiteX22" fmla="*/ 72021 w 144281"/>
                  <a:gd name="connsiteY22" fmla="*/ 20729 h 222036"/>
                  <a:gd name="connsiteX23" fmla="*/ 45567 w 144281"/>
                  <a:gd name="connsiteY23" fmla="*/ 30150 h 222036"/>
                  <a:gd name="connsiteX24" fmla="*/ 26736 w 144281"/>
                  <a:gd name="connsiteY24" fmla="*/ 57910 h 222036"/>
                  <a:gd name="connsiteX25" fmla="*/ 20273 w 144281"/>
                  <a:gd name="connsiteY25" fmla="*/ 112203 h 2220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44281" h="222036">
                    <a:moveTo>
                      <a:pt x="304" y="111846"/>
                    </a:moveTo>
                    <a:cubicBezTo>
                      <a:pt x="304" y="83974"/>
                      <a:pt x="3296" y="62420"/>
                      <a:pt x="9279" y="47172"/>
                    </a:cubicBezTo>
                    <a:cubicBezTo>
                      <a:pt x="15262" y="31947"/>
                      <a:pt x="23711" y="20394"/>
                      <a:pt x="34650" y="12536"/>
                    </a:cubicBezTo>
                    <a:cubicBezTo>
                      <a:pt x="45567" y="4678"/>
                      <a:pt x="57789" y="749"/>
                      <a:pt x="71295" y="749"/>
                    </a:cubicBezTo>
                    <a:cubicBezTo>
                      <a:pt x="84991" y="749"/>
                      <a:pt x="97392" y="4712"/>
                      <a:pt x="108510" y="12614"/>
                    </a:cubicBezTo>
                    <a:cubicBezTo>
                      <a:pt x="119616" y="20528"/>
                      <a:pt x="128412" y="32383"/>
                      <a:pt x="134886" y="48188"/>
                    </a:cubicBezTo>
                    <a:cubicBezTo>
                      <a:pt x="141349" y="64005"/>
                      <a:pt x="144575" y="85224"/>
                      <a:pt x="144586" y="111846"/>
                    </a:cubicBezTo>
                    <a:cubicBezTo>
                      <a:pt x="144575" y="138389"/>
                      <a:pt x="141393" y="159519"/>
                      <a:pt x="135031" y="175224"/>
                    </a:cubicBezTo>
                    <a:cubicBezTo>
                      <a:pt x="128657" y="190940"/>
                      <a:pt x="119862" y="202794"/>
                      <a:pt x="108655" y="210786"/>
                    </a:cubicBezTo>
                    <a:cubicBezTo>
                      <a:pt x="97437" y="218790"/>
                      <a:pt x="84991" y="222775"/>
                      <a:pt x="71295" y="222786"/>
                    </a:cubicBezTo>
                    <a:cubicBezTo>
                      <a:pt x="57789" y="222775"/>
                      <a:pt x="45623" y="218912"/>
                      <a:pt x="34795" y="211155"/>
                    </a:cubicBezTo>
                    <a:cubicBezTo>
                      <a:pt x="23968" y="203408"/>
                      <a:pt x="15507" y="191833"/>
                      <a:pt x="9424" y="176452"/>
                    </a:cubicBezTo>
                    <a:cubicBezTo>
                      <a:pt x="3340" y="161070"/>
                      <a:pt x="304" y="139539"/>
                      <a:pt x="304" y="111846"/>
                    </a:cubicBezTo>
                    <a:close/>
                    <a:moveTo>
                      <a:pt x="20273" y="112203"/>
                    </a:moveTo>
                    <a:cubicBezTo>
                      <a:pt x="20262" y="136090"/>
                      <a:pt x="22394" y="154139"/>
                      <a:pt x="26669" y="166361"/>
                    </a:cubicBezTo>
                    <a:cubicBezTo>
                      <a:pt x="30922" y="178584"/>
                      <a:pt x="37217" y="187859"/>
                      <a:pt x="45567" y="194188"/>
                    </a:cubicBezTo>
                    <a:cubicBezTo>
                      <a:pt x="53894" y="200517"/>
                      <a:pt x="62712" y="203676"/>
                      <a:pt x="72021" y="203676"/>
                    </a:cubicBezTo>
                    <a:cubicBezTo>
                      <a:pt x="81397" y="203676"/>
                      <a:pt x="90159" y="200584"/>
                      <a:pt x="98308" y="194400"/>
                    </a:cubicBezTo>
                    <a:cubicBezTo>
                      <a:pt x="106445" y="188217"/>
                      <a:pt x="112629" y="178941"/>
                      <a:pt x="116848" y="166573"/>
                    </a:cubicBezTo>
                    <a:cubicBezTo>
                      <a:pt x="122116" y="151527"/>
                      <a:pt x="124751" y="133411"/>
                      <a:pt x="124762" y="112203"/>
                    </a:cubicBezTo>
                    <a:cubicBezTo>
                      <a:pt x="124751" y="90928"/>
                      <a:pt x="122407" y="73504"/>
                      <a:pt x="117719" y="59931"/>
                    </a:cubicBezTo>
                    <a:cubicBezTo>
                      <a:pt x="113019" y="46369"/>
                      <a:pt x="106523" y="36434"/>
                      <a:pt x="98241" y="30150"/>
                    </a:cubicBezTo>
                    <a:cubicBezTo>
                      <a:pt x="89947" y="23877"/>
                      <a:pt x="81207" y="20740"/>
                      <a:pt x="72021" y="20729"/>
                    </a:cubicBezTo>
                    <a:cubicBezTo>
                      <a:pt x="62622" y="20740"/>
                      <a:pt x="53804" y="23877"/>
                      <a:pt x="45567" y="30150"/>
                    </a:cubicBezTo>
                    <a:cubicBezTo>
                      <a:pt x="37318" y="36434"/>
                      <a:pt x="31045" y="45688"/>
                      <a:pt x="26736" y="57910"/>
                    </a:cubicBezTo>
                    <a:cubicBezTo>
                      <a:pt x="22416" y="70144"/>
                      <a:pt x="20262" y="88249"/>
                      <a:pt x="20273" y="112203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98" name="BULK_Picture1">
              <a:extLst>
                <a:ext uri="{FF2B5EF4-FFF2-40B4-BE49-F238E27FC236}">
                  <a16:creationId xmlns:a16="http://schemas.microsoft.com/office/drawing/2014/main" id="{5254EF3C-9B07-CF61-6ABA-245B207DCED6}"/>
                </a:ext>
              </a:extLst>
            </p:cNvPr>
            <p:cNvGrpSpPr/>
            <p:nvPr/>
          </p:nvGrpSpPr>
          <p:grpSpPr>
            <a:xfrm>
              <a:off x="7937642" y="2637550"/>
              <a:ext cx="307976" cy="222036"/>
              <a:chOff x="7937642" y="2637550"/>
              <a:chExt cx="307976" cy="222036"/>
            </a:xfrm>
            <a:solidFill>
              <a:srgbClr val="000000"/>
            </a:solidFill>
          </p:grpSpPr>
          <p:sp>
            <p:nvSpPr>
              <p:cNvPr id="99" name="Freeform: Shape 98">
                <a:extLst>
                  <a:ext uri="{FF2B5EF4-FFF2-40B4-BE49-F238E27FC236}">
                    <a16:creationId xmlns:a16="http://schemas.microsoft.com/office/drawing/2014/main" id="{3D80DE01-B34E-2571-7D52-33BE71B08FA5}"/>
                  </a:ext>
                </a:extLst>
              </p:cNvPr>
              <p:cNvSpPr/>
              <p:nvPr/>
            </p:nvSpPr>
            <p:spPr>
              <a:xfrm>
                <a:off x="7937642" y="2637550"/>
                <a:ext cx="143578" cy="216723"/>
              </a:xfrm>
              <a:custGeom>
                <a:avLst/>
                <a:gdLst>
                  <a:gd name="connsiteX0" fmla="*/ 25746 w 143578"/>
                  <a:gd name="connsiteY0" fmla="*/ 71575 h 216723"/>
                  <a:gd name="connsiteX1" fmla="*/ 5487 w 143578"/>
                  <a:gd name="connsiteY1" fmla="*/ 71575 h 216723"/>
                  <a:gd name="connsiteX2" fmla="*/ 26394 w 143578"/>
                  <a:gd name="connsiteY2" fmla="*/ 20230 h 216723"/>
                  <a:gd name="connsiteX3" fmla="*/ 75909 w 143578"/>
                  <a:gd name="connsiteY3" fmla="*/ 149 h 216723"/>
                  <a:gd name="connsiteX4" fmla="*/ 123114 w 143578"/>
                  <a:gd name="connsiteY4" fmla="*/ 18991 h 216723"/>
                  <a:gd name="connsiteX5" fmla="*/ 141151 w 143578"/>
                  <a:gd name="connsiteY5" fmla="*/ 63416 h 216723"/>
                  <a:gd name="connsiteX6" fmla="*/ 132546 w 143578"/>
                  <a:gd name="connsiteY6" fmla="*/ 97137 h 216723"/>
                  <a:gd name="connsiteX7" fmla="*/ 99160 w 143578"/>
                  <a:gd name="connsiteY7" fmla="*/ 139765 h 216723"/>
                  <a:gd name="connsiteX8" fmla="*/ 46497 w 143578"/>
                  <a:gd name="connsiteY8" fmla="*/ 196468 h 216723"/>
                  <a:gd name="connsiteX9" fmla="*/ 144031 w 143578"/>
                  <a:gd name="connsiteY9" fmla="*/ 196468 h 216723"/>
                  <a:gd name="connsiteX10" fmla="*/ 144031 w 143578"/>
                  <a:gd name="connsiteY10" fmla="*/ 216873 h 216723"/>
                  <a:gd name="connsiteX11" fmla="*/ 453 w 143578"/>
                  <a:gd name="connsiteY11" fmla="*/ 216873 h 216723"/>
                  <a:gd name="connsiteX12" fmla="*/ 81222 w 143578"/>
                  <a:gd name="connsiteY12" fmla="*/ 129585 h 216723"/>
                  <a:gd name="connsiteX13" fmla="*/ 113201 w 143578"/>
                  <a:gd name="connsiteY13" fmla="*/ 90540 h 216723"/>
                  <a:gd name="connsiteX14" fmla="*/ 120602 w 143578"/>
                  <a:gd name="connsiteY14" fmla="*/ 63706 h 216723"/>
                  <a:gd name="connsiteX15" fmla="*/ 107308 w 143578"/>
                  <a:gd name="connsiteY15" fmla="*/ 33010 h 216723"/>
                  <a:gd name="connsiteX16" fmla="*/ 74759 w 143578"/>
                  <a:gd name="connsiteY16" fmla="*/ 20129 h 216723"/>
                  <a:gd name="connsiteX17" fmla="*/ 41050 w 143578"/>
                  <a:gd name="connsiteY17" fmla="*/ 33646 h 216723"/>
                  <a:gd name="connsiteX18" fmla="*/ 25746 w 143578"/>
                  <a:gd name="connsiteY18" fmla="*/ 71575 h 2167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578" h="216723">
                    <a:moveTo>
                      <a:pt x="25746" y="71575"/>
                    </a:moveTo>
                    <a:lnTo>
                      <a:pt x="5487" y="71575"/>
                    </a:lnTo>
                    <a:cubicBezTo>
                      <a:pt x="6056" y="50736"/>
                      <a:pt x="13022" y="33624"/>
                      <a:pt x="26394" y="20230"/>
                    </a:cubicBezTo>
                    <a:cubicBezTo>
                      <a:pt x="39755" y="6846"/>
                      <a:pt x="56264" y="149"/>
                      <a:pt x="75909" y="149"/>
                    </a:cubicBezTo>
                    <a:cubicBezTo>
                      <a:pt x="95353" y="149"/>
                      <a:pt x="111081" y="6433"/>
                      <a:pt x="123114" y="18991"/>
                    </a:cubicBezTo>
                    <a:cubicBezTo>
                      <a:pt x="135124" y="31548"/>
                      <a:pt x="141140" y="46360"/>
                      <a:pt x="141151" y="63416"/>
                    </a:cubicBezTo>
                    <a:cubicBezTo>
                      <a:pt x="141140" y="75404"/>
                      <a:pt x="138272" y="86644"/>
                      <a:pt x="132546" y="97137"/>
                    </a:cubicBezTo>
                    <a:cubicBezTo>
                      <a:pt x="126808" y="107640"/>
                      <a:pt x="115679" y="121850"/>
                      <a:pt x="99160" y="139765"/>
                    </a:cubicBezTo>
                    <a:lnTo>
                      <a:pt x="46497" y="196468"/>
                    </a:lnTo>
                    <a:lnTo>
                      <a:pt x="144031" y="196468"/>
                    </a:lnTo>
                    <a:lnTo>
                      <a:pt x="144031" y="216873"/>
                    </a:lnTo>
                    <a:lnTo>
                      <a:pt x="453" y="216873"/>
                    </a:lnTo>
                    <a:lnTo>
                      <a:pt x="81222" y="129585"/>
                    </a:lnTo>
                    <a:cubicBezTo>
                      <a:pt x="97597" y="112049"/>
                      <a:pt x="108257" y="99034"/>
                      <a:pt x="113201" y="90540"/>
                    </a:cubicBezTo>
                    <a:cubicBezTo>
                      <a:pt x="118124" y="82057"/>
                      <a:pt x="120591" y="73105"/>
                      <a:pt x="120602" y="63706"/>
                    </a:cubicBezTo>
                    <a:cubicBezTo>
                      <a:pt x="120591" y="51830"/>
                      <a:pt x="116160" y="41605"/>
                      <a:pt x="107308" y="33010"/>
                    </a:cubicBezTo>
                    <a:cubicBezTo>
                      <a:pt x="98434" y="24438"/>
                      <a:pt x="87585" y="20140"/>
                      <a:pt x="74759" y="20129"/>
                    </a:cubicBezTo>
                    <a:cubicBezTo>
                      <a:pt x="61231" y="20140"/>
                      <a:pt x="50002" y="24650"/>
                      <a:pt x="41050" y="33646"/>
                    </a:cubicBezTo>
                    <a:cubicBezTo>
                      <a:pt x="32098" y="42666"/>
                      <a:pt x="26997" y="55301"/>
                      <a:pt x="25746" y="71575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0" name="Freeform: Shape 99">
                <a:extLst>
                  <a:ext uri="{FF2B5EF4-FFF2-40B4-BE49-F238E27FC236}">
                    <a16:creationId xmlns:a16="http://schemas.microsoft.com/office/drawing/2014/main" id="{6CA68E06-4461-1131-0EB2-3F5A2659764A}"/>
                  </a:ext>
                </a:extLst>
              </p:cNvPr>
              <p:cNvSpPr/>
              <p:nvPr/>
            </p:nvSpPr>
            <p:spPr>
              <a:xfrm>
                <a:off x="8101338" y="2637550"/>
                <a:ext cx="144281" cy="222036"/>
              </a:xfrm>
              <a:custGeom>
                <a:avLst/>
                <a:gdLst>
                  <a:gd name="connsiteX0" fmla="*/ 510 w 144281"/>
                  <a:gd name="connsiteY0" fmla="*/ 111246 h 222036"/>
                  <a:gd name="connsiteX1" fmla="*/ 9484 w 144281"/>
                  <a:gd name="connsiteY1" fmla="*/ 46572 h 222036"/>
                  <a:gd name="connsiteX2" fmla="*/ 34856 w 144281"/>
                  <a:gd name="connsiteY2" fmla="*/ 11936 h 222036"/>
                  <a:gd name="connsiteX3" fmla="*/ 71501 w 144281"/>
                  <a:gd name="connsiteY3" fmla="*/ 149 h 222036"/>
                  <a:gd name="connsiteX4" fmla="*/ 108716 w 144281"/>
                  <a:gd name="connsiteY4" fmla="*/ 12014 h 222036"/>
                  <a:gd name="connsiteX5" fmla="*/ 135092 w 144281"/>
                  <a:gd name="connsiteY5" fmla="*/ 47588 h 222036"/>
                  <a:gd name="connsiteX6" fmla="*/ 144792 w 144281"/>
                  <a:gd name="connsiteY6" fmla="*/ 111246 h 222036"/>
                  <a:gd name="connsiteX7" fmla="*/ 135237 w 144281"/>
                  <a:gd name="connsiteY7" fmla="*/ 174624 h 222036"/>
                  <a:gd name="connsiteX8" fmla="*/ 108861 w 144281"/>
                  <a:gd name="connsiteY8" fmla="*/ 210186 h 222036"/>
                  <a:gd name="connsiteX9" fmla="*/ 71501 w 144281"/>
                  <a:gd name="connsiteY9" fmla="*/ 222186 h 222036"/>
                  <a:gd name="connsiteX10" fmla="*/ 35001 w 144281"/>
                  <a:gd name="connsiteY10" fmla="*/ 210555 h 222036"/>
                  <a:gd name="connsiteX11" fmla="*/ 9630 w 144281"/>
                  <a:gd name="connsiteY11" fmla="*/ 175852 h 222036"/>
                  <a:gd name="connsiteX12" fmla="*/ 510 w 144281"/>
                  <a:gd name="connsiteY12" fmla="*/ 111246 h 222036"/>
                  <a:gd name="connsiteX13" fmla="*/ 20479 w 144281"/>
                  <a:gd name="connsiteY13" fmla="*/ 111603 h 222036"/>
                  <a:gd name="connsiteX14" fmla="*/ 26875 w 144281"/>
                  <a:gd name="connsiteY14" fmla="*/ 165761 h 222036"/>
                  <a:gd name="connsiteX15" fmla="*/ 45773 w 144281"/>
                  <a:gd name="connsiteY15" fmla="*/ 193588 h 222036"/>
                  <a:gd name="connsiteX16" fmla="*/ 72227 w 144281"/>
                  <a:gd name="connsiteY16" fmla="*/ 203076 h 222036"/>
                  <a:gd name="connsiteX17" fmla="*/ 98513 w 144281"/>
                  <a:gd name="connsiteY17" fmla="*/ 193800 h 222036"/>
                  <a:gd name="connsiteX18" fmla="*/ 117054 w 144281"/>
                  <a:gd name="connsiteY18" fmla="*/ 165973 h 222036"/>
                  <a:gd name="connsiteX19" fmla="*/ 124968 w 144281"/>
                  <a:gd name="connsiteY19" fmla="*/ 111603 h 222036"/>
                  <a:gd name="connsiteX20" fmla="*/ 117924 w 144281"/>
                  <a:gd name="connsiteY20" fmla="*/ 59331 h 222036"/>
                  <a:gd name="connsiteX21" fmla="*/ 98447 w 144281"/>
                  <a:gd name="connsiteY21" fmla="*/ 29550 h 222036"/>
                  <a:gd name="connsiteX22" fmla="*/ 72227 w 144281"/>
                  <a:gd name="connsiteY22" fmla="*/ 20129 h 222036"/>
                  <a:gd name="connsiteX23" fmla="*/ 45773 w 144281"/>
                  <a:gd name="connsiteY23" fmla="*/ 29550 h 222036"/>
                  <a:gd name="connsiteX24" fmla="*/ 26942 w 144281"/>
                  <a:gd name="connsiteY24" fmla="*/ 57310 h 222036"/>
                  <a:gd name="connsiteX25" fmla="*/ 20479 w 144281"/>
                  <a:gd name="connsiteY25" fmla="*/ 111603 h 2220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44281" h="222036">
                    <a:moveTo>
                      <a:pt x="510" y="111246"/>
                    </a:moveTo>
                    <a:cubicBezTo>
                      <a:pt x="510" y="83374"/>
                      <a:pt x="3502" y="61820"/>
                      <a:pt x="9484" y="46572"/>
                    </a:cubicBezTo>
                    <a:cubicBezTo>
                      <a:pt x="15467" y="31347"/>
                      <a:pt x="23917" y="19794"/>
                      <a:pt x="34856" y="11936"/>
                    </a:cubicBezTo>
                    <a:cubicBezTo>
                      <a:pt x="45773" y="4078"/>
                      <a:pt x="57995" y="149"/>
                      <a:pt x="71501" y="149"/>
                    </a:cubicBezTo>
                    <a:cubicBezTo>
                      <a:pt x="85197" y="149"/>
                      <a:pt x="97598" y="4112"/>
                      <a:pt x="108716" y="12014"/>
                    </a:cubicBezTo>
                    <a:cubicBezTo>
                      <a:pt x="119822" y="19928"/>
                      <a:pt x="128618" y="31783"/>
                      <a:pt x="135092" y="47588"/>
                    </a:cubicBezTo>
                    <a:cubicBezTo>
                      <a:pt x="141555" y="63405"/>
                      <a:pt x="144780" y="84624"/>
                      <a:pt x="144792" y="111246"/>
                    </a:cubicBezTo>
                    <a:cubicBezTo>
                      <a:pt x="144780" y="137789"/>
                      <a:pt x="141599" y="158919"/>
                      <a:pt x="135237" y="174624"/>
                    </a:cubicBezTo>
                    <a:cubicBezTo>
                      <a:pt x="128863" y="190340"/>
                      <a:pt x="120068" y="202194"/>
                      <a:pt x="108861" y="210186"/>
                    </a:cubicBezTo>
                    <a:cubicBezTo>
                      <a:pt x="97643" y="218190"/>
                      <a:pt x="85197" y="222175"/>
                      <a:pt x="71501" y="222186"/>
                    </a:cubicBezTo>
                    <a:cubicBezTo>
                      <a:pt x="57995" y="222175"/>
                      <a:pt x="45828" y="218312"/>
                      <a:pt x="35001" y="210555"/>
                    </a:cubicBezTo>
                    <a:cubicBezTo>
                      <a:pt x="24174" y="202808"/>
                      <a:pt x="15713" y="191233"/>
                      <a:pt x="9630" y="175852"/>
                    </a:cubicBezTo>
                    <a:cubicBezTo>
                      <a:pt x="3546" y="160470"/>
                      <a:pt x="510" y="138939"/>
                      <a:pt x="510" y="111246"/>
                    </a:cubicBezTo>
                    <a:close/>
                    <a:moveTo>
                      <a:pt x="20479" y="111603"/>
                    </a:moveTo>
                    <a:cubicBezTo>
                      <a:pt x="20468" y="135490"/>
                      <a:pt x="22600" y="153539"/>
                      <a:pt x="26875" y="165761"/>
                    </a:cubicBezTo>
                    <a:cubicBezTo>
                      <a:pt x="31128" y="177984"/>
                      <a:pt x="37423" y="187259"/>
                      <a:pt x="45773" y="193588"/>
                    </a:cubicBezTo>
                    <a:cubicBezTo>
                      <a:pt x="54099" y="199917"/>
                      <a:pt x="62918" y="203076"/>
                      <a:pt x="72227" y="203076"/>
                    </a:cubicBezTo>
                    <a:cubicBezTo>
                      <a:pt x="81603" y="203076"/>
                      <a:pt x="90365" y="199984"/>
                      <a:pt x="98513" y="193800"/>
                    </a:cubicBezTo>
                    <a:cubicBezTo>
                      <a:pt x="106651" y="187617"/>
                      <a:pt x="112834" y="178341"/>
                      <a:pt x="117054" y="165973"/>
                    </a:cubicBezTo>
                    <a:cubicBezTo>
                      <a:pt x="122322" y="150927"/>
                      <a:pt x="124956" y="132811"/>
                      <a:pt x="124968" y="111603"/>
                    </a:cubicBezTo>
                    <a:cubicBezTo>
                      <a:pt x="124956" y="90328"/>
                      <a:pt x="122612" y="72904"/>
                      <a:pt x="117924" y="59331"/>
                    </a:cubicBezTo>
                    <a:cubicBezTo>
                      <a:pt x="113225" y="45769"/>
                      <a:pt x="106729" y="35834"/>
                      <a:pt x="98447" y="29550"/>
                    </a:cubicBezTo>
                    <a:cubicBezTo>
                      <a:pt x="90153" y="23277"/>
                      <a:pt x="81413" y="20140"/>
                      <a:pt x="72227" y="20129"/>
                    </a:cubicBezTo>
                    <a:cubicBezTo>
                      <a:pt x="62828" y="20140"/>
                      <a:pt x="54010" y="23277"/>
                      <a:pt x="45773" y="29550"/>
                    </a:cubicBezTo>
                    <a:cubicBezTo>
                      <a:pt x="37524" y="35834"/>
                      <a:pt x="31250" y="45088"/>
                      <a:pt x="26942" y="57310"/>
                    </a:cubicBezTo>
                    <a:cubicBezTo>
                      <a:pt x="22622" y="69544"/>
                      <a:pt x="20468" y="87649"/>
                      <a:pt x="20479" y="111603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01" name="BULK_Picture1">
              <a:extLst>
                <a:ext uri="{FF2B5EF4-FFF2-40B4-BE49-F238E27FC236}">
                  <a16:creationId xmlns:a16="http://schemas.microsoft.com/office/drawing/2014/main" id="{5491AA54-3AB1-7B39-AA26-E0CB1E74D512}"/>
                </a:ext>
              </a:extLst>
            </p:cNvPr>
            <p:cNvGrpSpPr/>
            <p:nvPr/>
          </p:nvGrpSpPr>
          <p:grpSpPr>
            <a:xfrm>
              <a:off x="8537963" y="3206392"/>
              <a:ext cx="250346" cy="216723"/>
              <a:chOff x="8537963" y="3206392"/>
              <a:chExt cx="250346" cy="216723"/>
            </a:xfrm>
            <a:solidFill>
              <a:srgbClr val="000000"/>
            </a:solidFill>
          </p:grpSpPr>
          <p:sp>
            <p:nvSpPr>
              <p:cNvPr id="102" name="Freeform: Shape 101">
                <a:extLst>
                  <a:ext uri="{FF2B5EF4-FFF2-40B4-BE49-F238E27FC236}">
                    <a16:creationId xmlns:a16="http://schemas.microsoft.com/office/drawing/2014/main" id="{129E856D-D694-66DC-6DA1-5A5753B9B511}"/>
                  </a:ext>
                </a:extLst>
              </p:cNvPr>
              <p:cNvSpPr/>
              <p:nvPr/>
            </p:nvSpPr>
            <p:spPr>
              <a:xfrm>
                <a:off x="8537963" y="3206392"/>
                <a:ext cx="143578" cy="216723"/>
              </a:xfrm>
              <a:custGeom>
                <a:avLst/>
                <a:gdLst>
                  <a:gd name="connsiteX0" fmla="*/ 25957 w 143578"/>
                  <a:gd name="connsiteY0" fmla="*/ 71774 h 216723"/>
                  <a:gd name="connsiteX1" fmla="*/ 5697 w 143578"/>
                  <a:gd name="connsiteY1" fmla="*/ 71774 h 216723"/>
                  <a:gd name="connsiteX2" fmla="*/ 26604 w 143578"/>
                  <a:gd name="connsiteY2" fmla="*/ 20429 h 216723"/>
                  <a:gd name="connsiteX3" fmla="*/ 76119 w 143578"/>
                  <a:gd name="connsiteY3" fmla="*/ 348 h 216723"/>
                  <a:gd name="connsiteX4" fmla="*/ 123324 w 143578"/>
                  <a:gd name="connsiteY4" fmla="*/ 19190 h 216723"/>
                  <a:gd name="connsiteX5" fmla="*/ 141362 w 143578"/>
                  <a:gd name="connsiteY5" fmla="*/ 63615 h 216723"/>
                  <a:gd name="connsiteX6" fmla="*/ 132756 w 143578"/>
                  <a:gd name="connsiteY6" fmla="*/ 97336 h 216723"/>
                  <a:gd name="connsiteX7" fmla="*/ 99370 w 143578"/>
                  <a:gd name="connsiteY7" fmla="*/ 139964 h 216723"/>
                  <a:gd name="connsiteX8" fmla="*/ 46707 w 143578"/>
                  <a:gd name="connsiteY8" fmla="*/ 196667 h 216723"/>
                  <a:gd name="connsiteX9" fmla="*/ 144241 w 143578"/>
                  <a:gd name="connsiteY9" fmla="*/ 196667 h 216723"/>
                  <a:gd name="connsiteX10" fmla="*/ 144241 w 143578"/>
                  <a:gd name="connsiteY10" fmla="*/ 217072 h 216723"/>
                  <a:gd name="connsiteX11" fmla="*/ 663 w 143578"/>
                  <a:gd name="connsiteY11" fmla="*/ 217072 h 216723"/>
                  <a:gd name="connsiteX12" fmla="*/ 81432 w 143578"/>
                  <a:gd name="connsiteY12" fmla="*/ 129784 h 216723"/>
                  <a:gd name="connsiteX13" fmla="*/ 113411 w 143578"/>
                  <a:gd name="connsiteY13" fmla="*/ 90739 h 216723"/>
                  <a:gd name="connsiteX14" fmla="*/ 120812 w 143578"/>
                  <a:gd name="connsiteY14" fmla="*/ 63905 h 216723"/>
                  <a:gd name="connsiteX15" fmla="*/ 107518 w 143578"/>
                  <a:gd name="connsiteY15" fmla="*/ 33209 h 216723"/>
                  <a:gd name="connsiteX16" fmla="*/ 74969 w 143578"/>
                  <a:gd name="connsiteY16" fmla="*/ 20328 h 216723"/>
                  <a:gd name="connsiteX17" fmla="*/ 41260 w 143578"/>
                  <a:gd name="connsiteY17" fmla="*/ 33846 h 216723"/>
                  <a:gd name="connsiteX18" fmla="*/ 25957 w 143578"/>
                  <a:gd name="connsiteY18" fmla="*/ 71774 h 2167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578" h="216723">
                    <a:moveTo>
                      <a:pt x="25957" y="71774"/>
                    </a:moveTo>
                    <a:lnTo>
                      <a:pt x="5697" y="71774"/>
                    </a:lnTo>
                    <a:cubicBezTo>
                      <a:pt x="6267" y="50935"/>
                      <a:pt x="13232" y="33823"/>
                      <a:pt x="26604" y="20429"/>
                    </a:cubicBezTo>
                    <a:cubicBezTo>
                      <a:pt x="39965" y="7045"/>
                      <a:pt x="56474" y="348"/>
                      <a:pt x="76119" y="348"/>
                    </a:cubicBezTo>
                    <a:cubicBezTo>
                      <a:pt x="95563" y="348"/>
                      <a:pt x="111291" y="6632"/>
                      <a:pt x="123324" y="19190"/>
                    </a:cubicBezTo>
                    <a:cubicBezTo>
                      <a:pt x="135334" y="31747"/>
                      <a:pt x="141350" y="46559"/>
                      <a:pt x="141362" y="63615"/>
                    </a:cubicBezTo>
                    <a:cubicBezTo>
                      <a:pt x="141350" y="75603"/>
                      <a:pt x="138482" y="86843"/>
                      <a:pt x="132756" y="97336"/>
                    </a:cubicBezTo>
                    <a:cubicBezTo>
                      <a:pt x="127018" y="107839"/>
                      <a:pt x="115890" y="122049"/>
                      <a:pt x="99370" y="139964"/>
                    </a:cubicBezTo>
                    <a:lnTo>
                      <a:pt x="46707" y="196667"/>
                    </a:lnTo>
                    <a:lnTo>
                      <a:pt x="144241" y="196667"/>
                    </a:lnTo>
                    <a:lnTo>
                      <a:pt x="144241" y="217072"/>
                    </a:lnTo>
                    <a:lnTo>
                      <a:pt x="663" y="217072"/>
                    </a:lnTo>
                    <a:lnTo>
                      <a:pt x="81432" y="129784"/>
                    </a:lnTo>
                    <a:cubicBezTo>
                      <a:pt x="97807" y="112248"/>
                      <a:pt x="108467" y="99233"/>
                      <a:pt x="113411" y="90739"/>
                    </a:cubicBezTo>
                    <a:cubicBezTo>
                      <a:pt x="118334" y="82256"/>
                      <a:pt x="120801" y="73304"/>
                      <a:pt x="120812" y="63905"/>
                    </a:cubicBezTo>
                    <a:cubicBezTo>
                      <a:pt x="120801" y="52029"/>
                      <a:pt x="116370" y="41804"/>
                      <a:pt x="107518" y="33209"/>
                    </a:cubicBezTo>
                    <a:cubicBezTo>
                      <a:pt x="98644" y="24637"/>
                      <a:pt x="87795" y="20339"/>
                      <a:pt x="74969" y="20328"/>
                    </a:cubicBezTo>
                    <a:cubicBezTo>
                      <a:pt x="61441" y="20339"/>
                      <a:pt x="50212" y="24849"/>
                      <a:pt x="41260" y="33846"/>
                    </a:cubicBezTo>
                    <a:cubicBezTo>
                      <a:pt x="32308" y="42865"/>
                      <a:pt x="27207" y="55500"/>
                      <a:pt x="25957" y="71774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3" name="Freeform: Shape 102">
                <a:extLst>
                  <a:ext uri="{FF2B5EF4-FFF2-40B4-BE49-F238E27FC236}">
                    <a16:creationId xmlns:a16="http://schemas.microsoft.com/office/drawing/2014/main" id="{BA14608F-5AAD-D2DA-B86F-74AB8525AEEE}"/>
                  </a:ext>
                </a:extLst>
              </p:cNvPr>
              <p:cNvSpPr/>
              <p:nvPr/>
            </p:nvSpPr>
            <p:spPr>
              <a:xfrm>
                <a:off x="8734140" y="3211717"/>
                <a:ext cx="54169" cy="211399"/>
              </a:xfrm>
              <a:custGeom>
                <a:avLst/>
                <a:gdLst>
                  <a:gd name="connsiteX0" fmla="*/ 13367 w 54169"/>
                  <a:gd name="connsiteY0" fmla="*/ 348 h 211399"/>
                  <a:gd name="connsiteX1" fmla="*/ 54890 w 54169"/>
                  <a:gd name="connsiteY1" fmla="*/ 348 h 211399"/>
                  <a:gd name="connsiteX2" fmla="*/ 54890 w 54169"/>
                  <a:gd name="connsiteY2" fmla="*/ 211747 h 211399"/>
                  <a:gd name="connsiteX3" fmla="*/ 33916 w 54169"/>
                  <a:gd name="connsiteY3" fmla="*/ 211747 h 211399"/>
                  <a:gd name="connsiteX4" fmla="*/ 33916 w 54169"/>
                  <a:gd name="connsiteY4" fmla="*/ 21043 h 211399"/>
                  <a:gd name="connsiteX5" fmla="*/ 720 w 54169"/>
                  <a:gd name="connsiteY5" fmla="*/ 21043 h 2113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169" h="211399">
                    <a:moveTo>
                      <a:pt x="13367" y="348"/>
                    </a:moveTo>
                    <a:lnTo>
                      <a:pt x="54890" y="348"/>
                    </a:lnTo>
                    <a:lnTo>
                      <a:pt x="54890" y="211747"/>
                    </a:lnTo>
                    <a:lnTo>
                      <a:pt x="33916" y="211747"/>
                    </a:lnTo>
                    <a:lnTo>
                      <a:pt x="33916" y="21043"/>
                    </a:lnTo>
                    <a:lnTo>
                      <a:pt x="720" y="21043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04" name="BULK_Picture1">
              <a:extLst>
                <a:ext uri="{FF2B5EF4-FFF2-40B4-BE49-F238E27FC236}">
                  <a16:creationId xmlns:a16="http://schemas.microsoft.com/office/drawing/2014/main" id="{F5237B72-9A97-1746-459A-F12C926FC7EA}"/>
                </a:ext>
              </a:extLst>
            </p:cNvPr>
            <p:cNvGrpSpPr/>
            <p:nvPr/>
          </p:nvGrpSpPr>
          <p:grpSpPr>
            <a:xfrm>
              <a:off x="8524894" y="3783217"/>
              <a:ext cx="276496" cy="216712"/>
              <a:chOff x="8524894" y="3783217"/>
              <a:chExt cx="276496" cy="216712"/>
            </a:xfrm>
            <a:solidFill>
              <a:srgbClr val="000000"/>
            </a:solidFill>
          </p:grpSpPr>
          <p:sp>
            <p:nvSpPr>
              <p:cNvPr id="105" name="Freeform: Shape 104">
                <a:extLst>
                  <a:ext uri="{FF2B5EF4-FFF2-40B4-BE49-F238E27FC236}">
                    <a16:creationId xmlns:a16="http://schemas.microsoft.com/office/drawing/2014/main" id="{6212686E-4D80-02AD-3857-6193CA9F960D}"/>
                  </a:ext>
                </a:extLst>
              </p:cNvPr>
              <p:cNvSpPr/>
              <p:nvPr/>
            </p:nvSpPr>
            <p:spPr>
              <a:xfrm>
                <a:off x="8524894" y="3783217"/>
                <a:ext cx="54169" cy="211399"/>
              </a:xfrm>
              <a:custGeom>
                <a:avLst/>
                <a:gdLst>
                  <a:gd name="connsiteX0" fmla="*/ 13294 w 54169"/>
                  <a:gd name="connsiteY0" fmla="*/ 548 h 211399"/>
                  <a:gd name="connsiteX1" fmla="*/ 54817 w 54169"/>
                  <a:gd name="connsiteY1" fmla="*/ 548 h 211399"/>
                  <a:gd name="connsiteX2" fmla="*/ 54817 w 54169"/>
                  <a:gd name="connsiteY2" fmla="*/ 211947 h 211399"/>
                  <a:gd name="connsiteX3" fmla="*/ 33843 w 54169"/>
                  <a:gd name="connsiteY3" fmla="*/ 211947 h 211399"/>
                  <a:gd name="connsiteX4" fmla="*/ 33843 w 54169"/>
                  <a:gd name="connsiteY4" fmla="*/ 21243 h 211399"/>
                  <a:gd name="connsiteX5" fmla="*/ 647 w 54169"/>
                  <a:gd name="connsiteY5" fmla="*/ 21243 h 2113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169" h="211399">
                    <a:moveTo>
                      <a:pt x="13294" y="548"/>
                    </a:moveTo>
                    <a:lnTo>
                      <a:pt x="54817" y="548"/>
                    </a:lnTo>
                    <a:lnTo>
                      <a:pt x="54817" y="211947"/>
                    </a:lnTo>
                    <a:lnTo>
                      <a:pt x="33843" y="211947"/>
                    </a:lnTo>
                    <a:lnTo>
                      <a:pt x="33843" y="21243"/>
                    </a:lnTo>
                    <a:lnTo>
                      <a:pt x="647" y="21243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6" name="Freeform: Shape 105">
                <a:extLst>
                  <a:ext uri="{FF2B5EF4-FFF2-40B4-BE49-F238E27FC236}">
                    <a16:creationId xmlns:a16="http://schemas.microsoft.com/office/drawing/2014/main" id="{0ADD1BF6-BAF9-9773-3150-C8F5C2DC004E}"/>
                  </a:ext>
                </a:extLst>
              </p:cNvPr>
              <p:cNvSpPr/>
              <p:nvPr/>
            </p:nvSpPr>
            <p:spPr>
              <a:xfrm>
                <a:off x="8667311" y="3783217"/>
                <a:ext cx="134079" cy="216712"/>
              </a:xfrm>
              <a:custGeom>
                <a:avLst/>
                <a:gdLst>
                  <a:gd name="connsiteX0" fmla="*/ 704 w 134079"/>
                  <a:gd name="connsiteY0" fmla="*/ 548 h 216712"/>
                  <a:gd name="connsiteX1" fmla="*/ 134783 w 134079"/>
                  <a:gd name="connsiteY1" fmla="*/ 548 h 216712"/>
                  <a:gd name="connsiteX2" fmla="*/ 21678 w 134079"/>
                  <a:gd name="connsiteY2" fmla="*/ 217260 h 216712"/>
                  <a:gd name="connsiteX3" fmla="*/ 4176 w 134079"/>
                  <a:gd name="connsiteY3" fmla="*/ 208297 h 216712"/>
                  <a:gd name="connsiteX4" fmla="*/ 101777 w 134079"/>
                  <a:gd name="connsiteY4" fmla="*/ 20662 h 216712"/>
                  <a:gd name="connsiteX5" fmla="*/ 704 w 134079"/>
                  <a:gd name="connsiteY5" fmla="*/ 20662 h 2167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4079" h="216712">
                    <a:moveTo>
                      <a:pt x="704" y="548"/>
                    </a:moveTo>
                    <a:lnTo>
                      <a:pt x="134783" y="548"/>
                    </a:lnTo>
                    <a:lnTo>
                      <a:pt x="21678" y="217260"/>
                    </a:lnTo>
                    <a:lnTo>
                      <a:pt x="4176" y="208297"/>
                    </a:lnTo>
                    <a:lnTo>
                      <a:pt x="101777" y="20662"/>
                    </a:lnTo>
                    <a:lnTo>
                      <a:pt x="704" y="20662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07" name="BULK_Picture1">
              <a:extLst>
                <a:ext uri="{FF2B5EF4-FFF2-40B4-BE49-F238E27FC236}">
                  <a16:creationId xmlns:a16="http://schemas.microsoft.com/office/drawing/2014/main" id="{41A9FF4E-F3A1-F638-DB0A-9CFF85B3F6AB}"/>
                </a:ext>
              </a:extLst>
            </p:cNvPr>
            <p:cNvGrpSpPr/>
            <p:nvPr/>
          </p:nvGrpSpPr>
          <p:grpSpPr>
            <a:xfrm>
              <a:off x="8510874" y="4352050"/>
              <a:ext cx="304524" cy="222036"/>
              <a:chOff x="8510874" y="4352050"/>
              <a:chExt cx="304524" cy="222036"/>
            </a:xfrm>
            <a:solidFill>
              <a:srgbClr val="000000"/>
            </a:solidFill>
          </p:grpSpPr>
          <p:sp>
            <p:nvSpPr>
              <p:cNvPr id="108" name="Freeform: Shape 107">
                <a:extLst>
                  <a:ext uri="{FF2B5EF4-FFF2-40B4-BE49-F238E27FC236}">
                    <a16:creationId xmlns:a16="http://schemas.microsoft.com/office/drawing/2014/main" id="{978AC59E-1E3D-8A9A-F27F-0FAF2100BE75}"/>
                  </a:ext>
                </a:extLst>
              </p:cNvPr>
              <p:cNvSpPr/>
              <p:nvPr/>
            </p:nvSpPr>
            <p:spPr>
              <a:xfrm>
                <a:off x="8510874" y="4352050"/>
                <a:ext cx="143578" cy="216723"/>
              </a:xfrm>
              <a:custGeom>
                <a:avLst/>
                <a:gdLst>
                  <a:gd name="connsiteX0" fmla="*/ 25947 w 143578"/>
                  <a:gd name="connsiteY0" fmla="*/ 72175 h 216723"/>
                  <a:gd name="connsiteX1" fmla="*/ 5688 w 143578"/>
                  <a:gd name="connsiteY1" fmla="*/ 72175 h 216723"/>
                  <a:gd name="connsiteX2" fmla="*/ 26594 w 143578"/>
                  <a:gd name="connsiteY2" fmla="*/ 20830 h 216723"/>
                  <a:gd name="connsiteX3" fmla="*/ 76110 w 143578"/>
                  <a:gd name="connsiteY3" fmla="*/ 749 h 216723"/>
                  <a:gd name="connsiteX4" fmla="*/ 123314 w 143578"/>
                  <a:gd name="connsiteY4" fmla="*/ 19591 h 216723"/>
                  <a:gd name="connsiteX5" fmla="*/ 141352 w 143578"/>
                  <a:gd name="connsiteY5" fmla="*/ 64016 h 216723"/>
                  <a:gd name="connsiteX6" fmla="*/ 132746 w 143578"/>
                  <a:gd name="connsiteY6" fmla="*/ 97737 h 216723"/>
                  <a:gd name="connsiteX7" fmla="*/ 99360 w 143578"/>
                  <a:gd name="connsiteY7" fmla="*/ 140365 h 216723"/>
                  <a:gd name="connsiteX8" fmla="*/ 46697 w 143578"/>
                  <a:gd name="connsiteY8" fmla="*/ 197068 h 216723"/>
                  <a:gd name="connsiteX9" fmla="*/ 144232 w 143578"/>
                  <a:gd name="connsiteY9" fmla="*/ 197068 h 216723"/>
                  <a:gd name="connsiteX10" fmla="*/ 144232 w 143578"/>
                  <a:gd name="connsiteY10" fmla="*/ 217473 h 216723"/>
                  <a:gd name="connsiteX11" fmla="*/ 654 w 143578"/>
                  <a:gd name="connsiteY11" fmla="*/ 217473 h 216723"/>
                  <a:gd name="connsiteX12" fmla="*/ 81423 w 143578"/>
                  <a:gd name="connsiteY12" fmla="*/ 130185 h 216723"/>
                  <a:gd name="connsiteX13" fmla="*/ 113402 w 143578"/>
                  <a:gd name="connsiteY13" fmla="*/ 91140 h 216723"/>
                  <a:gd name="connsiteX14" fmla="*/ 120803 w 143578"/>
                  <a:gd name="connsiteY14" fmla="*/ 64306 h 216723"/>
                  <a:gd name="connsiteX15" fmla="*/ 107508 w 143578"/>
                  <a:gd name="connsiteY15" fmla="*/ 33610 h 216723"/>
                  <a:gd name="connsiteX16" fmla="*/ 74960 w 143578"/>
                  <a:gd name="connsiteY16" fmla="*/ 20729 h 216723"/>
                  <a:gd name="connsiteX17" fmla="*/ 41250 w 143578"/>
                  <a:gd name="connsiteY17" fmla="*/ 34246 h 216723"/>
                  <a:gd name="connsiteX18" fmla="*/ 25947 w 143578"/>
                  <a:gd name="connsiteY18" fmla="*/ 72175 h 2167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578" h="216723">
                    <a:moveTo>
                      <a:pt x="25947" y="72175"/>
                    </a:moveTo>
                    <a:lnTo>
                      <a:pt x="5688" y="72175"/>
                    </a:lnTo>
                    <a:cubicBezTo>
                      <a:pt x="6257" y="51336"/>
                      <a:pt x="13222" y="34224"/>
                      <a:pt x="26594" y="20830"/>
                    </a:cubicBezTo>
                    <a:cubicBezTo>
                      <a:pt x="39955" y="7446"/>
                      <a:pt x="56464" y="749"/>
                      <a:pt x="76110" y="749"/>
                    </a:cubicBezTo>
                    <a:cubicBezTo>
                      <a:pt x="95554" y="749"/>
                      <a:pt x="111281" y="7033"/>
                      <a:pt x="123314" y="19591"/>
                    </a:cubicBezTo>
                    <a:cubicBezTo>
                      <a:pt x="135324" y="32148"/>
                      <a:pt x="141341" y="46960"/>
                      <a:pt x="141352" y="64016"/>
                    </a:cubicBezTo>
                    <a:cubicBezTo>
                      <a:pt x="141341" y="76004"/>
                      <a:pt x="138472" y="87244"/>
                      <a:pt x="132746" y="97737"/>
                    </a:cubicBezTo>
                    <a:cubicBezTo>
                      <a:pt x="127009" y="108240"/>
                      <a:pt x="115880" y="122450"/>
                      <a:pt x="99360" y="140365"/>
                    </a:cubicBezTo>
                    <a:lnTo>
                      <a:pt x="46697" y="197068"/>
                    </a:lnTo>
                    <a:lnTo>
                      <a:pt x="144232" y="197068"/>
                    </a:lnTo>
                    <a:lnTo>
                      <a:pt x="144232" y="217473"/>
                    </a:lnTo>
                    <a:lnTo>
                      <a:pt x="654" y="217473"/>
                    </a:lnTo>
                    <a:lnTo>
                      <a:pt x="81423" y="130185"/>
                    </a:lnTo>
                    <a:cubicBezTo>
                      <a:pt x="97797" y="112649"/>
                      <a:pt x="108457" y="99634"/>
                      <a:pt x="113402" y="91140"/>
                    </a:cubicBezTo>
                    <a:cubicBezTo>
                      <a:pt x="118325" y="82657"/>
                      <a:pt x="120792" y="73705"/>
                      <a:pt x="120803" y="64306"/>
                    </a:cubicBezTo>
                    <a:cubicBezTo>
                      <a:pt x="120792" y="52430"/>
                      <a:pt x="116360" y="42205"/>
                      <a:pt x="107508" y="33610"/>
                    </a:cubicBezTo>
                    <a:cubicBezTo>
                      <a:pt x="98635" y="25038"/>
                      <a:pt x="87785" y="20740"/>
                      <a:pt x="74960" y="20729"/>
                    </a:cubicBezTo>
                    <a:cubicBezTo>
                      <a:pt x="61431" y="20740"/>
                      <a:pt x="50202" y="25250"/>
                      <a:pt x="41250" y="34246"/>
                    </a:cubicBezTo>
                    <a:cubicBezTo>
                      <a:pt x="32298" y="43266"/>
                      <a:pt x="27197" y="55901"/>
                      <a:pt x="25947" y="72175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9" name="Freeform: Shape 108">
                <a:extLst>
                  <a:ext uri="{FF2B5EF4-FFF2-40B4-BE49-F238E27FC236}">
                    <a16:creationId xmlns:a16="http://schemas.microsoft.com/office/drawing/2014/main" id="{5A4E5DDE-B7D7-3615-F07E-209697F3133A}"/>
                  </a:ext>
                </a:extLst>
              </p:cNvPr>
              <p:cNvSpPr/>
              <p:nvPr/>
            </p:nvSpPr>
            <p:spPr>
              <a:xfrm>
                <a:off x="8677156" y="4357374"/>
                <a:ext cx="138242" cy="216712"/>
              </a:xfrm>
              <a:custGeom>
                <a:avLst/>
                <a:gdLst>
                  <a:gd name="connsiteX0" fmla="*/ 133495 w 138242"/>
                  <a:gd name="connsiteY0" fmla="*/ 749 h 216712"/>
                  <a:gd name="connsiteX1" fmla="*/ 133495 w 138242"/>
                  <a:gd name="connsiteY1" fmla="*/ 20863 h 216712"/>
                  <a:gd name="connsiteX2" fmla="*/ 58374 w 138242"/>
                  <a:gd name="connsiteY2" fmla="*/ 20863 h 216712"/>
                  <a:gd name="connsiteX3" fmla="*/ 47792 w 138242"/>
                  <a:gd name="connsiteY3" fmla="*/ 78515 h 216712"/>
                  <a:gd name="connsiteX4" fmla="*/ 72628 w 138242"/>
                  <a:gd name="connsiteY4" fmla="*/ 74475 h 216712"/>
                  <a:gd name="connsiteX5" fmla="*/ 120223 w 138242"/>
                  <a:gd name="connsiteY5" fmla="*/ 93807 h 216712"/>
                  <a:gd name="connsiteX6" fmla="*/ 138954 w 138242"/>
                  <a:gd name="connsiteY6" fmla="*/ 143312 h 216712"/>
                  <a:gd name="connsiteX7" fmla="*/ 129321 w 138242"/>
                  <a:gd name="connsiteY7" fmla="*/ 181542 h 216712"/>
                  <a:gd name="connsiteX8" fmla="*/ 103246 w 138242"/>
                  <a:gd name="connsiteY8" fmla="*/ 208197 h 216712"/>
                  <a:gd name="connsiteX9" fmla="*/ 65239 w 138242"/>
                  <a:gd name="connsiteY9" fmla="*/ 217461 h 216712"/>
                  <a:gd name="connsiteX10" fmla="*/ 21829 w 138242"/>
                  <a:gd name="connsiteY10" fmla="*/ 201734 h 216712"/>
                  <a:gd name="connsiteX11" fmla="*/ 711 w 138242"/>
                  <a:gd name="connsiteY11" fmla="*/ 160981 h 216712"/>
                  <a:gd name="connsiteX12" fmla="*/ 22410 w 138242"/>
                  <a:gd name="connsiteY12" fmla="*/ 160981 h 216712"/>
                  <a:gd name="connsiteX13" fmla="*/ 30670 w 138242"/>
                  <a:gd name="connsiteY13" fmla="*/ 180827 h 216712"/>
                  <a:gd name="connsiteX14" fmla="*/ 46185 w 138242"/>
                  <a:gd name="connsiteY14" fmla="*/ 193106 h 216712"/>
                  <a:gd name="connsiteX15" fmla="*/ 66522 w 138242"/>
                  <a:gd name="connsiteY15" fmla="*/ 197771 h 216712"/>
                  <a:gd name="connsiteX16" fmla="*/ 102308 w 138242"/>
                  <a:gd name="connsiteY16" fmla="*/ 181988 h 216712"/>
                  <a:gd name="connsiteX17" fmla="*/ 117254 w 138242"/>
                  <a:gd name="connsiteY17" fmla="*/ 142519 h 216712"/>
                  <a:gd name="connsiteX18" fmla="*/ 103748 w 138242"/>
                  <a:gd name="connsiteY18" fmla="*/ 107794 h 216712"/>
                  <a:gd name="connsiteX19" fmla="*/ 67672 w 138242"/>
                  <a:gd name="connsiteY19" fmla="*/ 94444 h 216712"/>
                  <a:gd name="connsiteX20" fmla="*/ 22410 w 138242"/>
                  <a:gd name="connsiteY20" fmla="*/ 105795 h 216712"/>
                  <a:gd name="connsiteX21" fmla="*/ 41955 w 138242"/>
                  <a:gd name="connsiteY21" fmla="*/ 749 h 2167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38242" h="216712">
                    <a:moveTo>
                      <a:pt x="133495" y="749"/>
                    </a:moveTo>
                    <a:lnTo>
                      <a:pt x="133495" y="20863"/>
                    </a:lnTo>
                    <a:lnTo>
                      <a:pt x="58374" y="20863"/>
                    </a:lnTo>
                    <a:lnTo>
                      <a:pt x="47792" y="78515"/>
                    </a:lnTo>
                    <a:cubicBezTo>
                      <a:pt x="56979" y="75837"/>
                      <a:pt x="65261" y="74486"/>
                      <a:pt x="72628" y="74475"/>
                    </a:cubicBezTo>
                    <a:cubicBezTo>
                      <a:pt x="91872" y="74486"/>
                      <a:pt x="107733" y="80926"/>
                      <a:pt x="120223" y="93807"/>
                    </a:cubicBezTo>
                    <a:cubicBezTo>
                      <a:pt x="132703" y="106689"/>
                      <a:pt x="138942" y="123197"/>
                      <a:pt x="138954" y="143312"/>
                    </a:cubicBezTo>
                    <a:cubicBezTo>
                      <a:pt x="138942" y="157219"/>
                      <a:pt x="135739" y="169955"/>
                      <a:pt x="129321" y="181542"/>
                    </a:cubicBezTo>
                    <a:cubicBezTo>
                      <a:pt x="122902" y="193139"/>
                      <a:pt x="114207" y="202024"/>
                      <a:pt x="103246" y="208197"/>
                    </a:cubicBezTo>
                    <a:cubicBezTo>
                      <a:pt x="92274" y="214369"/>
                      <a:pt x="79605" y="217450"/>
                      <a:pt x="65239" y="217461"/>
                    </a:cubicBezTo>
                    <a:cubicBezTo>
                      <a:pt x="48083" y="217450"/>
                      <a:pt x="33617" y="212215"/>
                      <a:pt x="21829" y="201734"/>
                    </a:cubicBezTo>
                    <a:cubicBezTo>
                      <a:pt x="10042" y="191242"/>
                      <a:pt x="2999" y="177657"/>
                      <a:pt x="711" y="160981"/>
                    </a:cubicBezTo>
                    <a:lnTo>
                      <a:pt x="22410" y="160981"/>
                    </a:lnTo>
                    <a:cubicBezTo>
                      <a:pt x="24028" y="169129"/>
                      <a:pt x="26785" y="175748"/>
                      <a:pt x="30670" y="180827"/>
                    </a:cubicBezTo>
                    <a:cubicBezTo>
                      <a:pt x="34543" y="185906"/>
                      <a:pt x="39711" y="190003"/>
                      <a:pt x="46185" y="193106"/>
                    </a:cubicBezTo>
                    <a:cubicBezTo>
                      <a:pt x="52648" y="196231"/>
                      <a:pt x="59424" y="197783"/>
                      <a:pt x="66522" y="197771"/>
                    </a:cubicBezTo>
                    <a:cubicBezTo>
                      <a:pt x="80408" y="197783"/>
                      <a:pt x="92341" y="192525"/>
                      <a:pt x="102308" y="181988"/>
                    </a:cubicBezTo>
                    <a:cubicBezTo>
                      <a:pt x="112265" y="171473"/>
                      <a:pt x="117243" y="158313"/>
                      <a:pt x="117254" y="142519"/>
                    </a:cubicBezTo>
                    <a:cubicBezTo>
                      <a:pt x="117243" y="128276"/>
                      <a:pt x="112745" y="116701"/>
                      <a:pt x="103748" y="107794"/>
                    </a:cubicBezTo>
                    <a:cubicBezTo>
                      <a:pt x="94740" y="98897"/>
                      <a:pt x="82719" y="94444"/>
                      <a:pt x="67672" y="94444"/>
                    </a:cubicBezTo>
                    <a:cubicBezTo>
                      <a:pt x="55215" y="94444"/>
                      <a:pt x="40124" y="98228"/>
                      <a:pt x="22410" y="105795"/>
                    </a:cubicBezTo>
                    <a:lnTo>
                      <a:pt x="41955" y="74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10" name="BULK_Picture1">
              <a:extLst>
                <a:ext uri="{FF2B5EF4-FFF2-40B4-BE49-F238E27FC236}">
                  <a16:creationId xmlns:a16="http://schemas.microsoft.com/office/drawing/2014/main" id="{7092A153-0836-8E8A-305F-EB6FE995736C}"/>
                </a:ext>
              </a:extLst>
            </p:cNvPr>
            <p:cNvGrpSpPr/>
            <p:nvPr/>
          </p:nvGrpSpPr>
          <p:grpSpPr>
            <a:xfrm>
              <a:off x="8524894" y="4920892"/>
              <a:ext cx="276496" cy="216723"/>
              <a:chOff x="8524894" y="4920892"/>
              <a:chExt cx="276496" cy="216723"/>
            </a:xfrm>
            <a:solidFill>
              <a:srgbClr val="000000"/>
            </a:solidFill>
          </p:grpSpPr>
          <p:sp>
            <p:nvSpPr>
              <p:cNvPr id="111" name="Freeform: Shape 110">
                <a:extLst>
                  <a:ext uri="{FF2B5EF4-FFF2-40B4-BE49-F238E27FC236}">
                    <a16:creationId xmlns:a16="http://schemas.microsoft.com/office/drawing/2014/main" id="{FD28C8C6-A5A4-3F15-7815-DA62B7618E26}"/>
                  </a:ext>
                </a:extLst>
              </p:cNvPr>
              <p:cNvSpPr/>
              <p:nvPr/>
            </p:nvSpPr>
            <p:spPr>
              <a:xfrm>
                <a:off x="8524894" y="4926217"/>
                <a:ext cx="54169" cy="211399"/>
              </a:xfrm>
              <a:custGeom>
                <a:avLst/>
                <a:gdLst>
                  <a:gd name="connsiteX0" fmla="*/ 13294 w 54169"/>
                  <a:gd name="connsiteY0" fmla="*/ 948 h 211399"/>
                  <a:gd name="connsiteX1" fmla="*/ 54817 w 54169"/>
                  <a:gd name="connsiteY1" fmla="*/ 948 h 211399"/>
                  <a:gd name="connsiteX2" fmla="*/ 54817 w 54169"/>
                  <a:gd name="connsiteY2" fmla="*/ 212347 h 211399"/>
                  <a:gd name="connsiteX3" fmla="*/ 33843 w 54169"/>
                  <a:gd name="connsiteY3" fmla="*/ 212347 h 211399"/>
                  <a:gd name="connsiteX4" fmla="*/ 33843 w 54169"/>
                  <a:gd name="connsiteY4" fmla="*/ 21643 h 211399"/>
                  <a:gd name="connsiteX5" fmla="*/ 647 w 54169"/>
                  <a:gd name="connsiteY5" fmla="*/ 21643 h 2113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169" h="211399">
                    <a:moveTo>
                      <a:pt x="13294" y="948"/>
                    </a:moveTo>
                    <a:lnTo>
                      <a:pt x="54817" y="948"/>
                    </a:lnTo>
                    <a:lnTo>
                      <a:pt x="54817" y="212347"/>
                    </a:lnTo>
                    <a:lnTo>
                      <a:pt x="33843" y="212347"/>
                    </a:lnTo>
                    <a:lnTo>
                      <a:pt x="33843" y="21643"/>
                    </a:lnTo>
                    <a:lnTo>
                      <a:pt x="647" y="21643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2" name="Freeform: Shape 111">
                <a:extLst>
                  <a:ext uri="{FF2B5EF4-FFF2-40B4-BE49-F238E27FC236}">
                    <a16:creationId xmlns:a16="http://schemas.microsoft.com/office/drawing/2014/main" id="{51F6BCB5-49D6-E457-50BB-16AEBABDCCE0}"/>
                  </a:ext>
                </a:extLst>
              </p:cNvPr>
              <p:cNvSpPr/>
              <p:nvPr/>
            </p:nvSpPr>
            <p:spPr>
              <a:xfrm>
                <a:off x="8653660" y="4920892"/>
                <a:ext cx="147730" cy="216723"/>
              </a:xfrm>
              <a:custGeom>
                <a:avLst/>
                <a:gdLst>
                  <a:gd name="connsiteX0" fmla="*/ 118576 w 147730"/>
                  <a:gd name="connsiteY0" fmla="*/ 948 h 216723"/>
                  <a:gd name="connsiteX1" fmla="*/ 122851 w 147730"/>
                  <a:gd name="connsiteY1" fmla="*/ 948 h 216723"/>
                  <a:gd name="connsiteX2" fmla="*/ 122851 w 147730"/>
                  <a:gd name="connsiteY2" fmla="*/ 148400 h 216723"/>
                  <a:gd name="connsiteX3" fmla="*/ 148435 w 147730"/>
                  <a:gd name="connsiteY3" fmla="*/ 148400 h 216723"/>
                  <a:gd name="connsiteX4" fmla="*/ 148435 w 147730"/>
                  <a:gd name="connsiteY4" fmla="*/ 168525 h 216723"/>
                  <a:gd name="connsiteX5" fmla="*/ 122851 w 147730"/>
                  <a:gd name="connsiteY5" fmla="*/ 168525 h 216723"/>
                  <a:gd name="connsiteX6" fmla="*/ 122851 w 147730"/>
                  <a:gd name="connsiteY6" fmla="*/ 217672 h 216723"/>
                  <a:gd name="connsiteX7" fmla="*/ 101877 w 147730"/>
                  <a:gd name="connsiteY7" fmla="*/ 217672 h 216723"/>
                  <a:gd name="connsiteX8" fmla="*/ 101877 w 147730"/>
                  <a:gd name="connsiteY8" fmla="*/ 168525 h 216723"/>
                  <a:gd name="connsiteX9" fmla="*/ 704 w 147730"/>
                  <a:gd name="connsiteY9" fmla="*/ 168525 h 216723"/>
                  <a:gd name="connsiteX10" fmla="*/ 101877 w 147730"/>
                  <a:gd name="connsiteY10" fmla="*/ 148400 h 216723"/>
                  <a:gd name="connsiteX11" fmla="*/ 101877 w 147730"/>
                  <a:gd name="connsiteY11" fmla="*/ 59616 h 216723"/>
                  <a:gd name="connsiteX12" fmla="*/ 39247 w 147730"/>
                  <a:gd name="connsiteY12" fmla="*/ 148400 h 2167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47730" h="216723">
                    <a:moveTo>
                      <a:pt x="118576" y="948"/>
                    </a:moveTo>
                    <a:lnTo>
                      <a:pt x="122851" y="948"/>
                    </a:lnTo>
                    <a:lnTo>
                      <a:pt x="122851" y="148400"/>
                    </a:lnTo>
                    <a:lnTo>
                      <a:pt x="148435" y="148400"/>
                    </a:lnTo>
                    <a:lnTo>
                      <a:pt x="148435" y="168525"/>
                    </a:lnTo>
                    <a:lnTo>
                      <a:pt x="122851" y="168525"/>
                    </a:lnTo>
                    <a:lnTo>
                      <a:pt x="122851" y="217672"/>
                    </a:lnTo>
                    <a:lnTo>
                      <a:pt x="101877" y="217672"/>
                    </a:lnTo>
                    <a:lnTo>
                      <a:pt x="101877" y="168525"/>
                    </a:lnTo>
                    <a:lnTo>
                      <a:pt x="704" y="168525"/>
                    </a:lnTo>
                    <a:close/>
                    <a:moveTo>
                      <a:pt x="101877" y="148400"/>
                    </a:moveTo>
                    <a:lnTo>
                      <a:pt x="101877" y="59616"/>
                    </a:lnTo>
                    <a:lnTo>
                      <a:pt x="39247" y="148400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13" name="BULK_Picture1">
              <a:extLst>
                <a:ext uri="{FF2B5EF4-FFF2-40B4-BE49-F238E27FC236}">
                  <a16:creationId xmlns:a16="http://schemas.microsoft.com/office/drawing/2014/main" id="{CDECCFCA-4CEB-429F-83AF-E3755C602B10}"/>
                </a:ext>
              </a:extLst>
            </p:cNvPr>
            <p:cNvGrpSpPr/>
            <p:nvPr/>
          </p:nvGrpSpPr>
          <p:grpSpPr>
            <a:xfrm>
              <a:off x="9081291" y="2634892"/>
              <a:ext cx="306692" cy="216723"/>
              <a:chOff x="9081291" y="2634892"/>
              <a:chExt cx="306692" cy="216723"/>
            </a:xfrm>
            <a:solidFill>
              <a:srgbClr val="000000"/>
            </a:solidFill>
          </p:grpSpPr>
          <p:sp>
            <p:nvSpPr>
              <p:cNvPr id="114" name="Freeform: Shape 113">
                <a:extLst>
                  <a:ext uri="{FF2B5EF4-FFF2-40B4-BE49-F238E27FC236}">
                    <a16:creationId xmlns:a16="http://schemas.microsoft.com/office/drawing/2014/main" id="{64A667B0-B433-EAC1-F3C4-9ED4A4C9EA58}"/>
                  </a:ext>
                </a:extLst>
              </p:cNvPr>
              <p:cNvSpPr/>
              <p:nvPr/>
            </p:nvSpPr>
            <p:spPr>
              <a:xfrm>
                <a:off x="9081291" y="2634892"/>
                <a:ext cx="143578" cy="216723"/>
              </a:xfrm>
              <a:custGeom>
                <a:avLst/>
                <a:gdLst>
                  <a:gd name="connsiteX0" fmla="*/ 26147 w 143578"/>
                  <a:gd name="connsiteY0" fmla="*/ 71574 h 216723"/>
                  <a:gd name="connsiteX1" fmla="*/ 5887 w 143578"/>
                  <a:gd name="connsiteY1" fmla="*/ 71574 h 216723"/>
                  <a:gd name="connsiteX2" fmla="*/ 26794 w 143578"/>
                  <a:gd name="connsiteY2" fmla="*/ 20229 h 216723"/>
                  <a:gd name="connsiteX3" fmla="*/ 76309 w 143578"/>
                  <a:gd name="connsiteY3" fmla="*/ 148 h 216723"/>
                  <a:gd name="connsiteX4" fmla="*/ 123514 w 143578"/>
                  <a:gd name="connsiteY4" fmla="*/ 18990 h 216723"/>
                  <a:gd name="connsiteX5" fmla="*/ 141552 w 143578"/>
                  <a:gd name="connsiteY5" fmla="*/ 63415 h 216723"/>
                  <a:gd name="connsiteX6" fmla="*/ 132946 w 143578"/>
                  <a:gd name="connsiteY6" fmla="*/ 97136 h 216723"/>
                  <a:gd name="connsiteX7" fmla="*/ 99560 w 143578"/>
                  <a:gd name="connsiteY7" fmla="*/ 139764 h 216723"/>
                  <a:gd name="connsiteX8" fmla="*/ 46897 w 143578"/>
                  <a:gd name="connsiteY8" fmla="*/ 196467 h 216723"/>
                  <a:gd name="connsiteX9" fmla="*/ 144431 w 143578"/>
                  <a:gd name="connsiteY9" fmla="*/ 196467 h 216723"/>
                  <a:gd name="connsiteX10" fmla="*/ 144431 w 143578"/>
                  <a:gd name="connsiteY10" fmla="*/ 216872 h 216723"/>
                  <a:gd name="connsiteX11" fmla="*/ 853 w 143578"/>
                  <a:gd name="connsiteY11" fmla="*/ 216872 h 216723"/>
                  <a:gd name="connsiteX12" fmla="*/ 81622 w 143578"/>
                  <a:gd name="connsiteY12" fmla="*/ 129584 h 216723"/>
                  <a:gd name="connsiteX13" fmla="*/ 113602 w 143578"/>
                  <a:gd name="connsiteY13" fmla="*/ 90539 h 216723"/>
                  <a:gd name="connsiteX14" fmla="*/ 121002 w 143578"/>
                  <a:gd name="connsiteY14" fmla="*/ 63705 h 216723"/>
                  <a:gd name="connsiteX15" fmla="*/ 107708 w 143578"/>
                  <a:gd name="connsiteY15" fmla="*/ 33009 h 216723"/>
                  <a:gd name="connsiteX16" fmla="*/ 75159 w 143578"/>
                  <a:gd name="connsiteY16" fmla="*/ 20128 h 216723"/>
                  <a:gd name="connsiteX17" fmla="*/ 41450 w 143578"/>
                  <a:gd name="connsiteY17" fmla="*/ 33646 h 216723"/>
                  <a:gd name="connsiteX18" fmla="*/ 26147 w 143578"/>
                  <a:gd name="connsiteY18" fmla="*/ 71574 h 2167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578" h="216723">
                    <a:moveTo>
                      <a:pt x="26147" y="71574"/>
                    </a:moveTo>
                    <a:lnTo>
                      <a:pt x="5887" y="71574"/>
                    </a:lnTo>
                    <a:cubicBezTo>
                      <a:pt x="6457" y="50735"/>
                      <a:pt x="13422" y="33623"/>
                      <a:pt x="26794" y="20229"/>
                    </a:cubicBezTo>
                    <a:cubicBezTo>
                      <a:pt x="40155" y="6845"/>
                      <a:pt x="56664" y="148"/>
                      <a:pt x="76309" y="148"/>
                    </a:cubicBezTo>
                    <a:cubicBezTo>
                      <a:pt x="95753" y="148"/>
                      <a:pt x="111481" y="6432"/>
                      <a:pt x="123514" y="18990"/>
                    </a:cubicBezTo>
                    <a:cubicBezTo>
                      <a:pt x="135524" y="31547"/>
                      <a:pt x="141541" y="46359"/>
                      <a:pt x="141552" y="63415"/>
                    </a:cubicBezTo>
                    <a:cubicBezTo>
                      <a:pt x="141541" y="75403"/>
                      <a:pt x="138672" y="86643"/>
                      <a:pt x="132946" y="97136"/>
                    </a:cubicBezTo>
                    <a:cubicBezTo>
                      <a:pt x="127208" y="107639"/>
                      <a:pt x="116080" y="121849"/>
                      <a:pt x="99560" y="139764"/>
                    </a:cubicBezTo>
                    <a:lnTo>
                      <a:pt x="46897" y="196467"/>
                    </a:lnTo>
                    <a:lnTo>
                      <a:pt x="144431" y="196467"/>
                    </a:lnTo>
                    <a:lnTo>
                      <a:pt x="144431" y="216872"/>
                    </a:lnTo>
                    <a:lnTo>
                      <a:pt x="853" y="216872"/>
                    </a:lnTo>
                    <a:lnTo>
                      <a:pt x="81622" y="129584"/>
                    </a:lnTo>
                    <a:cubicBezTo>
                      <a:pt x="97997" y="112048"/>
                      <a:pt x="108657" y="99033"/>
                      <a:pt x="113602" y="90539"/>
                    </a:cubicBezTo>
                    <a:cubicBezTo>
                      <a:pt x="118524" y="82056"/>
                      <a:pt x="120991" y="73104"/>
                      <a:pt x="121002" y="63705"/>
                    </a:cubicBezTo>
                    <a:cubicBezTo>
                      <a:pt x="120991" y="51829"/>
                      <a:pt x="116560" y="41604"/>
                      <a:pt x="107708" y="33009"/>
                    </a:cubicBezTo>
                    <a:cubicBezTo>
                      <a:pt x="98834" y="24437"/>
                      <a:pt x="87985" y="20139"/>
                      <a:pt x="75159" y="20128"/>
                    </a:cubicBezTo>
                    <a:cubicBezTo>
                      <a:pt x="61631" y="20139"/>
                      <a:pt x="50402" y="24649"/>
                      <a:pt x="41450" y="33646"/>
                    </a:cubicBezTo>
                    <a:cubicBezTo>
                      <a:pt x="32498" y="42665"/>
                      <a:pt x="27397" y="55300"/>
                      <a:pt x="26147" y="71574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5" name="Freeform: Shape 114">
                <a:extLst>
                  <a:ext uri="{FF2B5EF4-FFF2-40B4-BE49-F238E27FC236}">
                    <a16:creationId xmlns:a16="http://schemas.microsoft.com/office/drawing/2014/main" id="{E6C56D51-AC34-C6D6-7F3A-9A58A7C02096}"/>
                  </a:ext>
                </a:extLst>
              </p:cNvPr>
              <p:cNvSpPr/>
              <p:nvPr/>
            </p:nvSpPr>
            <p:spPr>
              <a:xfrm>
                <a:off x="9244406" y="2634892"/>
                <a:ext cx="143578" cy="216723"/>
              </a:xfrm>
              <a:custGeom>
                <a:avLst/>
                <a:gdLst>
                  <a:gd name="connsiteX0" fmla="*/ 26204 w 143578"/>
                  <a:gd name="connsiteY0" fmla="*/ 71574 h 216723"/>
                  <a:gd name="connsiteX1" fmla="*/ 5944 w 143578"/>
                  <a:gd name="connsiteY1" fmla="*/ 71574 h 216723"/>
                  <a:gd name="connsiteX2" fmla="*/ 26851 w 143578"/>
                  <a:gd name="connsiteY2" fmla="*/ 20229 h 216723"/>
                  <a:gd name="connsiteX3" fmla="*/ 76366 w 143578"/>
                  <a:gd name="connsiteY3" fmla="*/ 148 h 216723"/>
                  <a:gd name="connsiteX4" fmla="*/ 123571 w 143578"/>
                  <a:gd name="connsiteY4" fmla="*/ 18990 h 216723"/>
                  <a:gd name="connsiteX5" fmla="*/ 141609 w 143578"/>
                  <a:gd name="connsiteY5" fmla="*/ 63415 h 216723"/>
                  <a:gd name="connsiteX6" fmla="*/ 133003 w 143578"/>
                  <a:gd name="connsiteY6" fmla="*/ 97136 h 216723"/>
                  <a:gd name="connsiteX7" fmla="*/ 99617 w 143578"/>
                  <a:gd name="connsiteY7" fmla="*/ 139764 h 216723"/>
                  <a:gd name="connsiteX8" fmla="*/ 46954 w 143578"/>
                  <a:gd name="connsiteY8" fmla="*/ 196467 h 216723"/>
                  <a:gd name="connsiteX9" fmla="*/ 144489 w 143578"/>
                  <a:gd name="connsiteY9" fmla="*/ 196467 h 216723"/>
                  <a:gd name="connsiteX10" fmla="*/ 144489 w 143578"/>
                  <a:gd name="connsiteY10" fmla="*/ 216872 h 216723"/>
                  <a:gd name="connsiteX11" fmla="*/ 910 w 143578"/>
                  <a:gd name="connsiteY11" fmla="*/ 216872 h 216723"/>
                  <a:gd name="connsiteX12" fmla="*/ 81679 w 143578"/>
                  <a:gd name="connsiteY12" fmla="*/ 129584 h 216723"/>
                  <a:gd name="connsiteX13" fmla="*/ 113659 w 143578"/>
                  <a:gd name="connsiteY13" fmla="*/ 90539 h 216723"/>
                  <a:gd name="connsiteX14" fmla="*/ 121059 w 143578"/>
                  <a:gd name="connsiteY14" fmla="*/ 63705 h 216723"/>
                  <a:gd name="connsiteX15" fmla="*/ 107765 w 143578"/>
                  <a:gd name="connsiteY15" fmla="*/ 33009 h 216723"/>
                  <a:gd name="connsiteX16" fmla="*/ 75216 w 143578"/>
                  <a:gd name="connsiteY16" fmla="*/ 20128 h 216723"/>
                  <a:gd name="connsiteX17" fmla="*/ 41507 w 143578"/>
                  <a:gd name="connsiteY17" fmla="*/ 33646 h 216723"/>
                  <a:gd name="connsiteX18" fmla="*/ 26204 w 143578"/>
                  <a:gd name="connsiteY18" fmla="*/ 71574 h 2167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578" h="216723">
                    <a:moveTo>
                      <a:pt x="26204" y="71574"/>
                    </a:moveTo>
                    <a:lnTo>
                      <a:pt x="5944" y="71574"/>
                    </a:lnTo>
                    <a:cubicBezTo>
                      <a:pt x="6514" y="50735"/>
                      <a:pt x="13479" y="33623"/>
                      <a:pt x="26851" y="20229"/>
                    </a:cubicBezTo>
                    <a:cubicBezTo>
                      <a:pt x="40212" y="6845"/>
                      <a:pt x="56721" y="148"/>
                      <a:pt x="76366" y="148"/>
                    </a:cubicBezTo>
                    <a:cubicBezTo>
                      <a:pt x="95810" y="148"/>
                      <a:pt x="111538" y="6432"/>
                      <a:pt x="123571" y="18990"/>
                    </a:cubicBezTo>
                    <a:cubicBezTo>
                      <a:pt x="135581" y="31547"/>
                      <a:pt x="141598" y="46359"/>
                      <a:pt x="141609" y="63415"/>
                    </a:cubicBezTo>
                    <a:cubicBezTo>
                      <a:pt x="141598" y="75403"/>
                      <a:pt x="138729" y="86643"/>
                      <a:pt x="133003" y="97136"/>
                    </a:cubicBezTo>
                    <a:cubicBezTo>
                      <a:pt x="127266" y="107639"/>
                      <a:pt x="116137" y="121849"/>
                      <a:pt x="99617" y="139764"/>
                    </a:cubicBezTo>
                    <a:lnTo>
                      <a:pt x="46954" y="196467"/>
                    </a:lnTo>
                    <a:lnTo>
                      <a:pt x="144489" y="196467"/>
                    </a:lnTo>
                    <a:lnTo>
                      <a:pt x="144489" y="216872"/>
                    </a:lnTo>
                    <a:lnTo>
                      <a:pt x="910" y="216872"/>
                    </a:lnTo>
                    <a:lnTo>
                      <a:pt x="81679" y="129584"/>
                    </a:lnTo>
                    <a:cubicBezTo>
                      <a:pt x="98054" y="112048"/>
                      <a:pt x="108714" y="99033"/>
                      <a:pt x="113659" y="90539"/>
                    </a:cubicBezTo>
                    <a:cubicBezTo>
                      <a:pt x="118581" y="82056"/>
                      <a:pt x="121048" y="73104"/>
                      <a:pt x="121059" y="63705"/>
                    </a:cubicBezTo>
                    <a:cubicBezTo>
                      <a:pt x="121048" y="51829"/>
                      <a:pt x="116617" y="41604"/>
                      <a:pt x="107765" y="33009"/>
                    </a:cubicBezTo>
                    <a:cubicBezTo>
                      <a:pt x="98891" y="24437"/>
                      <a:pt x="88042" y="20139"/>
                      <a:pt x="75216" y="20128"/>
                    </a:cubicBezTo>
                    <a:cubicBezTo>
                      <a:pt x="61688" y="20139"/>
                      <a:pt x="50459" y="24649"/>
                      <a:pt x="41507" y="33646"/>
                    </a:cubicBezTo>
                    <a:cubicBezTo>
                      <a:pt x="32555" y="42665"/>
                      <a:pt x="27454" y="55300"/>
                      <a:pt x="26204" y="71574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16" name="BULK_Picture1">
              <a:extLst>
                <a:ext uri="{FF2B5EF4-FFF2-40B4-BE49-F238E27FC236}">
                  <a16:creationId xmlns:a16="http://schemas.microsoft.com/office/drawing/2014/main" id="{9329FD58-6B5B-8B43-EDAD-4BA8E21B9748}"/>
                </a:ext>
              </a:extLst>
            </p:cNvPr>
            <p:cNvGrpSpPr/>
            <p:nvPr/>
          </p:nvGrpSpPr>
          <p:grpSpPr>
            <a:xfrm>
              <a:off x="9098906" y="4926217"/>
              <a:ext cx="271462" cy="216712"/>
              <a:chOff x="9098906" y="4926217"/>
              <a:chExt cx="271462" cy="216712"/>
            </a:xfrm>
            <a:solidFill>
              <a:srgbClr val="000000"/>
            </a:solidFill>
          </p:grpSpPr>
          <p:sp>
            <p:nvSpPr>
              <p:cNvPr id="117" name="Freeform: Shape 116">
                <a:extLst>
                  <a:ext uri="{FF2B5EF4-FFF2-40B4-BE49-F238E27FC236}">
                    <a16:creationId xmlns:a16="http://schemas.microsoft.com/office/drawing/2014/main" id="{FF21F4C3-07DD-DC69-63B1-0706DD324E1F}"/>
                  </a:ext>
                </a:extLst>
              </p:cNvPr>
              <p:cNvSpPr/>
              <p:nvPr/>
            </p:nvSpPr>
            <p:spPr>
              <a:xfrm>
                <a:off x="9098906" y="4926217"/>
                <a:ext cx="54169" cy="211399"/>
              </a:xfrm>
              <a:custGeom>
                <a:avLst/>
                <a:gdLst>
                  <a:gd name="connsiteX0" fmla="*/ 13495 w 54169"/>
                  <a:gd name="connsiteY0" fmla="*/ 948 h 211399"/>
                  <a:gd name="connsiteX1" fmla="*/ 55018 w 54169"/>
                  <a:gd name="connsiteY1" fmla="*/ 948 h 211399"/>
                  <a:gd name="connsiteX2" fmla="*/ 55018 w 54169"/>
                  <a:gd name="connsiteY2" fmla="*/ 212347 h 211399"/>
                  <a:gd name="connsiteX3" fmla="*/ 34044 w 54169"/>
                  <a:gd name="connsiteY3" fmla="*/ 212347 h 211399"/>
                  <a:gd name="connsiteX4" fmla="*/ 34044 w 54169"/>
                  <a:gd name="connsiteY4" fmla="*/ 21643 h 211399"/>
                  <a:gd name="connsiteX5" fmla="*/ 848 w 54169"/>
                  <a:gd name="connsiteY5" fmla="*/ 21643 h 2113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169" h="211399">
                    <a:moveTo>
                      <a:pt x="13495" y="948"/>
                    </a:moveTo>
                    <a:lnTo>
                      <a:pt x="55018" y="948"/>
                    </a:lnTo>
                    <a:lnTo>
                      <a:pt x="55018" y="212347"/>
                    </a:lnTo>
                    <a:lnTo>
                      <a:pt x="34044" y="212347"/>
                    </a:lnTo>
                    <a:lnTo>
                      <a:pt x="34044" y="21643"/>
                    </a:lnTo>
                    <a:lnTo>
                      <a:pt x="848" y="21643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8" name="Freeform: Shape 117">
                <a:extLst>
                  <a:ext uri="{FF2B5EF4-FFF2-40B4-BE49-F238E27FC236}">
                    <a16:creationId xmlns:a16="http://schemas.microsoft.com/office/drawing/2014/main" id="{4EE64A7B-7DBD-8224-75F3-4C9E118128E7}"/>
                  </a:ext>
                </a:extLst>
              </p:cNvPr>
              <p:cNvSpPr/>
              <p:nvPr/>
            </p:nvSpPr>
            <p:spPr>
              <a:xfrm>
                <a:off x="9232125" y="4926217"/>
                <a:ext cx="138242" cy="216712"/>
              </a:xfrm>
              <a:custGeom>
                <a:avLst/>
                <a:gdLst>
                  <a:gd name="connsiteX0" fmla="*/ 133689 w 138242"/>
                  <a:gd name="connsiteY0" fmla="*/ 948 h 216712"/>
                  <a:gd name="connsiteX1" fmla="*/ 133689 w 138242"/>
                  <a:gd name="connsiteY1" fmla="*/ 21062 h 216712"/>
                  <a:gd name="connsiteX2" fmla="*/ 58569 w 138242"/>
                  <a:gd name="connsiteY2" fmla="*/ 21062 h 216712"/>
                  <a:gd name="connsiteX3" fmla="*/ 47987 w 138242"/>
                  <a:gd name="connsiteY3" fmla="*/ 78715 h 216712"/>
                  <a:gd name="connsiteX4" fmla="*/ 72823 w 138242"/>
                  <a:gd name="connsiteY4" fmla="*/ 74674 h 216712"/>
                  <a:gd name="connsiteX5" fmla="*/ 120418 w 138242"/>
                  <a:gd name="connsiteY5" fmla="*/ 94006 h 216712"/>
                  <a:gd name="connsiteX6" fmla="*/ 139148 w 138242"/>
                  <a:gd name="connsiteY6" fmla="*/ 143511 h 216712"/>
                  <a:gd name="connsiteX7" fmla="*/ 129515 w 138242"/>
                  <a:gd name="connsiteY7" fmla="*/ 181741 h 216712"/>
                  <a:gd name="connsiteX8" fmla="*/ 103440 w 138242"/>
                  <a:gd name="connsiteY8" fmla="*/ 208396 h 216712"/>
                  <a:gd name="connsiteX9" fmla="*/ 65433 w 138242"/>
                  <a:gd name="connsiteY9" fmla="*/ 217660 h 216712"/>
                  <a:gd name="connsiteX10" fmla="*/ 22024 w 138242"/>
                  <a:gd name="connsiteY10" fmla="*/ 201933 h 216712"/>
                  <a:gd name="connsiteX11" fmla="*/ 905 w 138242"/>
                  <a:gd name="connsiteY11" fmla="*/ 161180 h 216712"/>
                  <a:gd name="connsiteX12" fmla="*/ 22604 w 138242"/>
                  <a:gd name="connsiteY12" fmla="*/ 161180 h 216712"/>
                  <a:gd name="connsiteX13" fmla="*/ 30864 w 138242"/>
                  <a:gd name="connsiteY13" fmla="*/ 181026 h 216712"/>
                  <a:gd name="connsiteX14" fmla="*/ 46379 w 138242"/>
                  <a:gd name="connsiteY14" fmla="*/ 193305 h 216712"/>
                  <a:gd name="connsiteX15" fmla="*/ 66717 w 138242"/>
                  <a:gd name="connsiteY15" fmla="*/ 197970 h 216712"/>
                  <a:gd name="connsiteX16" fmla="*/ 102503 w 138242"/>
                  <a:gd name="connsiteY16" fmla="*/ 182187 h 216712"/>
                  <a:gd name="connsiteX17" fmla="*/ 117448 w 138242"/>
                  <a:gd name="connsiteY17" fmla="*/ 142718 h 216712"/>
                  <a:gd name="connsiteX18" fmla="*/ 103942 w 138242"/>
                  <a:gd name="connsiteY18" fmla="*/ 107993 h 216712"/>
                  <a:gd name="connsiteX19" fmla="*/ 67867 w 138242"/>
                  <a:gd name="connsiteY19" fmla="*/ 94643 h 216712"/>
                  <a:gd name="connsiteX20" fmla="*/ 22604 w 138242"/>
                  <a:gd name="connsiteY20" fmla="*/ 105995 h 216712"/>
                  <a:gd name="connsiteX21" fmla="*/ 42149 w 138242"/>
                  <a:gd name="connsiteY21" fmla="*/ 948 h 2167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38242" h="216712">
                    <a:moveTo>
                      <a:pt x="133689" y="948"/>
                    </a:moveTo>
                    <a:lnTo>
                      <a:pt x="133689" y="21062"/>
                    </a:lnTo>
                    <a:lnTo>
                      <a:pt x="58569" y="21062"/>
                    </a:lnTo>
                    <a:lnTo>
                      <a:pt x="47987" y="78715"/>
                    </a:lnTo>
                    <a:cubicBezTo>
                      <a:pt x="57173" y="76036"/>
                      <a:pt x="65455" y="74685"/>
                      <a:pt x="72823" y="74674"/>
                    </a:cubicBezTo>
                    <a:cubicBezTo>
                      <a:pt x="92066" y="74685"/>
                      <a:pt x="107927" y="81125"/>
                      <a:pt x="120418" y="94006"/>
                    </a:cubicBezTo>
                    <a:cubicBezTo>
                      <a:pt x="132897" y="106888"/>
                      <a:pt x="139137" y="123396"/>
                      <a:pt x="139148" y="143511"/>
                    </a:cubicBezTo>
                    <a:cubicBezTo>
                      <a:pt x="139137" y="157418"/>
                      <a:pt x="135933" y="170155"/>
                      <a:pt x="129515" y="181741"/>
                    </a:cubicBezTo>
                    <a:cubicBezTo>
                      <a:pt x="123097" y="193338"/>
                      <a:pt x="114401" y="202223"/>
                      <a:pt x="103440" y="208396"/>
                    </a:cubicBezTo>
                    <a:cubicBezTo>
                      <a:pt x="92468" y="214568"/>
                      <a:pt x="79799" y="217649"/>
                      <a:pt x="65433" y="217660"/>
                    </a:cubicBezTo>
                    <a:cubicBezTo>
                      <a:pt x="48277" y="217649"/>
                      <a:pt x="33811" y="212414"/>
                      <a:pt x="22024" y="201933"/>
                    </a:cubicBezTo>
                    <a:cubicBezTo>
                      <a:pt x="10237" y="191441"/>
                      <a:pt x="3193" y="177856"/>
                      <a:pt x="905" y="161180"/>
                    </a:cubicBezTo>
                    <a:lnTo>
                      <a:pt x="22604" y="161180"/>
                    </a:lnTo>
                    <a:cubicBezTo>
                      <a:pt x="24223" y="169328"/>
                      <a:pt x="26980" y="175948"/>
                      <a:pt x="30864" y="181026"/>
                    </a:cubicBezTo>
                    <a:cubicBezTo>
                      <a:pt x="34737" y="186105"/>
                      <a:pt x="39905" y="190202"/>
                      <a:pt x="46379" y="193305"/>
                    </a:cubicBezTo>
                    <a:cubicBezTo>
                      <a:pt x="52842" y="196430"/>
                      <a:pt x="59618" y="197982"/>
                      <a:pt x="66717" y="197970"/>
                    </a:cubicBezTo>
                    <a:cubicBezTo>
                      <a:pt x="80602" y="197982"/>
                      <a:pt x="92535" y="192724"/>
                      <a:pt x="102503" y="182187"/>
                    </a:cubicBezTo>
                    <a:cubicBezTo>
                      <a:pt x="112459" y="171672"/>
                      <a:pt x="117437" y="158512"/>
                      <a:pt x="117448" y="142718"/>
                    </a:cubicBezTo>
                    <a:cubicBezTo>
                      <a:pt x="117437" y="128475"/>
                      <a:pt x="112939" y="116900"/>
                      <a:pt x="103942" y="107993"/>
                    </a:cubicBezTo>
                    <a:cubicBezTo>
                      <a:pt x="94934" y="99096"/>
                      <a:pt x="82913" y="94643"/>
                      <a:pt x="67867" y="94643"/>
                    </a:cubicBezTo>
                    <a:cubicBezTo>
                      <a:pt x="55410" y="94643"/>
                      <a:pt x="40319" y="98427"/>
                      <a:pt x="22604" y="105995"/>
                    </a:cubicBezTo>
                    <a:lnTo>
                      <a:pt x="42149" y="948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</p:grpSp>
      <p:sp>
        <p:nvSpPr>
          <p:cNvPr id="119" name="TextBox 118">
            <a:extLst>
              <a:ext uri="{FF2B5EF4-FFF2-40B4-BE49-F238E27FC236}">
                <a16:creationId xmlns:a16="http://schemas.microsoft.com/office/drawing/2014/main" id="{FC44B2D5-DB3A-95B7-49E8-D2F959BB1095}"/>
              </a:ext>
            </a:extLst>
          </p:cNvPr>
          <p:cNvSpPr txBox="1"/>
          <p:nvPr>
            <p:custDataLst>
              <p:tags r:id="rId6"/>
            </p:custDataLst>
          </p:nvPr>
        </p:nvSpPr>
        <p:spPr>
          <a:xfrm>
            <a:off x="511054" y="2231517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3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8F498617-112A-0732-60D4-60180D4668A5}"/>
              </a:ext>
            </a:extLst>
          </p:cNvPr>
          <p:cNvSpPr txBox="1"/>
          <p:nvPr>
            <p:custDataLst>
              <p:tags r:id="rId7"/>
            </p:custDataLst>
          </p:nvPr>
        </p:nvSpPr>
        <p:spPr>
          <a:xfrm>
            <a:off x="3638744" y="2231517"/>
            <a:ext cx="2893496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4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121" name="TextBox 120">
            <a:extLst>
              <a:ext uri="{FF2B5EF4-FFF2-40B4-BE49-F238E27FC236}">
                <a16:creationId xmlns:a16="http://schemas.microsoft.com/office/drawing/2014/main" id="{BB13CF8F-0719-130E-A00A-B68CF03A789B}"/>
              </a:ext>
            </a:extLst>
          </p:cNvPr>
          <p:cNvSpPr txBox="1"/>
          <p:nvPr>
            <p:custDataLst>
              <p:tags r:id="rId8"/>
            </p:custDataLst>
          </p:nvPr>
        </p:nvSpPr>
        <p:spPr>
          <a:xfrm>
            <a:off x="6610835" y="2231517"/>
            <a:ext cx="2850520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5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A20637F6-41D3-BB26-4A6D-99457BDD900A}"/>
              </a:ext>
            </a:extLst>
          </p:cNvPr>
          <p:cNvSpPr txBox="1"/>
          <p:nvPr>
            <p:custDataLst>
              <p:tags r:id="rId9"/>
            </p:custDataLst>
          </p:nvPr>
        </p:nvSpPr>
        <p:spPr>
          <a:xfrm>
            <a:off x="2099882" y="2144557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/</a:t>
            </a:r>
            <a:endParaRPr lang="en-US" sz="10000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EB4318E-33DA-B6D0-96CA-0B19D21D6AAC}"/>
              </a:ext>
            </a:extLst>
          </p:cNvPr>
          <p:cNvSpPr txBox="1"/>
          <p:nvPr>
            <p:custDataLst>
              <p:tags r:id="rId10"/>
            </p:custDataLst>
          </p:nvPr>
        </p:nvSpPr>
        <p:spPr>
          <a:xfrm>
            <a:off x="5086287" y="2133374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/</a:t>
            </a:r>
            <a:endParaRPr lang="en-US" sz="100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3431071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A04330C-062C-9E08-26A1-269A2776CBE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Other_01">
            <a:extLst>
              <a:ext uri="{FF2B5EF4-FFF2-40B4-BE49-F238E27FC236}">
                <a16:creationId xmlns:a16="http://schemas.microsoft.com/office/drawing/2014/main" id="{584AE084-AE37-B351-4383-88F987B6FC1E}"/>
              </a:ext>
            </a:extLst>
          </p:cNvPr>
          <p:cNvGrpSpPr/>
          <p:nvPr/>
        </p:nvGrpSpPr>
        <p:grpSpPr>
          <a:xfrm>
            <a:off x="-462708" y="2681843"/>
            <a:ext cx="4818996" cy="4818996"/>
            <a:chOff x="-419100" y="2692400"/>
            <a:chExt cx="4775387" cy="4775387"/>
          </a:xfrm>
        </p:grpSpPr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0E47AA22-8A7B-727D-A01A-4B8AE119329C}"/>
                </a:ext>
              </a:extLst>
            </p:cNvPr>
            <p:cNvSpPr/>
            <p:nvPr/>
          </p:nvSpPr>
          <p:spPr>
            <a:xfrm>
              <a:off x="-419100" y="2692400"/>
              <a:ext cx="4775387" cy="4775387"/>
            </a:xfrm>
            <a:custGeom>
              <a:avLst/>
              <a:gdLst>
                <a:gd name="connsiteX0" fmla="*/ 0 w 4775387"/>
                <a:gd name="connsiteY0" fmla="*/ 0 h 4775387"/>
                <a:gd name="connsiteX1" fmla="*/ 4775387 w 4775387"/>
                <a:gd name="connsiteY1" fmla="*/ 0 h 4775387"/>
                <a:gd name="connsiteX2" fmla="*/ 4775387 w 4775387"/>
                <a:gd name="connsiteY2" fmla="*/ 4775387 h 4775387"/>
                <a:gd name="connsiteX3" fmla="*/ 0 w 4775387"/>
                <a:gd name="connsiteY3" fmla="*/ 4775387 h 4775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75387" h="4775387">
                  <a:moveTo>
                    <a:pt x="0" y="0"/>
                  </a:moveTo>
                  <a:lnTo>
                    <a:pt x="4775387" y="0"/>
                  </a:lnTo>
                  <a:lnTo>
                    <a:pt x="4775387" y="4775387"/>
                  </a:lnTo>
                  <a:lnTo>
                    <a:pt x="0" y="4775387"/>
                  </a:lnTo>
                  <a:close/>
                </a:path>
              </a:pathLst>
            </a:custGeom>
            <a:solidFill>
              <a:srgbClr val="FFFFFF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3727290B-EA22-187F-C027-D0237D00A906}"/>
                </a:ext>
              </a:extLst>
            </p:cNvPr>
            <p:cNvSpPr/>
            <p:nvPr/>
          </p:nvSpPr>
          <p:spPr>
            <a:xfrm>
              <a:off x="564123" y="3675623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83967883-F469-5528-ADBA-A82094067E0C}"/>
                </a:ext>
              </a:extLst>
            </p:cNvPr>
            <p:cNvSpPr/>
            <p:nvPr/>
          </p:nvSpPr>
          <p:spPr>
            <a:xfrm>
              <a:off x="564123" y="4611936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A84B28AF-68D6-CB61-6218-429B630896CA}"/>
                </a:ext>
              </a:extLst>
            </p:cNvPr>
            <p:cNvSpPr/>
            <p:nvPr/>
          </p:nvSpPr>
          <p:spPr>
            <a:xfrm>
              <a:off x="564123" y="5548250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0C6D7FFD-340D-B5BB-EF2D-EFBD2A89E39F}"/>
                </a:ext>
              </a:extLst>
            </p:cNvPr>
            <p:cNvSpPr/>
            <p:nvPr/>
          </p:nvSpPr>
          <p:spPr>
            <a:xfrm>
              <a:off x="1500436" y="3675623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F867175E-B4DE-3F40-AD30-932E91C617A8}"/>
                </a:ext>
              </a:extLst>
            </p:cNvPr>
            <p:cNvSpPr/>
            <p:nvPr/>
          </p:nvSpPr>
          <p:spPr>
            <a:xfrm>
              <a:off x="1500436" y="4611936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C9157A99-A422-1F04-0D13-FE0C220780D5}"/>
                </a:ext>
              </a:extLst>
            </p:cNvPr>
            <p:cNvSpPr/>
            <p:nvPr/>
          </p:nvSpPr>
          <p:spPr>
            <a:xfrm>
              <a:off x="1500436" y="5548250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BE53E7E3-01E2-95B8-9549-23E501EAC11E}"/>
                </a:ext>
              </a:extLst>
            </p:cNvPr>
            <p:cNvSpPr/>
            <p:nvPr/>
          </p:nvSpPr>
          <p:spPr>
            <a:xfrm>
              <a:off x="2436750" y="3675623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B1F4CF38-42C7-9584-7B8C-E99F6D3B1099}"/>
                </a:ext>
              </a:extLst>
            </p:cNvPr>
            <p:cNvSpPr/>
            <p:nvPr/>
          </p:nvSpPr>
          <p:spPr>
            <a:xfrm>
              <a:off x="2436750" y="4611936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5982BCB7-9BD7-1258-2E02-7F78B1F34E22}"/>
                </a:ext>
              </a:extLst>
            </p:cNvPr>
            <p:cNvSpPr/>
            <p:nvPr/>
          </p:nvSpPr>
          <p:spPr>
            <a:xfrm>
              <a:off x="2436750" y="5548250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266AE5F7-B785-E246-5AE0-523499B55371}"/>
                </a:ext>
              </a:extLst>
            </p:cNvPr>
            <p:cNvSpPr/>
            <p:nvPr/>
          </p:nvSpPr>
          <p:spPr>
            <a:xfrm>
              <a:off x="987911" y="3970615"/>
              <a:ext cx="88748" cy="346344"/>
            </a:xfrm>
            <a:custGeom>
              <a:avLst/>
              <a:gdLst>
                <a:gd name="connsiteX0" fmla="*/ 21006 w 88748"/>
                <a:gd name="connsiteY0" fmla="*/ 347 h 346344"/>
                <a:gd name="connsiteX1" fmla="*/ 89035 w 88748"/>
                <a:gd name="connsiteY1" fmla="*/ 347 h 346344"/>
                <a:gd name="connsiteX2" fmla="*/ 89035 w 88748"/>
                <a:gd name="connsiteY2" fmla="*/ 346692 h 346344"/>
                <a:gd name="connsiteX3" fmla="*/ 54673 w 88748"/>
                <a:gd name="connsiteY3" fmla="*/ 346692 h 346344"/>
                <a:gd name="connsiteX4" fmla="*/ 54673 w 88748"/>
                <a:gd name="connsiteY4" fmla="*/ 34252 h 346344"/>
                <a:gd name="connsiteX5" fmla="*/ 286 w 88748"/>
                <a:gd name="connsiteY5" fmla="*/ 34252 h 3463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8748" h="346344">
                  <a:moveTo>
                    <a:pt x="21006" y="347"/>
                  </a:moveTo>
                  <a:lnTo>
                    <a:pt x="89035" y="347"/>
                  </a:lnTo>
                  <a:lnTo>
                    <a:pt x="89035" y="346692"/>
                  </a:lnTo>
                  <a:lnTo>
                    <a:pt x="54673" y="346692"/>
                  </a:lnTo>
                  <a:lnTo>
                    <a:pt x="54673" y="34252"/>
                  </a:lnTo>
                  <a:lnTo>
                    <a:pt x="286" y="34252"/>
                  </a:ln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9A8A13E2-3029-5565-C21B-F1CD058726A6}"/>
                </a:ext>
              </a:extLst>
            </p:cNvPr>
            <p:cNvSpPr/>
            <p:nvPr/>
          </p:nvSpPr>
          <p:spPr>
            <a:xfrm>
              <a:off x="916444" y="5843223"/>
              <a:ext cx="231682" cy="363772"/>
            </a:xfrm>
            <a:custGeom>
              <a:avLst/>
              <a:gdLst>
                <a:gd name="connsiteX0" fmla="*/ 47134 w 231682"/>
                <a:gd name="connsiteY0" fmla="*/ 89754 h 363772"/>
                <a:gd name="connsiteX1" fmla="*/ 11821 w 231682"/>
                <a:gd name="connsiteY1" fmla="*/ 89754 h 363772"/>
                <a:gd name="connsiteX2" fmla="*/ 48780 w 231682"/>
                <a:gd name="connsiteY2" fmla="*/ 23828 h 363772"/>
                <a:gd name="connsiteX3" fmla="*/ 113298 w 231682"/>
                <a:gd name="connsiteY3" fmla="*/ 749 h 363772"/>
                <a:gd name="connsiteX4" fmla="*/ 163808 w 231682"/>
                <a:gd name="connsiteY4" fmla="*/ 13111 h 363772"/>
                <a:gd name="connsiteX5" fmla="*/ 200053 w 231682"/>
                <a:gd name="connsiteY5" fmla="*/ 46431 h 363772"/>
                <a:gd name="connsiteX6" fmla="*/ 212891 w 231682"/>
                <a:gd name="connsiteY6" fmla="*/ 90229 h 363772"/>
                <a:gd name="connsiteX7" fmla="*/ 168397 w 231682"/>
                <a:gd name="connsiteY7" fmla="*/ 161093 h 363772"/>
                <a:gd name="connsiteX8" fmla="*/ 209361 w 231682"/>
                <a:gd name="connsiteY8" fmla="*/ 190773 h 363772"/>
                <a:gd name="connsiteX9" fmla="*/ 231965 w 231682"/>
                <a:gd name="connsiteY9" fmla="*/ 252457 h 363772"/>
                <a:gd name="connsiteX10" fmla="*/ 216420 w 231682"/>
                <a:gd name="connsiteY10" fmla="*/ 308617 h 363772"/>
                <a:gd name="connsiteX11" fmla="*/ 174030 w 231682"/>
                <a:gd name="connsiteY11" fmla="*/ 349928 h 363772"/>
                <a:gd name="connsiteX12" fmla="*/ 114011 w 231682"/>
                <a:gd name="connsiteY12" fmla="*/ 364522 h 363772"/>
                <a:gd name="connsiteX13" fmla="*/ 39362 w 231682"/>
                <a:gd name="connsiteY13" fmla="*/ 338755 h 363772"/>
                <a:gd name="connsiteX14" fmla="*/ 282 w 231682"/>
                <a:gd name="connsiteY14" fmla="*/ 263045 h 363772"/>
                <a:gd name="connsiteX15" fmla="*/ 34187 w 231682"/>
                <a:gd name="connsiteY15" fmla="*/ 263045 h 363772"/>
                <a:gd name="connsiteX16" fmla="*/ 59844 w 231682"/>
                <a:gd name="connsiteY16" fmla="*/ 311781 h 363772"/>
                <a:gd name="connsiteX17" fmla="*/ 114468 w 231682"/>
                <a:gd name="connsiteY17" fmla="*/ 330855 h 363772"/>
                <a:gd name="connsiteX18" fmla="*/ 174981 w 231682"/>
                <a:gd name="connsiteY18" fmla="*/ 308251 h 363772"/>
                <a:gd name="connsiteX19" fmla="*/ 197822 w 231682"/>
                <a:gd name="connsiteY19" fmla="*/ 255273 h 363772"/>
                <a:gd name="connsiteX20" fmla="*/ 186392 w 231682"/>
                <a:gd name="connsiteY20" fmla="*/ 217381 h 363772"/>
                <a:gd name="connsiteX21" fmla="*/ 155797 w 231682"/>
                <a:gd name="connsiteY21" fmla="*/ 190773 h 363772"/>
                <a:gd name="connsiteX22" fmla="*/ 96345 w 231682"/>
                <a:gd name="connsiteY22" fmla="*/ 179709 h 363772"/>
                <a:gd name="connsiteX23" fmla="*/ 96345 w 231682"/>
                <a:gd name="connsiteY23" fmla="*/ 147907 h 363772"/>
                <a:gd name="connsiteX24" fmla="*/ 139668 w 231682"/>
                <a:gd name="connsiteY24" fmla="*/ 139550 h 363772"/>
                <a:gd name="connsiteX25" fmla="*/ 168032 w 231682"/>
                <a:gd name="connsiteY25" fmla="*/ 118245 h 363772"/>
                <a:gd name="connsiteX26" fmla="*/ 176864 w 231682"/>
                <a:gd name="connsiteY26" fmla="*/ 89992 h 363772"/>
                <a:gd name="connsiteX27" fmla="*/ 158852 w 231682"/>
                <a:gd name="connsiteY27" fmla="*/ 50911 h 363772"/>
                <a:gd name="connsiteX28" fmla="*/ 113298 w 231682"/>
                <a:gd name="connsiteY28" fmla="*/ 34435 h 363772"/>
                <a:gd name="connsiteX29" fmla="*/ 74675 w 231682"/>
                <a:gd name="connsiteY29" fmla="*/ 47035 h 363772"/>
                <a:gd name="connsiteX30" fmla="*/ 47134 w 231682"/>
                <a:gd name="connsiteY30" fmla="*/ 89754 h 363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31682" h="363772">
                  <a:moveTo>
                    <a:pt x="47134" y="89754"/>
                  </a:moveTo>
                  <a:lnTo>
                    <a:pt x="11821" y="89754"/>
                  </a:lnTo>
                  <a:cubicBezTo>
                    <a:pt x="18240" y="61207"/>
                    <a:pt x="30565" y="39226"/>
                    <a:pt x="48780" y="23828"/>
                  </a:cubicBezTo>
                  <a:cubicBezTo>
                    <a:pt x="66994" y="8448"/>
                    <a:pt x="88500" y="749"/>
                    <a:pt x="113298" y="749"/>
                  </a:cubicBezTo>
                  <a:cubicBezTo>
                    <a:pt x="131347" y="749"/>
                    <a:pt x="148172" y="4882"/>
                    <a:pt x="163808" y="13111"/>
                  </a:cubicBezTo>
                  <a:cubicBezTo>
                    <a:pt x="179406" y="21377"/>
                    <a:pt x="191494" y="32478"/>
                    <a:pt x="200053" y="46431"/>
                  </a:cubicBezTo>
                  <a:cubicBezTo>
                    <a:pt x="208593" y="60421"/>
                    <a:pt x="212872" y="75014"/>
                    <a:pt x="212891" y="90229"/>
                  </a:cubicBezTo>
                  <a:cubicBezTo>
                    <a:pt x="212872" y="120056"/>
                    <a:pt x="198041" y="143683"/>
                    <a:pt x="168397" y="161093"/>
                  </a:cubicBezTo>
                  <a:cubicBezTo>
                    <a:pt x="185021" y="167859"/>
                    <a:pt x="198681" y="177752"/>
                    <a:pt x="209361" y="190773"/>
                  </a:cubicBezTo>
                  <a:cubicBezTo>
                    <a:pt x="224430" y="209152"/>
                    <a:pt x="231965" y="229707"/>
                    <a:pt x="231965" y="252457"/>
                  </a:cubicBezTo>
                  <a:cubicBezTo>
                    <a:pt x="231965" y="272079"/>
                    <a:pt x="226771" y="290805"/>
                    <a:pt x="216420" y="308617"/>
                  </a:cubicBezTo>
                  <a:cubicBezTo>
                    <a:pt x="206033" y="326447"/>
                    <a:pt x="191915" y="340218"/>
                    <a:pt x="174030" y="349928"/>
                  </a:cubicBezTo>
                  <a:cubicBezTo>
                    <a:pt x="156145" y="359657"/>
                    <a:pt x="136138" y="364503"/>
                    <a:pt x="114011" y="364522"/>
                  </a:cubicBezTo>
                  <a:cubicBezTo>
                    <a:pt x="84166" y="364503"/>
                    <a:pt x="59277" y="355927"/>
                    <a:pt x="39362" y="338755"/>
                  </a:cubicBezTo>
                  <a:cubicBezTo>
                    <a:pt x="19410" y="321565"/>
                    <a:pt x="6390" y="296328"/>
                    <a:pt x="282" y="263045"/>
                  </a:cubicBezTo>
                  <a:lnTo>
                    <a:pt x="34187" y="263045"/>
                  </a:lnTo>
                  <a:cubicBezTo>
                    <a:pt x="40148" y="285502"/>
                    <a:pt x="48688" y="301759"/>
                    <a:pt x="59844" y="311781"/>
                  </a:cubicBezTo>
                  <a:cubicBezTo>
                    <a:pt x="74108" y="324509"/>
                    <a:pt x="92322" y="330855"/>
                    <a:pt x="114468" y="330855"/>
                  </a:cubicBezTo>
                  <a:cubicBezTo>
                    <a:pt x="139577" y="330855"/>
                    <a:pt x="159748" y="323320"/>
                    <a:pt x="174981" y="308251"/>
                  </a:cubicBezTo>
                  <a:cubicBezTo>
                    <a:pt x="190196" y="293183"/>
                    <a:pt x="197804" y="275535"/>
                    <a:pt x="197822" y="255273"/>
                  </a:cubicBezTo>
                  <a:cubicBezTo>
                    <a:pt x="197804" y="241795"/>
                    <a:pt x="194000" y="229158"/>
                    <a:pt x="186392" y="217381"/>
                  </a:cubicBezTo>
                  <a:cubicBezTo>
                    <a:pt x="178767" y="205623"/>
                    <a:pt x="168562" y="196753"/>
                    <a:pt x="155797" y="190773"/>
                  </a:cubicBezTo>
                  <a:cubicBezTo>
                    <a:pt x="142997" y="184812"/>
                    <a:pt x="123191" y="181118"/>
                    <a:pt x="96345" y="179709"/>
                  </a:cubicBezTo>
                  <a:lnTo>
                    <a:pt x="96345" y="147907"/>
                  </a:lnTo>
                  <a:cubicBezTo>
                    <a:pt x="112182" y="147926"/>
                    <a:pt x="126611" y="145128"/>
                    <a:pt x="139668" y="139550"/>
                  </a:cubicBezTo>
                  <a:cubicBezTo>
                    <a:pt x="152689" y="133991"/>
                    <a:pt x="162143" y="126896"/>
                    <a:pt x="168032" y="118245"/>
                  </a:cubicBezTo>
                  <a:cubicBezTo>
                    <a:pt x="173902" y="109632"/>
                    <a:pt x="176846" y="100214"/>
                    <a:pt x="176864" y="89992"/>
                  </a:cubicBezTo>
                  <a:cubicBezTo>
                    <a:pt x="176846" y="74941"/>
                    <a:pt x="170848" y="61921"/>
                    <a:pt x="158852" y="50911"/>
                  </a:cubicBezTo>
                  <a:cubicBezTo>
                    <a:pt x="146837" y="39939"/>
                    <a:pt x="131658" y="34435"/>
                    <a:pt x="113298" y="34435"/>
                  </a:cubicBezTo>
                  <a:cubicBezTo>
                    <a:pt x="98375" y="34435"/>
                    <a:pt x="85501" y="38641"/>
                    <a:pt x="74675" y="47035"/>
                  </a:cubicBezTo>
                  <a:cubicBezTo>
                    <a:pt x="63849" y="55428"/>
                    <a:pt x="54668" y="69674"/>
                    <a:pt x="47134" y="89754"/>
                  </a:cubicBez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1CE2BBFE-62DE-638D-E514-71A9A8AF2504}"/>
                </a:ext>
              </a:extLst>
            </p:cNvPr>
            <p:cNvSpPr/>
            <p:nvPr/>
          </p:nvSpPr>
          <p:spPr>
            <a:xfrm>
              <a:off x="1861939" y="3970595"/>
              <a:ext cx="213304" cy="363772"/>
            </a:xfrm>
            <a:custGeom>
              <a:avLst/>
              <a:gdLst>
                <a:gd name="connsiteX0" fmla="*/ 69462 w 213304"/>
                <a:gd name="connsiteY0" fmla="*/ 364122 h 363772"/>
                <a:gd name="connsiteX1" fmla="*/ 40971 w 213304"/>
                <a:gd name="connsiteY1" fmla="*/ 345761 h 363772"/>
                <a:gd name="connsiteX2" fmla="*/ 134675 w 213304"/>
                <a:gd name="connsiteY2" fmla="*/ 203942 h 363772"/>
                <a:gd name="connsiteX3" fmla="*/ 99325 w 213304"/>
                <a:gd name="connsiteY3" fmla="*/ 210142 h 363772"/>
                <a:gd name="connsiteX4" fmla="*/ 29248 w 213304"/>
                <a:gd name="connsiteY4" fmla="*/ 180370 h 363772"/>
                <a:gd name="connsiteX5" fmla="*/ 482 w 213304"/>
                <a:gd name="connsiteY5" fmla="*/ 107019 h 363772"/>
                <a:gd name="connsiteX6" fmla="*/ 14362 w 213304"/>
                <a:gd name="connsiteY6" fmla="*/ 53108 h 363772"/>
                <a:gd name="connsiteX7" fmla="*/ 53808 w 213304"/>
                <a:gd name="connsiteY7" fmla="*/ 14723 h 363772"/>
                <a:gd name="connsiteX8" fmla="*/ 108542 w 213304"/>
                <a:gd name="connsiteY8" fmla="*/ 349 h 363772"/>
                <a:gd name="connsiteX9" fmla="*/ 161631 w 213304"/>
                <a:gd name="connsiteY9" fmla="*/ 14248 h 363772"/>
                <a:gd name="connsiteX10" fmla="*/ 199888 w 213304"/>
                <a:gd name="connsiteY10" fmla="*/ 53108 h 363772"/>
                <a:gd name="connsiteX11" fmla="*/ 213786 w 213304"/>
                <a:gd name="connsiteY11" fmla="*/ 106306 h 363772"/>
                <a:gd name="connsiteX12" fmla="*/ 205191 w 213304"/>
                <a:gd name="connsiteY12" fmla="*/ 151165 h 363772"/>
                <a:gd name="connsiteX13" fmla="*/ 174468 w 213304"/>
                <a:gd name="connsiteY13" fmla="*/ 207545 h 363772"/>
                <a:gd name="connsiteX14" fmla="*/ 107299 w 213304"/>
                <a:gd name="connsiteY14" fmla="*/ 179767 h 363772"/>
                <a:gd name="connsiteX15" fmla="*/ 158924 w 213304"/>
                <a:gd name="connsiteY15" fmla="*/ 158462 h 363772"/>
                <a:gd name="connsiteX16" fmla="*/ 180119 w 213304"/>
                <a:gd name="connsiteY16" fmla="*/ 107019 h 363772"/>
                <a:gd name="connsiteX17" fmla="*/ 158815 w 213304"/>
                <a:gd name="connsiteY17" fmla="*/ 55577 h 363772"/>
                <a:gd name="connsiteX18" fmla="*/ 107134 w 213304"/>
                <a:gd name="connsiteY18" fmla="*/ 34254 h 363772"/>
                <a:gd name="connsiteX19" fmla="*/ 55692 w 213304"/>
                <a:gd name="connsiteY19" fmla="*/ 55577 h 363772"/>
                <a:gd name="connsiteX20" fmla="*/ 34387 w 213304"/>
                <a:gd name="connsiteY20" fmla="*/ 107019 h 363772"/>
                <a:gd name="connsiteX21" fmla="*/ 55728 w 213304"/>
                <a:gd name="connsiteY21" fmla="*/ 158462 h 363772"/>
                <a:gd name="connsiteX22" fmla="*/ 107299 w 213304"/>
                <a:gd name="connsiteY22" fmla="*/ 179767 h 363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13304" h="363772">
                  <a:moveTo>
                    <a:pt x="69462" y="364122"/>
                  </a:moveTo>
                  <a:lnTo>
                    <a:pt x="40971" y="345761"/>
                  </a:lnTo>
                  <a:lnTo>
                    <a:pt x="134675" y="203942"/>
                  </a:lnTo>
                  <a:cubicBezTo>
                    <a:pt x="122112" y="208075"/>
                    <a:pt x="110335" y="210142"/>
                    <a:pt x="99325" y="210142"/>
                  </a:cubicBezTo>
                  <a:cubicBezTo>
                    <a:pt x="71785" y="210142"/>
                    <a:pt x="48413" y="200230"/>
                    <a:pt x="29248" y="180370"/>
                  </a:cubicBezTo>
                  <a:cubicBezTo>
                    <a:pt x="10047" y="160528"/>
                    <a:pt x="464" y="136078"/>
                    <a:pt x="482" y="107019"/>
                  </a:cubicBezTo>
                  <a:cubicBezTo>
                    <a:pt x="464" y="87104"/>
                    <a:pt x="5091" y="69128"/>
                    <a:pt x="14362" y="53108"/>
                  </a:cubicBezTo>
                  <a:cubicBezTo>
                    <a:pt x="23616" y="37107"/>
                    <a:pt x="36764" y="24305"/>
                    <a:pt x="53808" y="14723"/>
                  </a:cubicBezTo>
                  <a:cubicBezTo>
                    <a:pt x="70834" y="5140"/>
                    <a:pt x="89084" y="349"/>
                    <a:pt x="108542" y="349"/>
                  </a:cubicBezTo>
                  <a:cubicBezTo>
                    <a:pt x="127689" y="349"/>
                    <a:pt x="145373" y="4994"/>
                    <a:pt x="161631" y="14248"/>
                  </a:cubicBezTo>
                  <a:cubicBezTo>
                    <a:pt x="177870" y="23538"/>
                    <a:pt x="190634" y="36485"/>
                    <a:pt x="199888" y="53108"/>
                  </a:cubicBezTo>
                  <a:cubicBezTo>
                    <a:pt x="209141" y="69750"/>
                    <a:pt x="213768" y="87488"/>
                    <a:pt x="213786" y="106306"/>
                  </a:cubicBezTo>
                  <a:cubicBezTo>
                    <a:pt x="213768" y="120607"/>
                    <a:pt x="210897" y="135548"/>
                    <a:pt x="205191" y="151165"/>
                  </a:cubicBezTo>
                  <a:cubicBezTo>
                    <a:pt x="199449" y="166782"/>
                    <a:pt x="189208" y="185582"/>
                    <a:pt x="174468" y="207545"/>
                  </a:cubicBezTo>
                  <a:close/>
                  <a:moveTo>
                    <a:pt x="107299" y="179767"/>
                  </a:moveTo>
                  <a:cubicBezTo>
                    <a:pt x="127580" y="179785"/>
                    <a:pt x="144788" y="172671"/>
                    <a:pt x="158924" y="158462"/>
                  </a:cubicBezTo>
                  <a:cubicBezTo>
                    <a:pt x="173042" y="144271"/>
                    <a:pt x="180101" y="127136"/>
                    <a:pt x="180119" y="107019"/>
                  </a:cubicBezTo>
                  <a:cubicBezTo>
                    <a:pt x="180101" y="86940"/>
                    <a:pt x="173005" y="69786"/>
                    <a:pt x="158815" y="55577"/>
                  </a:cubicBezTo>
                  <a:cubicBezTo>
                    <a:pt x="144605" y="41368"/>
                    <a:pt x="127378" y="34254"/>
                    <a:pt x="107134" y="34254"/>
                  </a:cubicBezTo>
                  <a:cubicBezTo>
                    <a:pt x="87036" y="34254"/>
                    <a:pt x="69883" y="41368"/>
                    <a:pt x="55692" y="55577"/>
                  </a:cubicBezTo>
                  <a:cubicBezTo>
                    <a:pt x="41464" y="69786"/>
                    <a:pt x="34369" y="86940"/>
                    <a:pt x="34387" y="107019"/>
                  </a:cubicBezTo>
                  <a:cubicBezTo>
                    <a:pt x="34369" y="127136"/>
                    <a:pt x="41483" y="144271"/>
                    <a:pt x="55728" y="158462"/>
                  </a:cubicBezTo>
                  <a:cubicBezTo>
                    <a:pt x="69956" y="172671"/>
                    <a:pt x="87146" y="179785"/>
                    <a:pt x="107299" y="179767"/>
                  </a:cubicBez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9" name="Freeform: Shape 28">
              <a:extLst>
                <a:ext uri="{FF2B5EF4-FFF2-40B4-BE49-F238E27FC236}">
                  <a16:creationId xmlns:a16="http://schemas.microsoft.com/office/drawing/2014/main" id="{03F7491E-9A92-25F2-3A50-7FB3243C5DA5}"/>
                </a:ext>
              </a:extLst>
            </p:cNvPr>
            <p:cNvSpPr/>
            <p:nvPr/>
          </p:nvSpPr>
          <p:spPr>
            <a:xfrm>
              <a:off x="2787646" y="4906909"/>
              <a:ext cx="234517" cy="363772"/>
            </a:xfrm>
            <a:custGeom>
              <a:avLst/>
              <a:gdLst>
                <a:gd name="connsiteX0" fmla="*/ 169748 w 234517"/>
                <a:gd name="connsiteY0" fmla="*/ 165611 h 363772"/>
                <a:gd name="connsiteX1" fmla="*/ 220002 w 234517"/>
                <a:gd name="connsiteY1" fmla="*/ 205405 h 363772"/>
                <a:gd name="connsiteX2" fmla="*/ 235199 w 234517"/>
                <a:gd name="connsiteY2" fmla="*/ 256261 h 363772"/>
                <a:gd name="connsiteX3" fmla="*/ 209066 w 234517"/>
                <a:gd name="connsiteY3" fmla="*/ 326887 h 363772"/>
                <a:gd name="connsiteX4" fmla="*/ 117465 w 234517"/>
                <a:gd name="connsiteY4" fmla="*/ 364322 h 363772"/>
                <a:gd name="connsiteX5" fmla="*/ 30344 w 234517"/>
                <a:gd name="connsiteY5" fmla="*/ 331478 h 363772"/>
                <a:gd name="connsiteX6" fmla="*/ 682 w 234517"/>
                <a:gd name="connsiteY6" fmla="*/ 259078 h 363772"/>
                <a:gd name="connsiteX7" fmla="*/ 16226 w 234517"/>
                <a:gd name="connsiteY7" fmla="*/ 206941 h 363772"/>
                <a:gd name="connsiteX8" fmla="*/ 68034 w 234517"/>
                <a:gd name="connsiteY8" fmla="*/ 165611 h 363772"/>
                <a:gd name="connsiteX9" fmla="*/ 29886 w 234517"/>
                <a:gd name="connsiteY9" fmla="*/ 132895 h 363772"/>
                <a:gd name="connsiteX10" fmla="*/ 17177 w 234517"/>
                <a:gd name="connsiteY10" fmla="*/ 90962 h 363772"/>
                <a:gd name="connsiteX11" fmla="*/ 30709 w 234517"/>
                <a:gd name="connsiteY11" fmla="*/ 46816 h 363772"/>
                <a:gd name="connsiteX12" fmla="*/ 68144 w 234517"/>
                <a:gd name="connsiteY12" fmla="*/ 12911 h 363772"/>
                <a:gd name="connsiteX13" fmla="*/ 119824 w 234517"/>
                <a:gd name="connsiteY13" fmla="*/ 549 h 363772"/>
                <a:gd name="connsiteX14" fmla="*/ 169968 w 234517"/>
                <a:gd name="connsiteY14" fmla="*/ 13039 h 363772"/>
                <a:gd name="connsiteX15" fmla="*/ 206104 w 234517"/>
                <a:gd name="connsiteY15" fmla="*/ 46944 h 363772"/>
                <a:gd name="connsiteX16" fmla="*/ 219179 w 234517"/>
                <a:gd name="connsiteY16" fmla="*/ 91913 h 363772"/>
                <a:gd name="connsiteX17" fmla="*/ 206817 w 234517"/>
                <a:gd name="connsiteY17" fmla="*/ 133828 h 363772"/>
                <a:gd name="connsiteX18" fmla="*/ 169748 w 234517"/>
                <a:gd name="connsiteY18" fmla="*/ 165611 h 363772"/>
                <a:gd name="connsiteX19" fmla="*/ 118068 w 234517"/>
                <a:gd name="connsiteY19" fmla="*/ 34235 h 363772"/>
                <a:gd name="connsiteX20" fmla="*/ 70759 w 234517"/>
                <a:gd name="connsiteY20" fmla="*/ 51077 h 363772"/>
                <a:gd name="connsiteX21" fmla="*/ 52014 w 234517"/>
                <a:gd name="connsiteY21" fmla="*/ 91200 h 363772"/>
                <a:gd name="connsiteX22" fmla="*/ 72185 w 234517"/>
                <a:gd name="connsiteY22" fmla="*/ 133005 h 363772"/>
                <a:gd name="connsiteX23" fmla="*/ 119239 w 234517"/>
                <a:gd name="connsiteY23" fmla="*/ 151713 h 363772"/>
                <a:gd name="connsiteX24" fmla="*/ 151790 w 234517"/>
                <a:gd name="connsiteY24" fmla="*/ 143245 h 363772"/>
                <a:gd name="connsiteX25" fmla="*/ 175728 w 234517"/>
                <a:gd name="connsiteY25" fmla="*/ 120057 h 363772"/>
                <a:gd name="connsiteX26" fmla="*/ 184342 w 234517"/>
                <a:gd name="connsiteY26" fmla="*/ 90505 h 363772"/>
                <a:gd name="connsiteX27" fmla="*/ 167353 w 234517"/>
                <a:gd name="connsiteY27" fmla="*/ 51900 h 363772"/>
                <a:gd name="connsiteX28" fmla="*/ 118068 w 234517"/>
                <a:gd name="connsiteY28" fmla="*/ 34235 h 363772"/>
                <a:gd name="connsiteX29" fmla="*/ 119696 w 234517"/>
                <a:gd name="connsiteY29" fmla="*/ 183039 h 363772"/>
                <a:gd name="connsiteX30" fmla="*/ 59750 w 234517"/>
                <a:gd name="connsiteY30" fmla="*/ 206227 h 363772"/>
                <a:gd name="connsiteX31" fmla="*/ 35537 w 234517"/>
                <a:gd name="connsiteY31" fmla="*/ 260266 h 363772"/>
                <a:gd name="connsiteX32" fmla="*/ 45870 w 234517"/>
                <a:gd name="connsiteY32" fmla="*/ 296274 h 363772"/>
                <a:gd name="connsiteX33" fmla="*/ 74800 w 234517"/>
                <a:gd name="connsiteY33" fmla="*/ 322425 h 363772"/>
                <a:gd name="connsiteX34" fmla="*/ 117831 w 234517"/>
                <a:gd name="connsiteY34" fmla="*/ 331606 h 363772"/>
                <a:gd name="connsiteX35" fmla="*/ 178014 w 234517"/>
                <a:gd name="connsiteY35" fmla="*/ 309240 h 363772"/>
                <a:gd name="connsiteX36" fmla="*/ 200343 w 234517"/>
                <a:gd name="connsiteY36" fmla="*/ 256957 h 363772"/>
                <a:gd name="connsiteX37" fmla="*/ 176716 w 234517"/>
                <a:gd name="connsiteY37" fmla="*/ 205532 h 363772"/>
                <a:gd name="connsiteX38" fmla="*/ 119696 w 234517"/>
                <a:gd name="connsiteY38" fmla="*/ 183039 h 363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234517" h="363772">
                  <a:moveTo>
                    <a:pt x="169748" y="165611"/>
                  </a:moveTo>
                  <a:cubicBezTo>
                    <a:pt x="193119" y="177242"/>
                    <a:pt x="209871" y="190500"/>
                    <a:pt x="220002" y="205405"/>
                  </a:cubicBezTo>
                  <a:cubicBezTo>
                    <a:pt x="230115" y="220327"/>
                    <a:pt x="235181" y="237279"/>
                    <a:pt x="235199" y="256261"/>
                  </a:cubicBezTo>
                  <a:cubicBezTo>
                    <a:pt x="235181" y="282961"/>
                    <a:pt x="226476" y="306515"/>
                    <a:pt x="209066" y="326887"/>
                  </a:cubicBezTo>
                  <a:cubicBezTo>
                    <a:pt x="187707" y="351850"/>
                    <a:pt x="157166" y="364303"/>
                    <a:pt x="117465" y="364322"/>
                  </a:cubicBezTo>
                  <a:cubicBezTo>
                    <a:pt x="79153" y="364303"/>
                    <a:pt x="50112" y="353368"/>
                    <a:pt x="30344" y="331478"/>
                  </a:cubicBezTo>
                  <a:cubicBezTo>
                    <a:pt x="10557" y="309588"/>
                    <a:pt x="682" y="285466"/>
                    <a:pt x="682" y="259078"/>
                  </a:cubicBezTo>
                  <a:cubicBezTo>
                    <a:pt x="682" y="239803"/>
                    <a:pt x="5857" y="222412"/>
                    <a:pt x="16226" y="206941"/>
                  </a:cubicBezTo>
                  <a:cubicBezTo>
                    <a:pt x="26576" y="191469"/>
                    <a:pt x="43840" y="177699"/>
                    <a:pt x="68034" y="165611"/>
                  </a:cubicBezTo>
                  <a:cubicBezTo>
                    <a:pt x="51063" y="156833"/>
                    <a:pt x="38353" y="145934"/>
                    <a:pt x="29886" y="132895"/>
                  </a:cubicBezTo>
                  <a:cubicBezTo>
                    <a:pt x="21401" y="119874"/>
                    <a:pt x="17158" y="105884"/>
                    <a:pt x="17177" y="90962"/>
                  </a:cubicBezTo>
                  <a:cubicBezTo>
                    <a:pt x="17158" y="75893"/>
                    <a:pt x="21675" y="61190"/>
                    <a:pt x="30709" y="46816"/>
                  </a:cubicBezTo>
                  <a:cubicBezTo>
                    <a:pt x="39725" y="32479"/>
                    <a:pt x="52197" y="21177"/>
                    <a:pt x="68144" y="12911"/>
                  </a:cubicBezTo>
                  <a:cubicBezTo>
                    <a:pt x="84053" y="4682"/>
                    <a:pt x="101280" y="549"/>
                    <a:pt x="119824" y="549"/>
                  </a:cubicBezTo>
                  <a:cubicBezTo>
                    <a:pt x="137855" y="549"/>
                    <a:pt x="154570" y="4719"/>
                    <a:pt x="169968" y="13039"/>
                  </a:cubicBezTo>
                  <a:cubicBezTo>
                    <a:pt x="185329" y="21360"/>
                    <a:pt x="197381" y="32662"/>
                    <a:pt x="206104" y="46944"/>
                  </a:cubicBezTo>
                  <a:cubicBezTo>
                    <a:pt x="214808" y="61227"/>
                    <a:pt x="219161" y="76222"/>
                    <a:pt x="219179" y="91913"/>
                  </a:cubicBezTo>
                  <a:cubicBezTo>
                    <a:pt x="219161" y="107640"/>
                    <a:pt x="215046" y="121611"/>
                    <a:pt x="206817" y="133828"/>
                  </a:cubicBezTo>
                  <a:cubicBezTo>
                    <a:pt x="198569" y="146080"/>
                    <a:pt x="186207" y="156668"/>
                    <a:pt x="169748" y="165611"/>
                  </a:cubicBezTo>
                  <a:close/>
                  <a:moveTo>
                    <a:pt x="118068" y="34235"/>
                  </a:moveTo>
                  <a:cubicBezTo>
                    <a:pt x="99013" y="34235"/>
                    <a:pt x="83249" y="39849"/>
                    <a:pt x="70759" y="51077"/>
                  </a:cubicBezTo>
                  <a:cubicBezTo>
                    <a:pt x="58250" y="62306"/>
                    <a:pt x="51996" y="75692"/>
                    <a:pt x="52014" y="91200"/>
                  </a:cubicBezTo>
                  <a:cubicBezTo>
                    <a:pt x="51996" y="106598"/>
                    <a:pt x="58726" y="120533"/>
                    <a:pt x="72185" y="133005"/>
                  </a:cubicBezTo>
                  <a:cubicBezTo>
                    <a:pt x="85626" y="145495"/>
                    <a:pt x="101317" y="151731"/>
                    <a:pt x="119239" y="151713"/>
                  </a:cubicBezTo>
                  <a:cubicBezTo>
                    <a:pt x="130723" y="151731"/>
                    <a:pt x="141567" y="148897"/>
                    <a:pt x="151790" y="143245"/>
                  </a:cubicBezTo>
                  <a:cubicBezTo>
                    <a:pt x="161995" y="137595"/>
                    <a:pt x="169968" y="129877"/>
                    <a:pt x="175728" y="120057"/>
                  </a:cubicBezTo>
                  <a:cubicBezTo>
                    <a:pt x="181452" y="110255"/>
                    <a:pt x="184323" y="100398"/>
                    <a:pt x="184342" y="90505"/>
                  </a:cubicBezTo>
                  <a:cubicBezTo>
                    <a:pt x="184323" y="76551"/>
                    <a:pt x="178673" y="63677"/>
                    <a:pt x="167353" y="51900"/>
                  </a:cubicBezTo>
                  <a:cubicBezTo>
                    <a:pt x="156033" y="40123"/>
                    <a:pt x="139592" y="34235"/>
                    <a:pt x="118068" y="34235"/>
                  </a:cubicBezTo>
                  <a:close/>
                  <a:moveTo>
                    <a:pt x="119696" y="183039"/>
                  </a:moveTo>
                  <a:cubicBezTo>
                    <a:pt x="95867" y="183057"/>
                    <a:pt x="75879" y="190775"/>
                    <a:pt x="59750" y="206227"/>
                  </a:cubicBezTo>
                  <a:cubicBezTo>
                    <a:pt x="43584" y="221698"/>
                    <a:pt x="35519" y="239712"/>
                    <a:pt x="35537" y="260266"/>
                  </a:cubicBezTo>
                  <a:cubicBezTo>
                    <a:pt x="35519" y="272976"/>
                    <a:pt x="38957" y="284991"/>
                    <a:pt x="45870" y="296274"/>
                  </a:cubicBezTo>
                  <a:cubicBezTo>
                    <a:pt x="52745" y="307594"/>
                    <a:pt x="62401" y="316299"/>
                    <a:pt x="74800" y="322425"/>
                  </a:cubicBezTo>
                  <a:cubicBezTo>
                    <a:pt x="87181" y="328552"/>
                    <a:pt x="101518" y="331624"/>
                    <a:pt x="117831" y="331606"/>
                  </a:cubicBezTo>
                  <a:cubicBezTo>
                    <a:pt x="143049" y="331624"/>
                    <a:pt x="163110" y="324163"/>
                    <a:pt x="178014" y="309240"/>
                  </a:cubicBezTo>
                  <a:cubicBezTo>
                    <a:pt x="192882" y="294336"/>
                    <a:pt x="200325" y="276908"/>
                    <a:pt x="200343" y="256957"/>
                  </a:cubicBezTo>
                  <a:cubicBezTo>
                    <a:pt x="200325" y="237663"/>
                    <a:pt x="192443" y="220528"/>
                    <a:pt x="176716" y="205532"/>
                  </a:cubicBezTo>
                  <a:cubicBezTo>
                    <a:pt x="160952" y="190555"/>
                    <a:pt x="141951" y="183057"/>
                    <a:pt x="119696" y="183039"/>
                  </a:cubicBez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Textbox_01">
            <a:extLst>
              <a:ext uri="{FF2B5EF4-FFF2-40B4-BE49-F238E27FC236}">
                <a16:creationId xmlns:a16="http://schemas.microsoft.com/office/drawing/2014/main" id="{8CC196A4-CE47-78E3-D431-C089E140AFF5}"/>
              </a:ext>
            </a:extLst>
          </p:cNvPr>
          <p:cNvSpPr txBox="1"/>
          <p:nvPr/>
        </p:nvSpPr>
        <p:spPr>
          <a:xfrm>
            <a:off x="3149600" y="876300"/>
            <a:ext cx="3784600" cy="596846"/>
          </a:xfrm>
          <a:prstGeom prst="rect">
            <a:avLst/>
          </a:prstGeom>
          <a:noFill/>
        </p:spPr>
        <p:txBody>
          <a:bodyPr vert="horz" lIns="0" tIns="0" rIns="0" bIns="164354" rtlCol="0" anchorCtr="1">
            <a:spAutoFit/>
          </a:bodyPr>
          <a:lstStyle/>
          <a:p>
            <a:r>
              <a:rPr lang="en-US" sz="2800" dirty="0">
                <a:solidFill>
                  <a:srgbClr val="000000"/>
                </a:solidFill>
                <a:latin typeface="Century Gothic" panose="020B0502020202020204" pitchFamily="34" charset="0"/>
              </a:rPr>
              <a:t>HARD LEVEL</a:t>
            </a:r>
          </a:p>
        </p:txBody>
      </p:sp>
      <p:sp>
        <p:nvSpPr>
          <p:cNvPr id="21" name="Textbox_02">
            <a:extLst>
              <a:ext uri="{FF2B5EF4-FFF2-40B4-BE49-F238E27FC236}">
                <a16:creationId xmlns:a16="http://schemas.microsoft.com/office/drawing/2014/main" id="{B47CA03E-F78F-528B-4D52-9018956A021C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520700" y="304800"/>
            <a:ext cx="9017000" cy="6477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23" b="1" dirty="0">
                <a:solidFill>
                  <a:srgbClr val="000000"/>
                </a:solidFill>
                <a:latin typeface="Century Gothic" panose="020B0502020202020204" pitchFamily="34" charset="0"/>
              </a:rPr>
              <a:t>PERFECT SQUARE DAY HIDOKU PUZZLES</a:t>
            </a:r>
          </a:p>
        </p:txBody>
      </p:sp>
      <p:sp>
        <p:nvSpPr>
          <p:cNvPr id="22" name="Textbox_03">
            <a:extLst>
              <a:ext uri="{FF2B5EF4-FFF2-40B4-BE49-F238E27FC236}">
                <a16:creationId xmlns:a16="http://schemas.microsoft.com/office/drawing/2014/main" id="{7F04B633-ACCF-42AB-F9A3-772BFFADFC5D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25400" y="1371600"/>
            <a:ext cx="10058400" cy="5715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missing numbers of each square grid so that each number </a:t>
            </a:r>
            <a:b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  <a:t>connects to the next number either horizontally, vertically, or diagonally. </a:t>
            </a:r>
          </a:p>
        </p:txBody>
      </p:sp>
      <p:sp>
        <p:nvSpPr>
          <p:cNvPr id="23" name="Textbox_04">
            <a:extLst>
              <a:ext uri="{FF2B5EF4-FFF2-40B4-BE49-F238E27FC236}">
                <a16:creationId xmlns:a16="http://schemas.microsoft.com/office/drawing/2014/main" id="{5F8A58D5-2115-EA87-B1ED-3EEDC6435401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575236" y="6975404"/>
            <a:ext cx="7231529" cy="301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8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24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81F98B8F-2669-D347-C54F-206EAECA7282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43966" y="6908651"/>
            <a:ext cx="2993924" cy="394447"/>
          </a:xfrm>
          <a:prstGeom prst="rect">
            <a:avLst/>
          </a:prstGeom>
        </p:spPr>
      </p:pic>
      <p:grpSp>
        <p:nvGrpSpPr>
          <p:cNvPr id="30" name="Other_02">
            <a:extLst>
              <a:ext uri="{FF2B5EF4-FFF2-40B4-BE49-F238E27FC236}">
                <a16:creationId xmlns:a16="http://schemas.microsoft.com/office/drawing/2014/main" id="{C928A6BA-23FF-F847-4E32-6BAF5CB67E5E}"/>
              </a:ext>
            </a:extLst>
          </p:cNvPr>
          <p:cNvGrpSpPr/>
          <p:nvPr/>
        </p:nvGrpSpPr>
        <p:grpSpPr>
          <a:xfrm>
            <a:off x="3512851" y="3621183"/>
            <a:ext cx="2921142" cy="2921142"/>
            <a:chOff x="3479800" y="3632200"/>
            <a:chExt cx="2921142" cy="2921142"/>
          </a:xfrm>
        </p:grpSpPr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id="{C5582C38-D7DE-C62C-DFEA-BE8DA76550AD}"/>
                </a:ext>
              </a:extLst>
            </p:cNvPr>
            <p:cNvSpPr/>
            <p:nvPr/>
          </p:nvSpPr>
          <p:spPr>
            <a:xfrm>
              <a:off x="3479800" y="3632200"/>
              <a:ext cx="2921142" cy="2921142"/>
            </a:xfrm>
            <a:custGeom>
              <a:avLst/>
              <a:gdLst>
                <a:gd name="connsiteX0" fmla="*/ 0 w 2921142"/>
                <a:gd name="connsiteY0" fmla="*/ 0 h 2921142"/>
                <a:gd name="connsiteX1" fmla="*/ 2921143 w 2921142"/>
                <a:gd name="connsiteY1" fmla="*/ 0 h 2921142"/>
                <a:gd name="connsiteX2" fmla="*/ 2921143 w 2921142"/>
                <a:gd name="connsiteY2" fmla="*/ 2921143 h 2921142"/>
                <a:gd name="connsiteX3" fmla="*/ 0 w 2921142"/>
                <a:gd name="connsiteY3" fmla="*/ 2921143 h 29211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21142" h="2921142">
                  <a:moveTo>
                    <a:pt x="0" y="0"/>
                  </a:moveTo>
                  <a:lnTo>
                    <a:pt x="2921143" y="0"/>
                  </a:lnTo>
                  <a:lnTo>
                    <a:pt x="2921143" y="2921143"/>
                  </a:lnTo>
                  <a:lnTo>
                    <a:pt x="0" y="2921143"/>
                  </a:lnTo>
                  <a:close/>
                </a:path>
              </a:pathLst>
            </a:custGeom>
            <a:solidFill>
              <a:srgbClr val="FFFFFF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6AED4FA4-C151-8908-0779-B97B734B6BB0}"/>
                </a:ext>
              </a:extLst>
            </p:cNvPr>
            <p:cNvSpPr/>
            <p:nvPr/>
          </p:nvSpPr>
          <p:spPr>
            <a:xfrm>
              <a:off x="3515491" y="3667891"/>
              <a:ext cx="712440" cy="712440"/>
            </a:xfrm>
            <a:custGeom>
              <a:avLst/>
              <a:gdLst>
                <a:gd name="connsiteX0" fmla="*/ 10 w 712440"/>
                <a:gd name="connsiteY0" fmla="*/ 10 h 712440"/>
                <a:gd name="connsiteX1" fmla="*/ 712451 w 712440"/>
                <a:gd name="connsiteY1" fmla="*/ 10 h 712440"/>
                <a:gd name="connsiteX2" fmla="*/ 712451 w 712440"/>
                <a:gd name="connsiteY2" fmla="*/ 712451 h 712440"/>
                <a:gd name="connsiteX3" fmla="*/ 10 w 712440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40">
                  <a:moveTo>
                    <a:pt x="10" y="10"/>
                  </a:moveTo>
                  <a:lnTo>
                    <a:pt x="712451" y="10"/>
                  </a:lnTo>
                  <a:lnTo>
                    <a:pt x="712451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2D37DC7C-A4F5-8200-17CE-75C3175B850F}"/>
                </a:ext>
              </a:extLst>
            </p:cNvPr>
            <p:cNvSpPr/>
            <p:nvPr/>
          </p:nvSpPr>
          <p:spPr>
            <a:xfrm>
              <a:off x="3515491" y="4380332"/>
              <a:ext cx="712440" cy="712439"/>
            </a:xfrm>
            <a:custGeom>
              <a:avLst/>
              <a:gdLst>
                <a:gd name="connsiteX0" fmla="*/ 10 w 712440"/>
                <a:gd name="connsiteY0" fmla="*/ 10 h 712439"/>
                <a:gd name="connsiteX1" fmla="*/ 712451 w 712440"/>
                <a:gd name="connsiteY1" fmla="*/ 10 h 712439"/>
                <a:gd name="connsiteX2" fmla="*/ 712451 w 712440"/>
                <a:gd name="connsiteY2" fmla="*/ 712449 h 712439"/>
                <a:gd name="connsiteX3" fmla="*/ 10 w 712440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39">
                  <a:moveTo>
                    <a:pt x="10" y="10"/>
                  </a:moveTo>
                  <a:lnTo>
                    <a:pt x="712451" y="10"/>
                  </a:lnTo>
                  <a:lnTo>
                    <a:pt x="712451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FA698C3E-3108-329F-50E2-C4827D70EEEB}"/>
                </a:ext>
              </a:extLst>
            </p:cNvPr>
            <p:cNvSpPr/>
            <p:nvPr/>
          </p:nvSpPr>
          <p:spPr>
            <a:xfrm>
              <a:off x="3515491" y="5092771"/>
              <a:ext cx="712440" cy="712439"/>
            </a:xfrm>
            <a:custGeom>
              <a:avLst/>
              <a:gdLst>
                <a:gd name="connsiteX0" fmla="*/ 10 w 712440"/>
                <a:gd name="connsiteY0" fmla="*/ 10 h 712439"/>
                <a:gd name="connsiteX1" fmla="*/ 712451 w 712440"/>
                <a:gd name="connsiteY1" fmla="*/ 10 h 712439"/>
                <a:gd name="connsiteX2" fmla="*/ 712451 w 712440"/>
                <a:gd name="connsiteY2" fmla="*/ 712449 h 712439"/>
                <a:gd name="connsiteX3" fmla="*/ 10 w 712440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39">
                  <a:moveTo>
                    <a:pt x="10" y="10"/>
                  </a:moveTo>
                  <a:lnTo>
                    <a:pt x="712451" y="10"/>
                  </a:lnTo>
                  <a:lnTo>
                    <a:pt x="712451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37B1BF54-155B-2BCB-F5A0-DE36D4FC8B23}"/>
                </a:ext>
              </a:extLst>
            </p:cNvPr>
            <p:cNvSpPr/>
            <p:nvPr/>
          </p:nvSpPr>
          <p:spPr>
            <a:xfrm>
              <a:off x="3515491" y="5805210"/>
              <a:ext cx="712440" cy="712439"/>
            </a:xfrm>
            <a:custGeom>
              <a:avLst/>
              <a:gdLst>
                <a:gd name="connsiteX0" fmla="*/ 10 w 712440"/>
                <a:gd name="connsiteY0" fmla="*/ 10 h 712439"/>
                <a:gd name="connsiteX1" fmla="*/ 712451 w 712440"/>
                <a:gd name="connsiteY1" fmla="*/ 10 h 712439"/>
                <a:gd name="connsiteX2" fmla="*/ 712451 w 712440"/>
                <a:gd name="connsiteY2" fmla="*/ 712449 h 712439"/>
                <a:gd name="connsiteX3" fmla="*/ 10 w 712440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39">
                  <a:moveTo>
                    <a:pt x="10" y="10"/>
                  </a:moveTo>
                  <a:lnTo>
                    <a:pt x="712451" y="10"/>
                  </a:lnTo>
                  <a:lnTo>
                    <a:pt x="712451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0A9225C4-AC25-9752-A23C-0109F917F4F8}"/>
                </a:ext>
              </a:extLst>
            </p:cNvPr>
            <p:cNvSpPr/>
            <p:nvPr/>
          </p:nvSpPr>
          <p:spPr>
            <a:xfrm>
              <a:off x="4227932" y="3667891"/>
              <a:ext cx="712439" cy="712440"/>
            </a:xfrm>
            <a:custGeom>
              <a:avLst/>
              <a:gdLst>
                <a:gd name="connsiteX0" fmla="*/ 10 w 712439"/>
                <a:gd name="connsiteY0" fmla="*/ 10 h 712440"/>
                <a:gd name="connsiteX1" fmla="*/ 712449 w 712439"/>
                <a:gd name="connsiteY1" fmla="*/ 10 h 712440"/>
                <a:gd name="connsiteX2" fmla="*/ 712449 w 712439"/>
                <a:gd name="connsiteY2" fmla="*/ 712451 h 712440"/>
                <a:gd name="connsiteX3" fmla="*/ 10 w 712439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40">
                  <a:moveTo>
                    <a:pt x="10" y="10"/>
                  </a:moveTo>
                  <a:lnTo>
                    <a:pt x="712449" y="10"/>
                  </a:lnTo>
                  <a:lnTo>
                    <a:pt x="712449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A35CE5D3-F758-1E87-1DEF-21331406FE52}"/>
                </a:ext>
              </a:extLst>
            </p:cNvPr>
            <p:cNvSpPr/>
            <p:nvPr/>
          </p:nvSpPr>
          <p:spPr>
            <a:xfrm>
              <a:off x="4227932" y="4380332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BBDFFBB0-7EFB-E93C-4177-B0E295F7061B}"/>
                </a:ext>
              </a:extLst>
            </p:cNvPr>
            <p:cNvSpPr/>
            <p:nvPr/>
          </p:nvSpPr>
          <p:spPr>
            <a:xfrm>
              <a:off x="4227932" y="5092771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B64ABB57-A3CD-E7F3-4A26-EC06B5E3FC30}"/>
                </a:ext>
              </a:extLst>
            </p:cNvPr>
            <p:cNvSpPr/>
            <p:nvPr/>
          </p:nvSpPr>
          <p:spPr>
            <a:xfrm>
              <a:off x="4227932" y="5805210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2C110E54-AF4F-2E1A-287F-49FB8A642E78}"/>
                </a:ext>
              </a:extLst>
            </p:cNvPr>
            <p:cNvSpPr/>
            <p:nvPr/>
          </p:nvSpPr>
          <p:spPr>
            <a:xfrm>
              <a:off x="4940371" y="3667891"/>
              <a:ext cx="712439" cy="712440"/>
            </a:xfrm>
            <a:custGeom>
              <a:avLst/>
              <a:gdLst>
                <a:gd name="connsiteX0" fmla="*/ 10 w 712439"/>
                <a:gd name="connsiteY0" fmla="*/ 10 h 712440"/>
                <a:gd name="connsiteX1" fmla="*/ 712449 w 712439"/>
                <a:gd name="connsiteY1" fmla="*/ 10 h 712440"/>
                <a:gd name="connsiteX2" fmla="*/ 712449 w 712439"/>
                <a:gd name="connsiteY2" fmla="*/ 712451 h 712440"/>
                <a:gd name="connsiteX3" fmla="*/ 10 w 712439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40">
                  <a:moveTo>
                    <a:pt x="10" y="10"/>
                  </a:moveTo>
                  <a:lnTo>
                    <a:pt x="712449" y="10"/>
                  </a:lnTo>
                  <a:lnTo>
                    <a:pt x="712449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340EA101-3BC8-91AA-28AC-95841AA1AB1B}"/>
                </a:ext>
              </a:extLst>
            </p:cNvPr>
            <p:cNvSpPr/>
            <p:nvPr/>
          </p:nvSpPr>
          <p:spPr>
            <a:xfrm>
              <a:off x="4940371" y="4380332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89D372C1-D226-CA58-2A9F-65D0DC940DCA}"/>
                </a:ext>
              </a:extLst>
            </p:cNvPr>
            <p:cNvSpPr/>
            <p:nvPr/>
          </p:nvSpPr>
          <p:spPr>
            <a:xfrm>
              <a:off x="4940371" y="5092771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B1422066-ED61-34F6-3D24-B85140A8905A}"/>
                </a:ext>
              </a:extLst>
            </p:cNvPr>
            <p:cNvSpPr/>
            <p:nvPr/>
          </p:nvSpPr>
          <p:spPr>
            <a:xfrm>
              <a:off x="4940371" y="5805210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73C8EF80-5510-E92F-81EC-F8FEE5A533CE}"/>
                </a:ext>
              </a:extLst>
            </p:cNvPr>
            <p:cNvSpPr/>
            <p:nvPr/>
          </p:nvSpPr>
          <p:spPr>
            <a:xfrm>
              <a:off x="5652810" y="3667891"/>
              <a:ext cx="712439" cy="712440"/>
            </a:xfrm>
            <a:custGeom>
              <a:avLst/>
              <a:gdLst>
                <a:gd name="connsiteX0" fmla="*/ 10 w 712439"/>
                <a:gd name="connsiteY0" fmla="*/ 10 h 712440"/>
                <a:gd name="connsiteX1" fmla="*/ 712449 w 712439"/>
                <a:gd name="connsiteY1" fmla="*/ 10 h 712440"/>
                <a:gd name="connsiteX2" fmla="*/ 712449 w 712439"/>
                <a:gd name="connsiteY2" fmla="*/ 712451 h 712440"/>
                <a:gd name="connsiteX3" fmla="*/ 10 w 712439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40">
                  <a:moveTo>
                    <a:pt x="10" y="10"/>
                  </a:moveTo>
                  <a:lnTo>
                    <a:pt x="712449" y="10"/>
                  </a:lnTo>
                  <a:lnTo>
                    <a:pt x="712449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40748254-7AED-7DF4-FD8C-624CD85801FC}"/>
                </a:ext>
              </a:extLst>
            </p:cNvPr>
            <p:cNvSpPr/>
            <p:nvPr/>
          </p:nvSpPr>
          <p:spPr>
            <a:xfrm>
              <a:off x="5652810" y="4380332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54FD0BE3-7FD6-1430-F84A-09A7B98C2398}"/>
                </a:ext>
              </a:extLst>
            </p:cNvPr>
            <p:cNvSpPr/>
            <p:nvPr/>
          </p:nvSpPr>
          <p:spPr>
            <a:xfrm>
              <a:off x="5652810" y="5092771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D64D9EED-9C62-23E9-D5B7-B3AFB677FA80}"/>
                </a:ext>
              </a:extLst>
            </p:cNvPr>
            <p:cNvSpPr/>
            <p:nvPr/>
          </p:nvSpPr>
          <p:spPr>
            <a:xfrm>
              <a:off x="5652810" y="5805210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1DE59CE5-CCBD-BB78-5BAE-E8823B221613}"/>
                </a:ext>
              </a:extLst>
            </p:cNvPr>
            <p:cNvSpPr/>
            <p:nvPr/>
          </p:nvSpPr>
          <p:spPr>
            <a:xfrm>
              <a:off x="3779636" y="3889024"/>
              <a:ext cx="184162" cy="270170"/>
            </a:xfrm>
            <a:custGeom>
              <a:avLst/>
              <a:gdLst>
                <a:gd name="connsiteX0" fmla="*/ 147022 w 184162"/>
                <a:gd name="connsiteY0" fmla="*/ 148 h 270170"/>
                <a:gd name="connsiteX1" fmla="*/ 152352 w 184162"/>
                <a:gd name="connsiteY1" fmla="*/ 148 h 270170"/>
                <a:gd name="connsiteX2" fmla="*/ 152352 w 184162"/>
                <a:gd name="connsiteY2" fmla="*/ 183963 h 270170"/>
                <a:gd name="connsiteX3" fmla="*/ 184244 w 184162"/>
                <a:gd name="connsiteY3" fmla="*/ 183963 h 270170"/>
                <a:gd name="connsiteX4" fmla="*/ 184244 w 184162"/>
                <a:gd name="connsiteY4" fmla="*/ 209051 h 270170"/>
                <a:gd name="connsiteX5" fmla="*/ 152352 w 184162"/>
                <a:gd name="connsiteY5" fmla="*/ 209051 h 270170"/>
                <a:gd name="connsiteX6" fmla="*/ 152352 w 184162"/>
                <a:gd name="connsiteY6" fmla="*/ 270318 h 270170"/>
                <a:gd name="connsiteX7" fmla="*/ 126205 w 184162"/>
                <a:gd name="connsiteY7" fmla="*/ 270318 h 270170"/>
                <a:gd name="connsiteX8" fmla="*/ 126205 w 184162"/>
                <a:gd name="connsiteY8" fmla="*/ 209051 h 270170"/>
                <a:gd name="connsiteX9" fmla="*/ 82 w 184162"/>
                <a:gd name="connsiteY9" fmla="*/ 209051 h 270170"/>
                <a:gd name="connsiteX10" fmla="*/ 126205 w 184162"/>
                <a:gd name="connsiteY10" fmla="*/ 183963 h 270170"/>
                <a:gd name="connsiteX11" fmla="*/ 126205 w 184162"/>
                <a:gd name="connsiteY11" fmla="*/ 73284 h 270170"/>
                <a:gd name="connsiteX12" fmla="*/ 48130 w 184162"/>
                <a:gd name="connsiteY12" fmla="*/ 183963 h 27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84162" h="270170">
                  <a:moveTo>
                    <a:pt x="147022" y="148"/>
                  </a:moveTo>
                  <a:lnTo>
                    <a:pt x="152352" y="148"/>
                  </a:lnTo>
                  <a:lnTo>
                    <a:pt x="152352" y="183963"/>
                  </a:lnTo>
                  <a:lnTo>
                    <a:pt x="184244" y="183963"/>
                  </a:lnTo>
                  <a:lnTo>
                    <a:pt x="184244" y="209051"/>
                  </a:lnTo>
                  <a:lnTo>
                    <a:pt x="152352" y="209051"/>
                  </a:lnTo>
                  <a:lnTo>
                    <a:pt x="152352" y="270318"/>
                  </a:lnTo>
                  <a:lnTo>
                    <a:pt x="126205" y="270318"/>
                  </a:lnTo>
                  <a:lnTo>
                    <a:pt x="126205" y="209051"/>
                  </a:lnTo>
                  <a:lnTo>
                    <a:pt x="82" y="209051"/>
                  </a:lnTo>
                  <a:close/>
                  <a:moveTo>
                    <a:pt x="126205" y="183963"/>
                  </a:moveTo>
                  <a:lnTo>
                    <a:pt x="126205" y="73284"/>
                  </a:lnTo>
                  <a:lnTo>
                    <a:pt x="48130" y="183963"/>
                  </a:ln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9" name="Other_02">
              <a:extLst>
                <a:ext uri="{FF2B5EF4-FFF2-40B4-BE49-F238E27FC236}">
                  <a16:creationId xmlns:a16="http://schemas.microsoft.com/office/drawing/2014/main" id="{0A7B75DE-2561-1BF3-3A25-BFEB24667325}"/>
                </a:ext>
              </a:extLst>
            </p:cNvPr>
            <p:cNvGrpSpPr/>
            <p:nvPr/>
          </p:nvGrpSpPr>
          <p:grpSpPr>
            <a:xfrm>
              <a:off x="3702506" y="5317215"/>
              <a:ext cx="338409" cy="276793"/>
              <a:chOff x="3702506" y="5317215"/>
              <a:chExt cx="338409" cy="276793"/>
            </a:xfrm>
            <a:solidFill>
              <a:srgbClr val="000000"/>
            </a:solidFill>
          </p:grpSpPr>
          <p:sp>
            <p:nvSpPr>
              <p:cNvPr id="50" name="Freeform: Shape 49">
                <a:extLst>
                  <a:ext uri="{FF2B5EF4-FFF2-40B4-BE49-F238E27FC236}">
                    <a16:creationId xmlns:a16="http://schemas.microsoft.com/office/drawing/2014/main" id="{ADDF690D-9120-C988-4E2A-DC4CCF37E80A}"/>
                  </a:ext>
                </a:extLst>
              </p:cNvPr>
              <p:cNvSpPr/>
              <p:nvPr/>
            </p:nvSpPr>
            <p:spPr>
              <a:xfrm>
                <a:off x="3702506" y="5323852"/>
                <a:ext cx="67528" cy="263532"/>
              </a:xfrm>
              <a:custGeom>
                <a:avLst/>
                <a:gdLst>
                  <a:gd name="connsiteX0" fmla="*/ 15813 w 67528"/>
                  <a:gd name="connsiteY0" fmla="*/ 549 h 263532"/>
                  <a:gd name="connsiteX1" fmla="*/ 67577 w 67528"/>
                  <a:gd name="connsiteY1" fmla="*/ 549 h 263532"/>
                  <a:gd name="connsiteX2" fmla="*/ 67577 w 67528"/>
                  <a:gd name="connsiteY2" fmla="*/ 264082 h 263532"/>
                  <a:gd name="connsiteX3" fmla="*/ 41431 w 67528"/>
                  <a:gd name="connsiteY3" fmla="*/ 264082 h 263532"/>
                  <a:gd name="connsiteX4" fmla="*/ 41431 w 67528"/>
                  <a:gd name="connsiteY4" fmla="*/ 26347 h 263532"/>
                  <a:gd name="connsiteX5" fmla="*/ 48 w 67528"/>
                  <a:gd name="connsiteY5" fmla="*/ 26347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5813" y="549"/>
                    </a:moveTo>
                    <a:lnTo>
                      <a:pt x="67577" y="549"/>
                    </a:lnTo>
                    <a:lnTo>
                      <a:pt x="67577" y="264082"/>
                    </a:lnTo>
                    <a:lnTo>
                      <a:pt x="41431" y="264082"/>
                    </a:lnTo>
                    <a:lnTo>
                      <a:pt x="41431" y="26347"/>
                    </a:lnTo>
                    <a:lnTo>
                      <a:pt x="48" y="26347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1" name="Freeform: Shape 50">
                <a:extLst>
                  <a:ext uri="{FF2B5EF4-FFF2-40B4-BE49-F238E27FC236}">
                    <a16:creationId xmlns:a16="http://schemas.microsoft.com/office/drawing/2014/main" id="{8FD69B63-24E3-4920-40E6-A7BD2C330C6C}"/>
                  </a:ext>
                </a:extLst>
              </p:cNvPr>
              <p:cNvSpPr/>
              <p:nvPr/>
            </p:nvSpPr>
            <p:spPr>
              <a:xfrm>
                <a:off x="3878432" y="5317215"/>
                <a:ext cx="162483" cy="276793"/>
              </a:xfrm>
              <a:custGeom>
                <a:avLst/>
                <a:gdLst>
                  <a:gd name="connsiteX0" fmla="*/ 110102 w 162483"/>
                  <a:gd name="connsiteY0" fmla="*/ 549 h 276793"/>
                  <a:gd name="connsiteX1" fmla="*/ 131781 w 162483"/>
                  <a:gd name="connsiteY1" fmla="*/ 14700 h 276793"/>
                  <a:gd name="connsiteX2" fmla="*/ 60523 w 162483"/>
                  <a:gd name="connsiteY2" fmla="*/ 122554 h 276793"/>
                  <a:gd name="connsiteX3" fmla="*/ 87407 w 162483"/>
                  <a:gd name="connsiteY3" fmla="*/ 117726 h 276793"/>
                  <a:gd name="connsiteX4" fmla="*/ 140701 w 162483"/>
                  <a:gd name="connsiteY4" fmla="*/ 140393 h 276793"/>
                  <a:gd name="connsiteX5" fmla="*/ 162588 w 162483"/>
                  <a:gd name="connsiteY5" fmla="*/ 196191 h 276793"/>
                  <a:gd name="connsiteX6" fmla="*/ 152013 w 162483"/>
                  <a:gd name="connsiteY6" fmla="*/ 237310 h 276793"/>
                  <a:gd name="connsiteX7" fmla="*/ 121971 w 162483"/>
                  <a:gd name="connsiteY7" fmla="*/ 266503 h 276793"/>
                  <a:gd name="connsiteX8" fmla="*/ 80087 w 162483"/>
                  <a:gd name="connsiteY8" fmla="*/ 277343 h 276793"/>
                  <a:gd name="connsiteX9" fmla="*/ 39832 w 162483"/>
                  <a:gd name="connsiteY9" fmla="*/ 266865 h 276793"/>
                  <a:gd name="connsiteX10" fmla="*/ 10680 w 162483"/>
                  <a:gd name="connsiteY10" fmla="*/ 237393 h 276793"/>
                  <a:gd name="connsiteX11" fmla="*/ 105 w 162483"/>
                  <a:gd name="connsiteY11" fmla="*/ 196734 h 276793"/>
                  <a:gd name="connsiteX12" fmla="*/ 6645 w 162483"/>
                  <a:gd name="connsiteY12" fmla="*/ 162782 h 276793"/>
                  <a:gd name="connsiteX13" fmla="*/ 30064 w 162483"/>
                  <a:gd name="connsiteY13" fmla="*/ 119869 h 276793"/>
                  <a:gd name="connsiteX14" fmla="*/ 81159 w 162483"/>
                  <a:gd name="connsiteY14" fmla="*/ 140838 h 276793"/>
                  <a:gd name="connsiteX15" fmla="*/ 41947 w 162483"/>
                  <a:gd name="connsiteY15" fmla="*/ 157049 h 276793"/>
                  <a:gd name="connsiteX16" fmla="*/ 25722 w 162483"/>
                  <a:gd name="connsiteY16" fmla="*/ 196372 h 276793"/>
                  <a:gd name="connsiteX17" fmla="*/ 41961 w 162483"/>
                  <a:gd name="connsiteY17" fmla="*/ 235515 h 276793"/>
                  <a:gd name="connsiteX18" fmla="*/ 81173 w 162483"/>
                  <a:gd name="connsiteY18" fmla="*/ 251726 h 276793"/>
                  <a:gd name="connsiteX19" fmla="*/ 120371 w 162483"/>
                  <a:gd name="connsiteY19" fmla="*/ 235515 h 276793"/>
                  <a:gd name="connsiteX20" fmla="*/ 136623 w 162483"/>
                  <a:gd name="connsiteY20" fmla="*/ 196372 h 276793"/>
                  <a:gd name="connsiteX21" fmla="*/ 120371 w 162483"/>
                  <a:gd name="connsiteY21" fmla="*/ 157049 h 276793"/>
                  <a:gd name="connsiteX22" fmla="*/ 81159 w 162483"/>
                  <a:gd name="connsiteY22" fmla="*/ 140838 h 2767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62483" h="276793">
                    <a:moveTo>
                      <a:pt x="110102" y="549"/>
                    </a:moveTo>
                    <a:lnTo>
                      <a:pt x="131781" y="14700"/>
                    </a:lnTo>
                    <a:lnTo>
                      <a:pt x="60523" y="122554"/>
                    </a:lnTo>
                    <a:cubicBezTo>
                      <a:pt x="70069" y="119340"/>
                      <a:pt x="79030" y="117726"/>
                      <a:pt x="87407" y="117726"/>
                    </a:cubicBezTo>
                    <a:cubicBezTo>
                      <a:pt x="108334" y="117726"/>
                      <a:pt x="126104" y="125282"/>
                      <a:pt x="140701" y="140393"/>
                    </a:cubicBezTo>
                    <a:cubicBezTo>
                      <a:pt x="155283" y="155504"/>
                      <a:pt x="162575" y="174109"/>
                      <a:pt x="162588" y="196191"/>
                    </a:cubicBezTo>
                    <a:cubicBezTo>
                      <a:pt x="162575" y="211372"/>
                      <a:pt x="159054" y="225079"/>
                      <a:pt x="152013" y="237310"/>
                    </a:cubicBezTo>
                    <a:cubicBezTo>
                      <a:pt x="144958" y="249555"/>
                      <a:pt x="134940" y="259281"/>
                      <a:pt x="121971" y="266503"/>
                    </a:cubicBezTo>
                    <a:cubicBezTo>
                      <a:pt x="108975" y="273725"/>
                      <a:pt x="95018" y="277329"/>
                      <a:pt x="80087" y="277343"/>
                    </a:cubicBezTo>
                    <a:cubicBezTo>
                      <a:pt x="65616" y="277329"/>
                      <a:pt x="52202" y="273850"/>
                      <a:pt x="39832" y="266865"/>
                    </a:cubicBezTo>
                    <a:cubicBezTo>
                      <a:pt x="27448" y="259894"/>
                      <a:pt x="17721" y="250070"/>
                      <a:pt x="10680" y="237393"/>
                    </a:cubicBezTo>
                    <a:cubicBezTo>
                      <a:pt x="3612" y="224745"/>
                      <a:pt x="91" y="211192"/>
                      <a:pt x="105" y="196734"/>
                    </a:cubicBezTo>
                    <a:cubicBezTo>
                      <a:pt x="91" y="185992"/>
                      <a:pt x="2276" y="174679"/>
                      <a:pt x="6645" y="162782"/>
                    </a:cubicBezTo>
                    <a:cubicBezTo>
                      <a:pt x="11014" y="150913"/>
                      <a:pt x="18820" y="136608"/>
                      <a:pt x="30064" y="119869"/>
                    </a:cubicBezTo>
                    <a:close/>
                    <a:moveTo>
                      <a:pt x="81159" y="140838"/>
                    </a:moveTo>
                    <a:cubicBezTo>
                      <a:pt x="65839" y="140852"/>
                      <a:pt x="52759" y="146251"/>
                      <a:pt x="41947" y="157049"/>
                    </a:cubicBezTo>
                    <a:cubicBezTo>
                      <a:pt x="31121" y="167861"/>
                      <a:pt x="25722" y="180969"/>
                      <a:pt x="25722" y="196372"/>
                    </a:cubicBezTo>
                    <a:cubicBezTo>
                      <a:pt x="25722" y="211665"/>
                      <a:pt x="31135" y="224717"/>
                      <a:pt x="41961" y="235515"/>
                    </a:cubicBezTo>
                    <a:cubicBezTo>
                      <a:pt x="52787" y="246327"/>
                      <a:pt x="65852" y="251726"/>
                      <a:pt x="81173" y="251726"/>
                    </a:cubicBezTo>
                    <a:cubicBezTo>
                      <a:pt x="96465" y="251726"/>
                      <a:pt x="109531" y="246327"/>
                      <a:pt x="120371" y="235515"/>
                    </a:cubicBezTo>
                    <a:cubicBezTo>
                      <a:pt x="131197" y="224717"/>
                      <a:pt x="136609" y="211665"/>
                      <a:pt x="136623" y="196372"/>
                    </a:cubicBezTo>
                    <a:cubicBezTo>
                      <a:pt x="136609" y="180969"/>
                      <a:pt x="131197" y="167861"/>
                      <a:pt x="120371" y="157049"/>
                    </a:cubicBezTo>
                    <a:cubicBezTo>
                      <a:pt x="109531" y="146251"/>
                      <a:pt x="96465" y="140852"/>
                      <a:pt x="81159" y="14083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614D8602-B440-180E-109F-993CAD346449}"/>
                </a:ext>
              </a:extLst>
            </p:cNvPr>
            <p:cNvSpPr/>
            <p:nvPr/>
          </p:nvSpPr>
          <p:spPr>
            <a:xfrm>
              <a:off x="4497988" y="4608100"/>
              <a:ext cx="172335" cy="270156"/>
            </a:xfrm>
            <a:custGeom>
              <a:avLst/>
              <a:gdLst>
                <a:gd name="connsiteX0" fmla="*/ 165812 w 172335"/>
                <a:gd name="connsiteY0" fmla="*/ 348 h 270156"/>
                <a:gd name="connsiteX1" fmla="*/ 165812 w 172335"/>
                <a:gd name="connsiteY1" fmla="*/ 25423 h 270156"/>
                <a:gd name="connsiteX2" fmla="*/ 72166 w 172335"/>
                <a:gd name="connsiteY2" fmla="*/ 25423 h 270156"/>
                <a:gd name="connsiteX3" fmla="*/ 58974 w 172335"/>
                <a:gd name="connsiteY3" fmla="*/ 97293 h 270156"/>
                <a:gd name="connsiteX4" fmla="*/ 89935 w 172335"/>
                <a:gd name="connsiteY4" fmla="*/ 92255 h 270156"/>
                <a:gd name="connsiteX5" fmla="*/ 149268 w 172335"/>
                <a:gd name="connsiteY5" fmla="*/ 116356 h 270156"/>
                <a:gd name="connsiteX6" fmla="*/ 172617 w 172335"/>
                <a:gd name="connsiteY6" fmla="*/ 178068 h 270156"/>
                <a:gd name="connsiteX7" fmla="*/ 160608 w 172335"/>
                <a:gd name="connsiteY7" fmla="*/ 225727 h 270156"/>
                <a:gd name="connsiteX8" fmla="*/ 128103 w 172335"/>
                <a:gd name="connsiteY8" fmla="*/ 258955 h 270156"/>
                <a:gd name="connsiteX9" fmla="*/ 80723 w 172335"/>
                <a:gd name="connsiteY9" fmla="*/ 270504 h 270156"/>
                <a:gd name="connsiteX10" fmla="*/ 26608 w 172335"/>
                <a:gd name="connsiteY10" fmla="*/ 250898 h 270156"/>
                <a:gd name="connsiteX11" fmla="*/ 282 w 172335"/>
                <a:gd name="connsiteY11" fmla="*/ 200096 h 270156"/>
                <a:gd name="connsiteX12" fmla="*/ 27332 w 172335"/>
                <a:gd name="connsiteY12" fmla="*/ 200096 h 270156"/>
                <a:gd name="connsiteX13" fmla="*/ 37629 w 172335"/>
                <a:gd name="connsiteY13" fmla="*/ 224836 h 270156"/>
                <a:gd name="connsiteX14" fmla="*/ 56971 w 172335"/>
                <a:gd name="connsiteY14" fmla="*/ 240142 h 270156"/>
                <a:gd name="connsiteX15" fmla="*/ 82323 w 172335"/>
                <a:gd name="connsiteY15" fmla="*/ 245959 h 270156"/>
                <a:gd name="connsiteX16" fmla="*/ 126935 w 172335"/>
                <a:gd name="connsiteY16" fmla="*/ 226283 h 270156"/>
                <a:gd name="connsiteX17" fmla="*/ 145566 w 172335"/>
                <a:gd name="connsiteY17" fmla="*/ 177080 h 270156"/>
                <a:gd name="connsiteX18" fmla="*/ 128730 w 172335"/>
                <a:gd name="connsiteY18" fmla="*/ 133791 h 270156"/>
                <a:gd name="connsiteX19" fmla="*/ 83757 w 172335"/>
                <a:gd name="connsiteY19" fmla="*/ 117149 h 270156"/>
                <a:gd name="connsiteX20" fmla="*/ 27332 w 172335"/>
                <a:gd name="connsiteY20" fmla="*/ 131300 h 270156"/>
                <a:gd name="connsiteX21" fmla="*/ 51697 w 172335"/>
                <a:gd name="connsiteY21" fmla="*/ 348 h 2701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172335" h="270156">
                  <a:moveTo>
                    <a:pt x="165812" y="348"/>
                  </a:moveTo>
                  <a:lnTo>
                    <a:pt x="165812" y="25423"/>
                  </a:lnTo>
                  <a:lnTo>
                    <a:pt x="72166" y="25423"/>
                  </a:lnTo>
                  <a:lnTo>
                    <a:pt x="58974" y="97293"/>
                  </a:lnTo>
                  <a:cubicBezTo>
                    <a:pt x="70426" y="93953"/>
                    <a:pt x="80751" y="92269"/>
                    <a:pt x="89935" y="92255"/>
                  </a:cubicBezTo>
                  <a:cubicBezTo>
                    <a:pt x="113924" y="92269"/>
                    <a:pt x="133697" y="100298"/>
                    <a:pt x="149268" y="116356"/>
                  </a:cubicBezTo>
                  <a:cubicBezTo>
                    <a:pt x="164825" y="132414"/>
                    <a:pt x="172603" y="152994"/>
                    <a:pt x="172617" y="178068"/>
                  </a:cubicBezTo>
                  <a:cubicBezTo>
                    <a:pt x="172603" y="195406"/>
                    <a:pt x="168609" y="211283"/>
                    <a:pt x="160608" y="225727"/>
                  </a:cubicBezTo>
                  <a:cubicBezTo>
                    <a:pt x="152607" y="240184"/>
                    <a:pt x="141767" y="251260"/>
                    <a:pt x="128103" y="258955"/>
                  </a:cubicBezTo>
                  <a:cubicBezTo>
                    <a:pt x="114425" y="266650"/>
                    <a:pt x="98632" y="270490"/>
                    <a:pt x="80723" y="270504"/>
                  </a:cubicBezTo>
                  <a:cubicBezTo>
                    <a:pt x="59336" y="270490"/>
                    <a:pt x="41303" y="263964"/>
                    <a:pt x="26608" y="250898"/>
                  </a:cubicBezTo>
                  <a:cubicBezTo>
                    <a:pt x="11914" y="237818"/>
                    <a:pt x="3134" y="220884"/>
                    <a:pt x="282" y="200096"/>
                  </a:cubicBezTo>
                  <a:lnTo>
                    <a:pt x="27332" y="200096"/>
                  </a:lnTo>
                  <a:cubicBezTo>
                    <a:pt x="29350" y="210253"/>
                    <a:pt x="32787" y="218505"/>
                    <a:pt x="37629" y="224836"/>
                  </a:cubicBezTo>
                  <a:cubicBezTo>
                    <a:pt x="42457" y="231167"/>
                    <a:pt x="48900" y="236274"/>
                    <a:pt x="56971" y="240142"/>
                  </a:cubicBezTo>
                  <a:cubicBezTo>
                    <a:pt x="65027" y="244038"/>
                    <a:pt x="73474" y="245973"/>
                    <a:pt x="82323" y="245959"/>
                  </a:cubicBezTo>
                  <a:cubicBezTo>
                    <a:pt x="99633" y="245973"/>
                    <a:pt x="114509" y="239419"/>
                    <a:pt x="126935" y="226283"/>
                  </a:cubicBezTo>
                  <a:cubicBezTo>
                    <a:pt x="139346" y="213175"/>
                    <a:pt x="145552" y="196770"/>
                    <a:pt x="145566" y="177080"/>
                  </a:cubicBezTo>
                  <a:cubicBezTo>
                    <a:pt x="145552" y="159325"/>
                    <a:pt x="139945" y="144895"/>
                    <a:pt x="128730" y="133791"/>
                  </a:cubicBezTo>
                  <a:cubicBezTo>
                    <a:pt x="117500" y="122701"/>
                    <a:pt x="102514" y="117149"/>
                    <a:pt x="83757" y="117149"/>
                  </a:cubicBezTo>
                  <a:cubicBezTo>
                    <a:pt x="68228" y="117149"/>
                    <a:pt x="49415" y="121866"/>
                    <a:pt x="27332" y="131300"/>
                  </a:cubicBezTo>
                  <a:lnTo>
                    <a:pt x="51697" y="348"/>
                  </a:ln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53" name="Other_02">
              <a:extLst>
                <a:ext uri="{FF2B5EF4-FFF2-40B4-BE49-F238E27FC236}">
                  <a16:creationId xmlns:a16="http://schemas.microsoft.com/office/drawing/2014/main" id="{33D4FA80-5143-7B11-C598-03F425992F3B}"/>
                </a:ext>
              </a:extLst>
            </p:cNvPr>
            <p:cNvGrpSpPr/>
            <p:nvPr/>
          </p:nvGrpSpPr>
          <p:grpSpPr>
            <a:xfrm>
              <a:off x="5161155" y="6029669"/>
              <a:ext cx="270869" cy="263532"/>
              <a:chOff x="5161155" y="6029669"/>
              <a:chExt cx="270869" cy="263532"/>
            </a:xfrm>
            <a:solidFill>
              <a:srgbClr val="000000"/>
            </a:solidFill>
          </p:grpSpPr>
          <p:sp>
            <p:nvSpPr>
              <p:cNvPr id="54" name="Freeform: Shape 53">
                <a:extLst>
                  <a:ext uri="{FF2B5EF4-FFF2-40B4-BE49-F238E27FC236}">
                    <a16:creationId xmlns:a16="http://schemas.microsoft.com/office/drawing/2014/main" id="{500D7C1E-7ED0-1776-8481-B75C1C062DC8}"/>
                  </a:ext>
                </a:extLst>
              </p:cNvPr>
              <p:cNvSpPr/>
              <p:nvPr/>
            </p:nvSpPr>
            <p:spPr>
              <a:xfrm>
                <a:off x="5161155" y="6029669"/>
                <a:ext cx="67528" cy="263532"/>
              </a:xfrm>
              <a:custGeom>
                <a:avLst/>
                <a:gdLst>
                  <a:gd name="connsiteX0" fmla="*/ 16223 w 67528"/>
                  <a:gd name="connsiteY0" fmla="*/ 747 h 263532"/>
                  <a:gd name="connsiteX1" fmla="*/ 67986 w 67528"/>
                  <a:gd name="connsiteY1" fmla="*/ 747 h 263532"/>
                  <a:gd name="connsiteX2" fmla="*/ 67986 w 67528"/>
                  <a:gd name="connsiteY2" fmla="*/ 264280 h 263532"/>
                  <a:gd name="connsiteX3" fmla="*/ 41840 w 67528"/>
                  <a:gd name="connsiteY3" fmla="*/ 264280 h 263532"/>
                  <a:gd name="connsiteX4" fmla="*/ 41840 w 67528"/>
                  <a:gd name="connsiteY4" fmla="*/ 26545 h 263532"/>
                  <a:gd name="connsiteX5" fmla="*/ 457 w 67528"/>
                  <a:gd name="connsiteY5" fmla="*/ 26545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6223" y="747"/>
                    </a:moveTo>
                    <a:lnTo>
                      <a:pt x="67986" y="747"/>
                    </a:lnTo>
                    <a:lnTo>
                      <a:pt x="67986" y="264280"/>
                    </a:lnTo>
                    <a:lnTo>
                      <a:pt x="41840" y="264280"/>
                    </a:lnTo>
                    <a:lnTo>
                      <a:pt x="41840" y="26545"/>
                    </a:lnTo>
                    <a:lnTo>
                      <a:pt x="457" y="26545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5" name="Freeform: Shape 54">
                <a:extLst>
                  <a:ext uri="{FF2B5EF4-FFF2-40B4-BE49-F238E27FC236}">
                    <a16:creationId xmlns:a16="http://schemas.microsoft.com/office/drawing/2014/main" id="{D331588F-5938-09FC-13BA-0E15EDA95C05}"/>
                  </a:ext>
                </a:extLst>
              </p:cNvPr>
              <p:cNvSpPr/>
              <p:nvPr/>
            </p:nvSpPr>
            <p:spPr>
              <a:xfrm>
                <a:off x="5364495" y="6029669"/>
                <a:ext cx="67528" cy="263532"/>
              </a:xfrm>
              <a:custGeom>
                <a:avLst/>
                <a:gdLst>
                  <a:gd name="connsiteX0" fmla="*/ 16280 w 67528"/>
                  <a:gd name="connsiteY0" fmla="*/ 747 h 263532"/>
                  <a:gd name="connsiteX1" fmla="*/ 68043 w 67528"/>
                  <a:gd name="connsiteY1" fmla="*/ 747 h 263532"/>
                  <a:gd name="connsiteX2" fmla="*/ 68043 w 67528"/>
                  <a:gd name="connsiteY2" fmla="*/ 264280 h 263532"/>
                  <a:gd name="connsiteX3" fmla="*/ 41897 w 67528"/>
                  <a:gd name="connsiteY3" fmla="*/ 264280 h 263532"/>
                  <a:gd name="connsiteX4" fmla="*/ 41897 w 67528"/>
                  <a:gd name="connsiteY4" fmla="*/ 26545 h 263532"/>
                  <a:gd name="connsiteX5" fmla="*/ 514 w 67528"/>
                  <a:gd name="connsiteY5" fmla="*/ 26545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6280" y="747"/>
                    </a:moveTo>
                    <a:lnTo>
                      <a:pt x="68043" y="747"/>
                    </a:lnTo>
                    <a:lnTo>
                      <a:pt x="68043" y="264280"/>
                    </a:lnTo>
                    <a:lnTo>
                      <a:pt x="41897" y="264280"/>
                    </a:lnTo>
                    <a:lnTo>
                      <a:pt x="41897" y="26545"/>
                    </a:lnTo>
                    <a:lnTo>
                      <a:pt x="514" y="26545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D35E60EC-7574-9272-AC0B-AECC5B6D3F96}"/>
                </a:ext>
              </a:extLst>
            </p:cNvPr>
            <p:cNvSpPr/>
            <p:nvPr/>
          </p:nvSpPr>
          <p:spPr>
            <a:xfrm>
              <a:off x="5975269" y="5317230"/>
              <a:ext cx="67528" cy="263532"/>
            </a:xfrm>
            <a:custGeom>
              <a:avLst/>
              <a:gdLst>
                <a:gd name="connsiteX0" fmla="*/ 16451 w 67528"/>
                <a:gd name="connsiteY0" fmla="*/ 547 h 263532"/>
                <a:gd name="connsiteX1" fmla="*/ 68215 w 67528"/>
                <a:gd name="connsiteY1" fmla="*/ 547 h 263532"/>
                <a:gd name="connsiteX2" fmla="*/ 68215 w 67528"/>
                <a:gd name="connsiteY2" fmla="*/ 264080 h 263532"/>
                <a:gd name="connsiteX3" fmla="*/ 42069 w 67528"/>
                <a:gd name="connsiteY3" fmla="*/ 264080 h 263532"/>
                <a:gd name="connsiteX4" fmla="*/ 42069 w 67528"/>
                <a:gd name="connsiteY4" fmla="*/ 26345 h 263532"/>
                <a:gd name="connsiteX5" fmla="*/ 686 w 67528"/>
                <a:gd name="connsiteY5" fmla="*/ 26345 h 263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7528" h="263532">
                  <a:moveTo>
                    <a:pt x="16451" y="547"/>
                  </a:moveTo>
                  <a:lnTo>
                    <a:pt x="68215" y="547"/>
                  </a:lnTo>
                  <a:lnTo>
                    <a:pt x="68215" y="264080"/>
                  </a:lnTo>
                  <a:lnTo>
                    <a:pt x="42069" y="264080"/>
                  </a:lnTo>
                  <a:lnTo>
                    <a:pt x="42069" y="26345"/>
                  </a:lnTo>
                  <a:lnTo>
                    <a:pt x="686" y="26345"/>
                  </a:ln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57" name="Other_03">
            <a:extLst>
              <a:ext uri="{FF2B5EF4-FFF2-40B4-BE49-F238E27FC236}">
                <a16:creationId xmlns:a16="http://schemas.microsoft.com/office/drawing/2014/main" id="{636C69C9-F635-F7E2-7BBB-CC5D9E9014C9}"/>
              </a:ext>
            </a:extLst>
          </p:cNvPr>
          <p:cNvGrpSpPr/>
          <p:nvPr/>
        </p:nvGrpSpPr>
        <p:grpSpPr>
          <a:xfrm>
            <a:off x="6565900" y="3632200"/>
            <a:ext cx="2921114" cy="2921114"/>
            <a:chOff x="6565900" y="3632200"/>
            <a:chExt cx="2921114" cy="2921114"/>
          </a:xfrm>
        </p:grpSpPr>
        <p:sp>
          <p:nvSpPr>
            <p:cNvPr id="58" name="Freeform: Shape 57">
              <a:extLst>
                <a:ext uri="{FF2B5EF4-FFF2-40B4-BE49-F238E27FC236}">
                  <a16:creationId xmlns:a16="http://schemas.microsoft.com/office/drawing/2014/main" id="{46C66382-86BD-1B25-5767-31EAD0A05009}"/>
                </a:ext>
              </a:extLst>
            </p:cNvPr>
            <p:cNvSpPr/>
            <p:nvPr/>
          </p:nvSpPr>
          <p:spPr>
            <a:xfrm>
              <a:off x="6565900" y="3632200"/>
              <a:ext cx="2921114" cy="2921114"/>
            </a:xfrm>
            <a:custGeom>
              <a:avLst/>
              <a:gdLst>
                <a:gd name="connsiteX0" fmla="*/ 0 w 2921114"/>
                <a:gd name="connsiteY0" fmla="*/ 0 h 2921114"/>
                <a:gd name="connsiteX1" fmla="*/ 2921115 w 2921114"/>
                <a:gd name="connsiteY1" fmla="*/ 0 h 2921114"/>
                <a:gd name="connsiteX2" fmla="*/ 2921115 w 2921114"/>
                <a:gd name="connsiteY2" fmla="*/ 2921115 h 2921114"/>
                <a:gd name="connsiteX3" fmla="*/ 0 w 2921114"/>
                <a:gd name="connsiteY3" fmla="*/ 2921115 h 29211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21114" h="2921114">
                  <a:moveTo>
                    <a:pt x="0" y="0"/>
                  </a:moveTo>
                  <a:lnTo>
                    <a:pt x="2921115" y="0"/>
                  </a:lnTo>
                  <a:lnTo>
                    <a:pt x="2921115" y="2921115"/>
                  </a:lnTo>
                  <a:lnTo>
                    <a:pt x="0" y="2921115"/>
                  </a:lnTo>
                  <a:close/>
                </a:path>
              </a:pathLst>
            </a:custGeom>
            <a:solidFill>
              <a:srgbClr val="FFFFFF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92C99F43-7120-F084-C82B-30CAF9988F77}"/>
                </a:ext>
              </a:extLst>
            </p:cNvPr>
            <p:cNvSpPr/>
            <p:nvPr/>
          </p:nvSpPr>
          <p:spPr>
            <a:xfrm>
              <a:off x="6594593" y="3660893"/>
              <a:ext cx="572746" cy="572746"/>
            </a:xfrm>
            <a:custGeom>
              <a:avLst/>
              <a:gdLst>
                <a:gd name="connsiteX0" fmla="*/ 10 w 572746"/>
                <a:gd name="connsiteY0" fmla="*/ 10 h 572746"/>
                <a:gd name="connsiteX1" fmla="*/ 572756 w 572746"/>
                <a:gd name="connsiteY1" fmla="*/ 10 h 572746"/>
                <a:gd name="connsiteX2" fmla="*/ 572756 w 572746"/>
                <a:gd name="connsiteY2" fmla="*/ 572756 h 572746"/>
                <a:gd name="connsiteX3" fmla="*/ 10 w 572746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6">
                  <a:moveTo>
                    <a:pt x="10" y="10"/>
                  </a:moveTo>
                  <a:lnTo>
                    <a:pt x="572756" y="10"/>
                  </a:lnTo>
                  <a:lnTo>
                    <a:pt x="572756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F3854501-B1A2-45C7-9740-41F9CD46192A}"/>
                </a:ext>
              </a:extLst>
            </p:cNvPr>
            <p:cNvSpPr/>
            <p:nvPr/>
          </p:nvSpPr>
          <p:spPr>
            <a:xfrm>
              <a:off x="6594593" y="4233639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AE2864BB-117C-605C-6798-482CB8CEF6D7}"/>
                </a:ext>
              </a:extLst>
            </p:cNvPr>
            <p:cNvSpPr/>
            <p:nvPr/>
          </p:nvSpPr>
          <p:spPr>
            <a:xfrm>
              <a:off x="6594593" y="4806384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57BD2B00-8C41-964C-4DEE-236332A963E4}"/>
                </a:ext>
              </a:extLst>
            </p:cNvPr>
            <p:cNvSpPr/>
            <p:nvPr/>
          </p:nvSpPr>
          <p:spPr>
            <a:xfrm>
              <a:off x="6594593" y="5379129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FF115DEC-68BA-988E-13B5-16EA95C7C26D}"/>
                </a:ext>
              </a:extLst>
            </p:cNvPr>
            <p:cNvSpPr/>
            <p:nvPr/>
          </p:nvSpPr>
          <p:spPr>
            <a:xfrm>
              <a:off x="6594593" y="5951874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BFB3FDDB-0F29-968E-2B0E-418122687B44}"/>
                </a:ext>
              </a:extLst>
            </p:cNvPr>
            <p:cNvSpPr/>
            <p:nvPr/>
          </p:nvSpPr>
          <p:spPr>
            <a:xfrm>
              <a:off x="7167339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CB4A21B4-B218-8C5F-B64E-276E14B1792D}"/>
                </a:ext>
              </a:extLst>
            </p:cNvPr>
            <p:cNvSpPr/>
            <p:nvPr/>
          </p:nvSpPr>
          <p:spPr>
            <a:xfrm>
              <a:off x="7167339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A7506F06-3199-2BA2-DA53-07754158E7DB}"/>
                </a:ext>
              </a:extLst>
            </p:cNvPr>
            <p:cNvSpPr/>
            <p:nvPr/>
          </p:nvSpPr>
          <p:spPr>
            <a:xfrm>
              <a:off x="7167339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10AB0157-1E34-A6CF-F535-A0159D0C3306}"/>
                </a:ext>
              </a:extLst>
            </p:cNvPr>
            <p:cNvSpPr/>
            <p:nvPr/>
          </p:nvSpPr>
          <p:spPr>
            <a:xfrm>
              <a:off x="7167339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00B4CBAD-97B4-5EDD-6332-54E6D31E4BD2}"/>
                </a:ext>
              </a:extLst>
            </p:cNvPr>
            <p:cNvSpPr/>
            <p:nvPr/>
          </p:nvSpPr>
          <p:spPr>
            <a:xfrm>
              <a:off x="7167339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C46FE5DB-74EF-9761-DF80-9C788BD674B8}"/>
                </a:ext>
              </a:extLst>
            </p:cNvPr>
            <p:cNvSpPr/>
            <p:nvPr/>
          </p:nvSpPr>
          <p:spPr>
            <a:xfrm>
              <a:off x="7740084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9240F912-259C-CCC6-4EA7-3256C35A42AB}"/>
                </a:ext>
              </a:extLst>
            </p:cNvPr>
            <p:cNvSpPr/>
            <p:nvPr/>
          </p:nvSpPr>
          <p:spPr>
            <a:xfrm>
              <a:off x="7740084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10BE5009-677B-7F5E-0558-7BD08513D94A}"/>
                </a:ext>
              </a:extLst>
            </p:cNvPr>
            <p:cNvSpPr/>
            <p:nvPr/>
          </p:nvSpPr>
          <p:spPr>
            <a:xfrm>
              <a:off x="7740084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72029703-7068-B56C-03C6-801FC2A05242}"/>
                </a:ext>
              </a:extLst>
            </p:cNvPr>
            <p:cNvSpPr/>
            <p:nvPr/>
          </p:nvSpPr>
          <p:spPr>
            <a:xfrm>
              <a:off x="7740084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AC77766E-D7B3-4DEE-D624-F2EB970D3C84}"/>
                </a:ext>
              </a:extLst>
            </p:cNvPr>
            <p:cNvSpPr/>
            <p:nvPr/>
          </p:nvSpPr>
          <p:spPr>
            <a:xfrm>
              <a:off x="7740084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5D8E79E7-6AB6-2FF6-E321-266B568276B6}"/>
                </a:ext>
              </a:extLst>
            </p:cNvPr>
            <p:cNvSpPr/>
            <p:nvPr/>
          </p:nvSpPr>
          <p:spPr>
            <a:xfrm>
              <a:off x="8312829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4C5945D2-68DE-F63A-A249-4FAD24486D3A}"/>
                </a:ext>
              </a:extLst>
            </p:cNvPr>
            <p:cNvSpPr/>
            <p:nvPr/>
          </p:nvSpPr>
          <p:spPr>
            <a:xfrm>
              <a:off x="8312829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DE9EC4AA-53E9-EF68-260A-77F5D0E7A399}"/>
                </a:ext>
              </a:extLst>
            </p:cNvPr>
            <p:cNvSpPr/>
            <p:nvPr/>
          </p:nvSpPr>
          <p:spPr>
            <a:xfrm>
              <a:off x="8312829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AAD70187-89B0-513D-A427-9E4BB5BEAEB7}"/>
                </a:ext>
              </a:extLst>
            </p:cNvPr>
            <p:cNvSpPr/>
            <p:nvPr/>
          </p:nvSpPr>
          <p:spPr>
            <a:xfrm>
              <a:off x="8312829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7E0F06D2-E1EB-54F7-0A9B-B90B06A1E582}"/>
                </a:ext>
              </a:extLst>
            </p:cNvPr>
            <p:cNvSpPr/>
            <p:nvPr/>
          </p:nvSpPr>
          <p:spPr>
            <a:xfrm>
              <a:off x="8312829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76565714-D7C6-BCFB-AE7F-07382C4DC45A}"/>
                </a:ext>
              </a:extLst>
            </p:cNvPr>
            <p:cNvSpPr/>
            <p:nvPr/>
          </p:nvSpPr>
          <p:spPr>
            <a:xfrm>
              <a:off x="8885574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6441F7F7-5894-0C08-B402-C1057F0C58E2}"/>
                </a:ext>
              </a:extLst>
            </p:cNvPr>
            <p:cNvSpPr/>
            <p:nvPr/>
          </p:nvSpPr>
          <p:spPr>
            <a:xfrm>
              <a:off x="8885574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54E96B73-DB5E-84E5-9D36-D63C70163DBD}"/>
                </a:ext>
              </a:extLst>
            </p:cNvPr>
            <p:cNvSpPr/>
            <p:nvPr/>
          </p:nvSpPr>
          <p:spPr>
            <a:xfrm>
              <a:off x="8885574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395143CC-5B31-5F94-DC92-466AE6CDC84E}"/>
                </a:ext>
              </a:extLst>
            </p:cNvPr>
            <p:cNvSpPr/>
            <p:nvPr/>
          </p:nvSpPr>
          <p:spPr>
            <a:xfrm>
              <a:off x="8885574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F74417EC-54DF-3744-A5EC-586E69FA6305}"/>
                </a:ext>
              </a:extLst>
            </p:cNvPr>
            <p:cNvSpPr/>
            <p:nvPr/>
          </p:nvSpPr>
          <p:spPr>
            <a:xfrm>
              <a:off x="8885574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84" name="Other_03">
              <a:extLst>
                <a:ext uri="{FF2B5EF4-FFF2-40B4-BE49-F238E27FC236}">
                  <a16:creationId xmlns:a16="http://schemas.microsoft.com/office/drawing/2014/main" id="{9F37E6E3-9CA0-845C-1705-1F613A11A166}"/>
                </a:ext>
              </a:extLst>
            </p:cNvPr>
            <p:cNvGrpSpPr/>
            <p:nvPr/>
          </p:nvGrpSpPr>
          <p:grpSpPr>
            <a:xfrm>
              <a:off x="6726637" y="4414074"/>
              <a:ext cx="308646" cy="222520"/>
              <a:chOff x="6726637" y="4414074"/>
              <a:chExt cx="308646" cy="222520"/>
            </a:xfrm>
            <a:solidFill>
              <a:srgbClr val="000000"/>
            </a:solidFill>
          </p:grpSpPr>
          <p:sp>
            <p:nvSpPr>
              <p:cNvPr id="85" name="Freeform: Shape 84">
                <a:extLst>
                  <a:ext uri="{FF2B5EF4-FFF2-40B4-BE49-F238E27FC236}">
                    <a16:creationId xmlns:a16="http://schemas.microsoft.com/office/drawing/2014/main" id="{2CFBC19B-BE4F-A592-909D-C26680B17EC8}"/>
                  </a:ext>
                </a:extLst>
              </p:cNvPr>
              <p:cNvSpPr/>
              <p:nvPr/>
            </p:nvSpPr>
            <p:spPr>
              <a:xfrm>
                <a:off x="6726637" y="4414074"/>
                <a:ext cx="143891" cy="217195"/>
              </a:xfrm>
              <a:custGeom>
                <a:avLst/>
                <a:gdLst>
                  <a:gd name="connsiteX0" fmla="*/ 25402 w 143891"/>
                  <a:gd name="connsiteY0" fmla="*/ 71931 h 217195"/>
                  <a:gd name="connsiteX1" fmla="*/ 5098 w 143891"/>
                  <a:gd name="connsiteY1" fmla="*/ 71931 h 217195"/>
                  <a:gd name="connsiteX2" fmla="*/ 26050 w 143891"/>
                  <a:gd name="connsiteY2" fmla="*/ 20473 h 217195"/>
                  <a:gd name="connsiteX3" fmla="*/ 75673 w 143891"/>
                  <a:gd name="connsiteY3" fmla="*/ 349 h 217195"/>
                  <a:gd name="connsiteX4" fmla="*/ 122981 w 143891"/>
                  <a:gd name="connsiteY4" fmla="*/ 19232 h 217195"/>
                  <a:gd name="connsiteX5" fmla="*/ 141058 w 143891"/>
                  <a:gd name="connsiteY5" fmla="*/ 63754 h 217195"/>
                  <a:gd name="connsiteX6" fmla="*/ 132433 w 143891"/>
                  <a:gd name="connsiteY6" fmla="*/ 97548 h 217195"/>
                  <a:gd name="connsiteX7" fmla="*/ 98975 w 143891"/>
                  <a:gd name="connsiteY7" fmla="*/ 140269 h 217195"/>
                  <a:gd name="connsiteX8" fmla="*/ 46197 w 143891"/>
                  <a:gd name="connsiteY8" fmla="*/ 197096 h 217195"/>
                  <a:gd name="connsiteX9" fmla="*/ 143944 w 143891"/>
                  <a:gd name="connsiteY9" fmla="*/ 197096 h 217195"/>
                  <a:gd name="connsiteX10" fmla="*/ 143944 w 143891"/>
                  <a:gd name="connsiteY10" fmla="*/ 217545 h 217195"/>
                  <a:gd name="connsiteX11" fmla="*/ 53 w 143891"/>
                  <a:gd name="connsiteY11" fmla="*/ 217545 h 217195"/>
                  <a:gd name="connsiteX12" fmla="*/ 80998 w 143891"/>
                  <a:gd name="connsiteY12" fmla="*/ 130067 h 217195"/>
                  <a:gd name="connsiteX13" fmla="*/ 113047 w 143891"/>
                  <a:gd name="connsiteY13" fmla="*/ 90937 h 217195"/>
                  <a:gd name="connsiteX14" fmla="*/ 120464 w 143891"/>
                  <a:gd name="connsiteY14" fmla="*/ 64044 h 217195"/>
                  <a:gd name="connsiteX15" fmla="*/ 107141 w 143891"/>
                  <a:gd name="connsiteY15" fmla="*/ 33282 h 217195"/>
                  <a:gd name="connsiteX16" fmla="*/ 74521 w 143891"/>
                  <a:gd name="connsiteY16" fmla="*/ 20373 h 217195"/>
                  <a:gd name="connsiteX17" fmla="*/ 40738 w 143891"/>
                  <a:gd name="connsiteY17" fmla="*/ 33919 h 217195"/>
                  <a:gd name="connsiteX18" fmla="*/ 25402 w 143891"/>
                  <a:gd name="connsiteY18" fmla="*/ 7193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5402" y="71931"/>
                    </a:moveTo>
                    <a:lnTo>
                      <a:pt x="5098" y="71931"/>
                    </a:lnTo>
                    <a:cubicBezTo>
                      <a:pt x="5669" y="51046"/>
                      <a:pt x="12649" y="33897"/>
                      <a:pt x="26050" y="20473"/>
                    </a:cubicBezTo>
                    <a:cubicBezTo>
                      <a:pt x="39440" y="7061"/>
                      <a:pt x="55985" y="349"/>
                      <a:pt x="75673" y="349"/>
                    </a:cubicBezTo>
                    <a:cubicBezTo>
                      <a:pt x="95160" y="349"/>
                      <a:pt x="110922" y="6647"/>
                      <a:pt x="122981" y="19232"/>
                    </a:cubicBezTo>
                    <a:cubicBezTo>
                      <a:pt x="135017" y="31816"/>
                      <a:pt x="141047" y="46661"/>
                      <a:pt x="141058" y="63754"/>
                    </a:cubicBezTo>
                    <a:cubicBezTo>
                      <a:pt x="141047" y="75768"/>
                      <a:pt x="138172" y="87033"/>
                      <a:pt x="132433" y="97548"/>
                    </a:cubicBezTo>
                    <a:cubicBezTo>
                      <a:pt x="126684" y="108074"/>
                      <a:pt x="115530" y="122315"/>
                      <a:pt x="98975" y="140269"/>
                    </a:cubicBezTo>
                    <a:lnTo>
                      <a:pt x="46197" y="197096"/>
                    </a:lnTo>
                    <a:lnTo>
                      <a:pt x="143944" y="197096"/>
                    </a:lnTo>
                    <a:lnTo>
                      <a:pt x="143944" y="217545"/>
                    </a:lnTo>
                    <a:lnTo>
                      <a:pt x="53" y="217545"/>
                    </a:lnTo>
                    <a:lnTo>
                      <a:pt x="80998" y="130067"/>
                    </a:lnTo>
                    <a:cubicBezTo>
                      <a:pt x="97409" y="112493"/>
                      <a:pt x="108092" y="99450"/>
                      <a:pt x="113047" y="90937"/>
                    </a:cubicBezTo>
                    <a:cubicBezTo>
                      <a:pt x="117980" y="82435"/>
                      <a:pt x="120453" y="73464"/>
                      <a:pt x="120464" y="64044"/>
                    </a:cubicBezTo>
                    <a:cubicBezTo>
                      <a:pt x="120453" y="52142"/>
                      <a:pt x="116012" y="41896"/>
                      <a:pt x="107141" y="33282"/>
                    </a:cubicBezTo>
                    <a:cubicBezTo>
                      <a:pt x="98248" y="24691"/>
                      <a:pt x="87374" y="20384"/>
                      <a:pt x="74521" y="20373"/>
                    </a:cubicBezTo>
                    <a:cubicBezTo>
                      <a:pt x="60963" y="20384"/>
                      <a:pt x="49709" y="24903"/>
                      <a:pt x="40738" y="33919"/>
                    </a:cubicBezTo>
                    <a:cubicBezTo>
                      <a:pt x="31767" y="42958"/>
                      <a:pt x="26654" y="55621"/>
                      <a:pt x="25402" y="71931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6" name="Freeform: Shape 85">
                <a:extLst>
                  <a:ext uri="{FF2B5EF4-FFF2-40B4-BE49-F238E27FC236}">
                    <a16:creationId xmlns:a16="http://schemas.microsoft.com/office/drawing/2014/main" id="{EEBBB891-177C-CBCC-2FED-64DB6BBF5B2E}"/>
                  </a:ext>
                </a:extLst>
              </p:cNvPr>
              <p:cNvSpPr/>
              <p:nvPr/>
            </p:nvSpPr>
            <p:spPr>
              <a:xfrm>
                <a:off x="6890688" y="4414074"/>
                <a:ext cx="144595" cy="222520"/>
              </a:xfrm>
              <a:custGeom>
                <a:avLst/>
                <a:gdLst>
                  <a:gd name="connsiteX0" fmla="*/ 110 w 144595"/>
                  <a:gd name="connsiteY0" fmla="*/ 111688 h 222520"/>
                  <a:gd name="connsiteX1" fmla="*/ 9104 w 144595"/>
                  <a:gd name="connsiteY1" fmla="*/ 46873 h 222520"/>
                  <a:gd name="connsiteX2" fmla="*/ 34531 w 144595"/>
                  <a:gd name="connsiteY2" fmla="*/ 12162 h 222520"/>
                  <a:gd name="connsiteX3" fmla="*/ 71256 w 144595"/>
                  <a:gd name="connsiteY3" fmla="*/ 349 h 222520"/>
                  <a:gd name="connsiteX4" fmla="*/ 108551 w 144595"/>
                  <a:gd name="connsiteY4" fmla="*/ 12240 h 222520"/>
                  <a:gd name="connsiteX5" fmla="*/ 134985 w 144595"/>
                  <a:gd name="connsiteY5" fmla="*/ 47891 h 222520"/>
                  <a:gd name="connsiteX6" fmla="*/ 144706 w 144595"/>
                  <a:gd name="connsiteY6" fmla="*/ 111688 h 222520"/>
                  <a:gd name="connsiteX7" fmla="*/ 135130 w 144595"/>
                  <a:gd name="connsiteY7" fmla="*/ 175204 h 222520"/>
                  <a:gd name="connsiteX8" fmla="*/ 108697 w 144595"/>
                  <a:gd name="connsiteY8" fmla="*/ 210844 h 222520"/>
                  <a:gd name="connsiteX9" fmla="*/ 71256 w 144595"/>
                  <a:gd name="connsiteY9" fmla="*/ 222869 h 222520"/>
                  <a:gd name="connsiteX10" fmla="*/ 34676 w 144595"/>
                  <a:gd name="connsiteY10" fmla="*/ 211213 h 222520"/>
                  <a:gd name="connsiteX11" fmla="*/ 9249 w 144595"/>
                  <a:gd name="connsiteY11" fmla="*/ 176434 h 222520"/>
                  <a:gd name="connsiteX12" fmla="*/ 110 w 144595"/>
                  <a:gd name="connsiteY12" fmla="*/ 111688 h 222520"/>
                  <a:gd name="connsiteX13" fmla="*/ 20123 w 144595"/>
                  <a:gd name="connsiteY13" fmla="*/ 112046 h 222520"/>
                  <a:gd name="connsiteX14" fmla="*/ 26533 w 144595"/>
                  <a:gd name="connsiteY14" fmla="*/ 166322 h 222520"/>
                  <a:gd name="connsiteX15" fmla="*/ 45471 w 144595"/>
                  <a:gd name="connsiteY15" fmla="*/ 194210 h 222520"/>
                  <a:gd name="connsiteX16" fmla="*/ 71983 w 144595"/>
                  <a:gd name="connsiteY16" fmla="*/ 203718 h 222520"/>
                  <a:gd name="connsiteX17" fmla="*/ 98327 w 144595"/>
                  <a:gd name="connsiteY17" fmla="*/ 194422 h 222520"/>
                  <a:gd name="connsiteX18" fmla="*/ 116908 w 144595"/>
                  <a:gd name="connsiteY18" fmla="*/ 166535 h 222520"/>
                  <a:gd name="connsiteX19" fmla="*/ 124839 w 144595"/>
                  <a:gd name="connsiteY19" fmla="*/ 112046 h 222520"/>
                  <a:gd name="connsiteX20" fmla="*/ 117780 w 144595"/>
                  <a:gd name="connsiteY20" fmla="*/ 59659 h 222520"/>
                  <a:gd name="connsiteX21" fmla="*/ 98260 w 144595"/>
                  <a:gd name="connsiteY21" fmla="*/ 29814 h 222520"/>
                  <a:gd name="connsiteX22" fmla="*/ 71983 w 144595"/>
                  <a:gd name="connsiteY22" fmla="*/ 20373 h 222520"/>
                  <a:gd name="connsiteX23" fmla="*/ 45471 w 144595"/>
                  <a:gd name="connsiteY23" fmla="*/ 29814 h 222520"/>
                  <a:gd name="connsiteX24" fmla="*/ 26600 w 144595"/>
                  <a:gd name="connsiteY24" fmla="*/ 57635 h 222520"/>
                  <a:gd name="connsiteX25" fmla="*/ 20123 w 144595"/>
                  <a:gd name="connsiteY25" fmla="*/ 112046 h 222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44595" h="222520">
                    <a:moveTo>
                      <a:pt x="110" y="111688"/>
                    </a:moveTo>
                    <a:cubicBezTo>
                      <a:pt x="110" y="83755"/>
                      <a:pt x="3108" y="62154"/>
                      <a:pt x="9104" y="46873"/>
                    </a:cubicBezTo>
                    <a:cubicBezTo>
                      <a:pt x="15100" y="31615"/>
                      <a:pt x="23568" y="20037"/>
                      <a:pt x="34531" y="12162"/>
                    </a:cubicBezTo>
                    <a:cubicBezTo>
                      <a:pt x="45471" y="4286"/>
                      <a:pt x="57720" y="349"/>
                      <a:pt x="71256" y="349"/>
                    </a:cubicBezTo>
                    <a:cubicBezTo>
                      <a:pt x="84981" y="349"/>
                      <a:pt x="97410" y="4320"/>
                      <a:pt x="108551" y="12240"/>
                    </a:cubicBezTo>
                    <a:cubicBezTo>
                      <a:pt x="119682" y="20171"/>
                      <a:pt x="128497" y="32051"/>
                      <a:pt x="134985" y="47891"/>
                    </a:cubicBezTo>
                    <a:cubicBezTo>
                      <a:pt x="141462" y="63743"/>
                      <a:pt x="144695" y="85008"/>
                      <a:pt x="144706" y="111688"/>
                    </a:cubicBezTo>
                    <a:cubicBezTo>
                      <a:pt x="144695" y="138289"/>
                      <a:pt x="141507" y="159465"/>
                      <a:pt x="135130" y="175204"/>
                    </a:cubicBezTo>
                    <a:cubicBezTo>
                      <a:pt x="128743" y="190955"/>
                      <a:pt x="119928" y="202835"/>
                      <a:pt x="108697" y="210844"/>
                    </a:cubicBezTo>
                    <a:cubicBezTo>
                      <a:pt x="97454" y="218865"/>
                      <a:pt x="84981" y="222858"/>
                      <a:pt x="71256" y="222869"/>
                    </a:cubicBezTo>
                    <a:cubicBezTo>
                      <a:pt x="57720" y="222858"/>
                      <a:pt x="45527" y="218988"/>
                      <a:pt x="34676" y="211213"/>
                    </a:cubicBezTo>
                    <a:cubicBezTo>
                      <a:pt x="23825" y="203450"/>
                      <a:pt x="15346" y="191849"/>
                      <a:pt x="9249" y="176434"/>
                    </a:cubicBezTo>
                    <a:cubicBezTo>
                      <a:pt x="3153" y="161020"/>
                      <a:pt x="110" y="139441"/>
                      <a:pt x="110" y="111688"/>
                    </a:cubicBezTo>
                    <a:close/>
                    <a:moveTo>
                      <a:pt x="20123" y="112046"/>
                    </a:moveTo>
                    <a:cubicBezTo>
                      <a:pt x="20111" y="135984"/>
                      <a:pt x="22248" y="154073"/>
                      <a:pt x="26533" y="166322"/>
                    </a:cubicBezTo>
                    <a:cubicBezTo>
                      <a:pt x="30795" y="178571"/>
                      <a:pt x="37104" y="187867"/>
                      <a:pt x="45471" y="194210"/>
                    </a:cubicBezTo>
                    <a:cubicBezTo>
                      <a:pt x="53816" y="200553"/>
                      <a:pt x="62654" y="203718"/>
                      <a:pt x="71983" y="203718"/>
                    </a:cubicBezTo>
                    <a:cubicBezTo>
                      <a:pt x="81379" y="203718"/>
                      <a:pt x="90161" y="200620"/>
                      <a:pt x="98327" y="194422"/>
                    </a:cubicBezTo>
                    <a:cubicBezTo>
                      <a:pt x="106482" y="188225"/>
                      <a:pt x="112679" y="178929"/>
                      <a:pt x="116908" y="166535"/>
                    </a:cubicBezTo>
                    <a:cubicBezTo>
                      <a:pt x="122188" y="151455"/>
                      <a:pt x="124828" y="133300"/>
                      <a:pt x="124839" y="112046"/>
                    </a:cubicBezTo>
                    <a:cubicBezTo>
                      <a:pt x="124828" y="90724"/>
                      <a:pt x="122478" y="73262"/>
                      <a:pt x="117780" y="59659"/>
                    </a:cubicBezTo>
                    <a:cubicBezTo>
                      <a:pt x="113071" y="46068"/>
                      <a:pt x="106560" y="36112"/>
                      <a:pt x="98260" y="29814"/>
                    </a:cubicBezTo>
                    <a:cubicBezTo>
                      <a:pt x="89948" y="23527"/>
                      <a:pt x="81189" y="20384"/>
                      <a:pt x="71983" y="20373"/>
                    </a:cubicBezTo>
                    <a:cubicBezTo>
                      <a:pt x="62564" y="20384"/>
                      <a:pt x="53727" y="23527"/>
                      <a:pt x="45471" y="29814"/>
                    </a:cubicBezTo>
                    <a:cubicBezTo>
                      <a:pt x="37204" y="36112"/>
                      <a:pt x="30917" y="45386"/>
                      <a:pt x="26600" y="57635"/>
                    </a:cubicBezTo>
                    <a:cubicBezTo>
                      <a:pt x="22270" y="69895"/>
                      <a:pt x="20111" y="88039"/>
                      <a:pt x="20123" y="112046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CF3E2203-84C1-6CF4-32CF-17151E07BE1A}"/>
                </a:ext>
              </a:extLst>
            </p:cNvPr>
            <p:cNvSpPr/>
            <p:nvPr/>
          </p:nvSpPr>
          <p:spPr>
            <a:xfrm>
              <a:off x="6809025" y="5556901"/>
              <a:ext cx="143891" cy="217195"/>
            </a:xfrm>
            <a:custGeom>
              <a:avLst/>
              <a:gdLst>
                <a:gd name="connsiteX0" fmla="*/ 25430 w 143891"/>
                <a:gd name="connsiteY0" fmla="*/ 72330 h 217195"/>
                <a:gd name="connsiteX1" fmla="*/ 5127 w 143891"/>
                <a:gd name="connsiteY1" fmla="*/ 72330 h 217195"/>
                <a:gd name="connsiteX2" fmla="*/ 26079 w 143891"/>
                <a:gd name="connsiteY2" fmla="*/ 20873 h 217195"/>
                <a:gd name="connsiteX3" fmla="*/ 75702 w 143891"/>
                <a:gd name="connsiteY3" fmla="*/ 748 h 217195"/>
                <a:gd name="connsiteX4" fmla="*/ 123010 w 143891"/>
                <a:gd name="connsiteY4" fmla="*/ 19631 h 217195"/>
                <a:gd name="connsiteX5" fmla="*/ 141087 w 143891"/>
                <a:gd name="connsiteY5" fmla="*/ 64153 h 217195"/>
                <a:gd name="connsiteX6" fmla="*/ 132462 w 143891"/>
                <a:gd name="connsiteY6" fmla="*/ 97947 h 217195"/>
                <a:gd name="connsiteX7" fmla="*/ 99003 w 143891"/>
                <a:gd name="connsiteY7" fmla="*/ 140668 h 217195"/>
                <a:gd name="connsiteX8" fmla="*/ 46226 w 143891"/>
                <a:gd name="connsiteY8" fmla="*/ 197495 h 217195"/>
                <a:gd name="connsiteX9" fmla="*/ 143973 w 143891"/>
                <a:gd name="connsiteY9" fmla="*/ 197495 h 217195"/>
                <a:gd name="connsiteX10" fmla="*/ 143973 w 143891"/>
                <a:gd name="connsiteY10" fmla="*/ 217944 h 217195"/>
                <a:gd name="connsiteX11" fmla="*/ 82 w 143891"/>
                <a:gd name="connsiteY11" fmla="*/ 217944 h 217195"/>
                <a:gd name="connsiteX12" fmla="*/ 81027 w 143891"/>
                <a:gd name="connsiteY12" fmla="*/ 130466 h 217195"/>
                <a:gd name="connsiteX13" fmla="*/ 113076 w 143891"/>
                <a:gd name="connsiteY13" fmla="*/ 91336 h 217195"/>
                <a:gd name="connsiteX14" fmla="*/ 120493 w 143891"/>
                <a:gd name="connsiteY14" fmla="*/ 64444 h 217195"/>
                <a:gd name="connsiteX15" fmla="*/ 107169 w 143891"/>
                <a:gd name="connsiteY15" fmla="*/ 33681 h 217195"/>
                <a:gd name="connsiteX16" fmla="*/ 74550 w 143891"/>
                <a:gd name="connsiteY16" fmla="*/ 20772 h 217195"/>
                <a:gd name="connsiteX17" fmla="*/ 40767 w 143891"/>
                <a:gd name="connsiteY17" fmla="*/ 34319 h 217195"/>
                <a:gd name="connsiteX18" fmla="*/ 25430 w 143891"/>
                <a:gd name="connsiteY18" fmla="*/ 72330 h 2171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43891" h="217195">
                  <a:moveTo>
                    <a:pt x="25430" y="72330"/>
                  </a:moveTo>
                  <a:lnTo>
                    <a:pt x="5127" y="72330"/>
                  </a:lnTo>
                  <a:cubicBezTo>
                    <a:pt x="5697" y="51445"/>
                    <a:pt x="12678" y="34296"/>
                    <a:pt x="26079" y="20873"/>
                  </a:cubicBezTo>
                  <a:cubicBezTo>
                    <a:pt x="39469" y="7460"/>
                    <a:pt x="56014" y="748"/>
                    <a:pt x="75702" y="748"/>
                  </a:cubicBezTo>
                  <a:cubicBezTo>
                    <a:pt x="95189" y="748"/>
                    <a:pt x="110950" y="7046"/>
                    <a:pt x="123010" y="19631"/>
                  </a:cubicBezTo>
                  <a:cubicBezTo>
                    <a:pt x="135046" y="32215"/>
                    <a:pt x="141076" y="47060"/>
                    <a:pt x="141087" y="64153"/>
                  </a:cubicBezTo>
                  <a:cubicBezTo>
                    <a:pt x="141076" y="76167"/>
                    <a:pt x="138201" y="87432"/>
                    <a:pt x="132462" y="97947"/>
                  </a:cubicBezTo>
                  <a:cubicBezTo>
                    <a:pt x="126712" y="108473"/>
                    <a:pt x="115559" y="122714"/>
                    <a:pt x="99003" y="140668"/>
                  </a:cubicBezTo>
                  <a:lnTo>
                    <a:pt x="46226" y="197495"/>
                  </a:lnTo>
                  <a:lnTo>
                    <a:pt x="143973" y="197495"/>
                  </a:lnTo>
                  <a:lnTo>
                    <a:pt x="143973" y="217944"/>
                  </a:lnTo>
                  <a:lnTo>
                    <a:pt x="82" y="217944"/>
                  </a:lnTo>
                  <a:lnTo>
                    <a:pt x="81027" y="130466"/>
                  </a:lnTo>
                  <a:cubicBezTo>
                    <a:pt x="97437" y="112892"/>
                    <a:pt x="108120" y="99849"/>
                    <a:pt x="113076" y="91336"/>
                  </a:cubicBezTo>
                  <a:cubicBezTo>
                    <a:pt x="118009" y="82834"/>
                    <a:pt x="120481" y="73863"/>
                    <a:pt x="120493" y="64444"/>
                  </a:cubicBezTo>
                  <a:cubicBezTo>
                    <a:pt x="120481" y="52541"/>
                    <a:pt x="116040" y="42295"/>
                    <a:pt x="107169" y="33681"/>
                  </a:cubicBezTo>
                  <a:cubicBezTo>
                    <a:pt x="98276" y="25090"/>
                    <a:pt x="87403" y="20783"/>
                    <a:pt x="74550" y="20772"/>
                  </a:cubicBezTo>
                  <a:cubicBezTo>
                    <a:pt x="60992" y="20783"/>
                    <a:pt x="49738" y="25302"/>
                    <a:pt x="40767" y="34319"/>
                  </a:cubicBezTo>
                  <a:cubicBezTo>
                    <a:pt x="31795" y="43357"/>
                    <a:pt x="26683" y="56020"/>
                    <a:pt x="25430" y="72330"/>
                  </a:cubicBez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88" name="Other_03">
              <a:extLst>
                <a:ext uri="{FF2B5EF4-FFF2-40B4-BE49-F238E27FC236}">
                  <a16:creationId xmlns:a16="http://schemas.microsoft.com/office/drawing/2014/main" id="{9ACBD1AE-2311-2135-2610-8E7C4CACB103}"/>
                </a:ext>
              </a:extLst>
            </p:cNvPr>
            <p:cNvGrpSpPr/>
            <p:nvPr/>
          </p:nvGrpSpPr>
          <p:grpSpPr>
            <a:xfrm>
              <a:off x="7328264" y="4411411"/>
              <a:ext cx="250892" cy="217195"/>
              <a:chOff x="7328264" y="4411411"/>
              <a:chExt cx="250892" cy="217195"/>
            </a:xfrm>
            <a:solidFill>
              <a:srgbClr val="000000"/>
            </a:solidFill>
          </p:grpSpPr>
          <p:sp>
            <p:nvSpPr>
              <p:cNvPr id="89" name="Freeform: Shape 88">
                <a:extLst>
                  <a:ext uri="{FF2B5EF4-FFF2-40B4-BE49-F238E27FC236}">
                    <a16:creationId xmlns:a16="http://schemas.microsoft.com/office/drawing/2014/main" id="{9BE6C79B-8CB2-206F-089B-D886D0C0F7EA}"/>
                  </a:ext>
                </a:extLst>
              </p:cNvPr>
              <p:cNvSpPr/>
              <p:nvPr/>
            </p:nvSpPr>
            <p:spPr>
              <a:xfrm>
                <a:off x="7328264" y="4411411"/>
                <a:ext cx="143891" cy="217195"/>
              </a:xfrm>
              <a:custGeom>
                <a:avLst/>
                <a:gdLst>
                  <a:gd name="connsiteX0" fmla="*/ 25612 w 143891"/>
                  <a:gd name="connsiteY0" fmla="*/ 71930 h 217195"/>
                  <a:gd name="connsiteX1" fmla="*/ 5308 w 143891"/>
                  <a:gd name="connsiteY1" fmla="*/ 71930 h 217195"/>
                  <a:gd name="connsiteX2" fmla="*/ 26260 w 143891"/>
                  <a:gd name="connsiteY2" fmla="*/ 20473 h 217195"/>
                  <a:gd name="connsiteX3" fmla="*/ 75884 w 143891"/>
                  <a:gd name="connsiteY3" fmla="*/ 348 h 217195"/>
                  <a:gd name="connsiteX4" fmla="*/ 123191 w 143891"/>
                  <a:gd name="connsiteY4" fmla="*/ 19231 h 217195"/>
                  <a:gd name="connsiteX5" fmla="*/ 141268 w 143891"/>
                  <a:gd name="connsiteY5" fmla="*/ 63753 h 217195"/>
                  <a:gd name="connsiteX6" fmla="*/ 132643 w 143891"/>
                  <a:gd name="connsiteY6" fmla="*/ 97547 h 217195"/>
                  <a:gd name="connsiteX7" fmla="*/ 99185 w 143891"/>
                  <a:gd name="connsiteY7" fmla="*/ 140268 h 217195"/>
                  <a:gd name="connsiteX8" fmla="*/ 46407 w 143891"/>
                  <a:gd name="connsiteY8" fmla="*/ 197095 h 217195"/>
                  <a:gd name="connsiteX9" fmla="*/ 144154 w 143891"/>
                  <a:gd name="connsiteY9" fmla="*/ 197095 h 217195"/>
                  <a:gd name="connsiteX10" fmla="*/ 144154 w 143891"/>
                  <a:gd name="connsiteY10" fmla="*/ 217544 h 217195"/>
                  <a:gd name="connsiteX11" fmla="*/ 263 w 143891"/>
                  <a:gd name="connsiteY11" fmla="*/ 217544 h 217195"/>
                  <a:gd name="connsiteX12" fmla="*/ 81208 w 143891"/>
                  <a:gd name="connsiteY12" fmla="*/ 130066 h 217195"/>
                  <a:gd name="connsiteX13" fmla="*/ 113257 w 143891"/>
                  <a:gd name="connsiteY13" fmla="*/ 90936 h 217195"/>
                  <a:gd name="connsiteX14" fmla="*/ 120674 w 143891"/>
                  <a:gd name="connsiteY14" fmla="*/ 64044 h 217195"/>
                  <a:gd name="connsiteX15" fmla="*/ 107351 w 143891"/>
                  <a:gd name="connsiteY15" fmla="*/ 33281 h 217195"/>
                  <a:gd name="connsiteX16" fmla="*/ 74731 w 143891"/>
                  <a:gd name="connsiteY16" fmla="*/ 20372 h 217195"/>
                  <a:gd name="connsiteX17" fmla="*/ 40948 w 143891"/>
                  <a:gd name="connsiteY17" fmla="*/ 33919 h 217195"/>
                  <a:gd name="connsiteX18" fmla="*/ 25612 w 143891"/>
                  <a:gd name="connsiteY18" fmla="*/ 71930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5612" y="71930"/>
                    </a:moveTo>
                    <a:lnTo>
                      <a:pt x="5308" y="71930"/>
                    </a:lnTo>
                    <a:cubicBezTo>
                      <a:pt x="5879" y="51045"/>
                      <a:pt x="12859" y="33896"/>
                      <a:pt x="26260" y="20473"/>
                    </a:cubicBezTo>
                    <a:cubicBezTo>
                      <a:pt x="39651" y="7060"/>
                      <a:pt x="56195" y="348"/>
                      <a:pt x="75884" y="348"/>
                    </a:cubicBezTo>
                    <a:cubicBezTo>
                      <a:pt x="95370" y="348"/>
                      <a:pt x="111132" y="6646"/>
                      <a:pt x="123191" y="19231"/>
                    </a:cubicBezTo>
                    <a:cubicBezTo>
                      <a:pt x="135227" y="31815"/>
                      <a:pt x="141257" y="46660"/>
                      <a:pt x="141268" y="63753"/>
                    </a:cubicBezTo>
                    <a:cubicBezTo>
                      <a:pt x="141257" y="75767"/>
                      <a:pt x="138382" y="87032"/>
                      <a:pt x="132643" y="97547"/>
                    </a:cubicBezTo>
                    <a:cubicBezTo>
                      <a:pt x="126894" y="108073"/>
                      <a:pt x="115741" y="122314"/>
                      <a:pt x="99185" y="140268"/>
                    </a:cubicBezTo>
                    <a:lnTo>
                      <a:pt x="46407" y="197095"/>
                    </a:lnTo>
                    <a:lnTo>
                      <a:pt x="144154" y="197095"/>
                    </a:lnTo>
                    <a:lnTo>
                      <a:pt x="144154" y="217544"/>
                    </a:lnTo>
                    <a:lnTo>
                      <a:pt x="263" y="217544"/>
                    </a:lnTo>
                    <a:lnTo>
                      <a:pt x="81208" y="130066"/>
                    </a:lnTo>
                    <a:cubicBezTo>
                      <a:pt x="97619" y="112492"/>
                      <a:pt x="108302" y="99449"/>
                      <a:pt x="113257" y="90936"/>
                    </a:cubicBezTo>
                    <a:cubicBezTo>
                      <a:pt x="118190" y="82434"/>
                      <a:pt x="120663" y="73463"/>
                      <a:pt x="120674" y="64044"/>
                    </a:cubicBezTo>
                    <a:cubicBezTo>
                      <a:pt x="120663" y="52141"/>
                      <a:pt x="116222" y="41895"/>
                      <a:pt x="107351" y="33281"/>
                    </a:cubicBezTo>
                    <a:cubicBezTo>
                      <a:pt x="98458" y="24690"/>
                      <a:pt x="87584" y="20383"/>
                      <a:pt x="74731" y="20372"/>
                    </a:cubicBezTo>
                    <a:cubicBezTo>
                      <a:pt x="61173" y="20383"/>
                      <a:pt x="49920" y="24902"/>
                      <a:pt x="40948" y="33919"/>
                    </a:cubicBezTo>
                    <a:cubicBezTo>
                      <a:pt x="31977" y="42957"/>
                      <a:pt x="26865" y="55620"/>
                      <a:pt x="25612" y="7193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0" name="Freeform: Shape 89">
                <a:extLst>
                  <a:ext uri="{FF2B5EF4-FFF2-40B4-BE49-F238E27FC236}">
                    <a16:creationId xmlns:a16="http://schemas.microsoft.com/office/drawing/2014/main" id="{1F182DDC-7A11-FC67-0A95-180AF6A20D9D}"/>
                  </a:ext>
                </a:extLst>
              </p:cNvPr>
              <p:cNvSpPr/>
              <p:nvPr/>
            </p:nvSpPr>
            <p:spPr>
              <a:xfrm>
                <a:off x="7524869" y="4416747"/>
                <a:ext cx="54287" cy="211859"/>
              </a:xfrm>
              <a:custGeom>
                <a:avLst/>
                <a:gdLst>
                  <a:gd name="connsiteX0" fmla="*/ 12995 w 54287"/>
                  <a:gd name="connsiteY0" fmla="*/ 348 h 211859"/>
                  <a:gd name="connsiteX1" fmla="*/ 54608 w 54287"/>
                  <a:gd name="connsiteY1" fmla="*/ 348 h 211859"/>
                  <a:gd name="connsiteX2" fmla="*/ 54608 w 54287"/>
                  <a:gd name="connsiteY2" fmla="*/ 212208 h 211859"/>
                  <a:gd name="connsiteX3" fmla="*/ 33589 w 54287"/>
                  <a:gd name="connsiteY3" fmla="*/ 212208 h 211859"/>
                  <a:gd name="connsiteX4" fmla="*/ 33589 w 54287"/>
                  <a:gd name="connsiteY4" fmla="*/ 21088 h 211859"/>
                  <a:gd name="connsiteX5" fmla="*/ 320 w 54287"/>
                  <a:gd name="connsiteY5" fmla="*/ 21088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2995" y="348"/>
                    </a:moveTo>
                    <a:lnTo>
                      <a:pt x="54608" y="348"/>
                    </a:lnTo>
                    <a:lnTo>
                      <a:pt x="54608" y="212208"/>
                    </a:lnTo>
                    <a:lnTo>
                      <a:pt x="33589" y="212208"/>
                    </a:lnTo>
                    <a:lnTo>
                      <a:pt x="33589" y="21088"/>
                    </a:lnTo>
                    <a:lnTo>
                      <a:pt x="320" y="21088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E7D1BA0C-A4A0-87FA-50F6-50010AB93448}"/>
                </a:ext>
              </a:extLst>
            </p:cNvPr>
            <p:cNvSpPr/>
            <p:nvPr/>
          </p:nvSpPr>
          <p:spPr>
            <a:xfrm>
              <a:off x="7426571" y="6132322"/>
              <a:ext cx="54287" cy="211859"/>
            </a:xfrm>
            <a:custGeom>
              <a:avLst/>
              <a:gdLst>
                <a:gd name="connsiteX0" fmla="*/ 12960 w 54287"/>
                <a:gd name="connsiteY0" fmla="*/ 947 h 211859"/>
                <a:gd name="connsiteX1" fmla="*/ 54574 w 54287"/>
                <a:gd name="connsiteY1" fmla="*/ 947 h 211859"/>
                <a:gd name="connsiteX2" fmla="*/ 54574 w 54287"/>
                <a:gd name="connsiteY2" fmla="*/ 212807 h 211859"/>
                <a:gd name="connsiteX3" fmla="*/ 33554 w 54287"/>
                <a:gd name="connsiteY3" fmla="*/ 212807 h 211859"/>
                <a:gd name="connsiteX4" fmla="*/ 33554 w 54287"/>
                <a:gd name="connsiteY4" fmla="*/ 21687 h 211859"/>
                <a:gd name="connsiteX5" fmla="*/ 286 w 54287"/>
                <a:gd name="connsiteY5" fmla="*/ 21687 h 211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4287" h="211859">
                  <a:moveTo>
                    <a:pt x="12960" y="947"/>
                  </a:moveTo>
                  <a:lnTo>
                    <a:pt x="54574" y="947"/>
                  </a:lnTo>
                  <a:lnTo>
                    <a:pt x="54574" y="212807"/>
                  </a:lnTo>
                  <a:lnTo>
                    <a:pt x="33554" y="212807"/>
                  </a:lnTo>
                  <a:lnTo>
                    <a:pt x="33554" y="21687"/>
                  </a:lnTo>
                  <a:lnTo>
                    <a:pt x="286" y="21687"/>
                  </a:ln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92" name="Other_03">
              <a:extLst>
                <a:ext uri="{FF2B5EF4-FFF2-40B4-BE49-F238E27FC236}">
                  <a16:creationId xmlns:a16="http://schemas.microsoft.com/office/drawing/2014/main" id="{7F2BD557-2820-6CA4-9594-879D125DE027}"/>
                </a:ext>
              </a:extLst>
            </p:cNvPr>
            <p:cNvGrpSpPr/>
            <p:nvPr/>
          </p:nvGrpSpPr>
          <p:grpSpPr>
            <a:xfrm>
              <a:off x="7890429" y="4414074"/>
              <a:ext cx="272053" cy="222520"/>
              <a:chOff x="7890429" y="4414074"/>
              <a:chExt cx="272053" cy="222520"/>
            </a:xfrm>
            <a:solidFill>
              <a:srgbClr val="000000"/>
            </a:solidFill>
          </p:grpSpPr>
          <p:sp>
            <p:nvSpPr>
              <p:cNvPr id="93" name="Freeform: Shape 92">
                <a:extLst>
                  <a:ext uri="{FF2B5EF4-FFF2-40B4-BE49-F238E27FC236}">
                    <a16:creationId xmlns:a16="http://schemas.microsoft.com/office/drawing/2014/main" id="{5EDE504C-B759-3FE9-EF02-DA253FD3D6E8}"/>
                  </a:ext>
                </a:extLst>
              </p:cNvPr>
              <p:cNvSpPr/>
              <p:nvPr/>
            </p:nvSpPr>
            <p:spPr>
              <a:xfrm>
                <a:off x="7890429" y="4419410"/>
                <a:ext cx="54287" cy="211859"/>
              </a:xfrm>
              <a:custGeom>
                <a:avLst/>
                <a:gdLst>
                  <a:gd name="connsiteX0" fmla="*/ 13122 w 54287"/>
                  <a:gd name="connsiteY0" fmla="*/ 349 h 211859"/>
                  <a:gd name="connsiteX1" fmla="*/ 54736 w 54287"/>
                  <a:gd name="connsiteY1" fmla="*/ 349 h 211859"/>
                  <a:gd name="connsiteX2" fmla="*/ 54736 w 54287"/>
                  <a:gd name="connsiteY2" fmla="*/ 212209 h 211859"/>
                  <a:gd name="connsiteX3" fmla="*/ 33716 w 54287"/>
                  <a:gd name="connsiteY3" fmla="*/ 212209 h 211859"/>
                  <a:gd name="connsiteX4" fmla="*/ 33716 w 54287"/>
                  <a:gd name="connsiteY4" fmla="*/ 21089 h 211859"/>
                  <a:gd name="connsiteX5" fmla="*/ 448 w 54287"/>
                  <a:gd name="connsiteY5" fmla="*/ 21089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122" y="349"/>
                    </a:moveTo>
                    <a:lnTo>
                      <a:pt x="54736" y="349"/>
                    </a:lnTo>
                    <a:lnTo>
                      <a:pt x="54736" y="212209"/>
                    </a:lnTo>
                    <a:lnTo>
                      <a:pt x="33716" y="212209"/>
                    </a:lnTo>
                    <a:lnTo>
                      <a:pt x="33716" y="21089"/>
                    </a:lnTo>
                    <a:lnTo>
                      <a:pt x="448" y="2108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4" name="Freeform: Shape 93">
                <a:extLst>
                  <a:ext uri="{FF2B5EF4-FFF2-40B4-BE49-F238E27FC236}">
                    <a16:creationId xmlns:a16="http://schemas.microsoft.com/office/drawing/2014/main" id="{8C99D901-C906-5A2E-BC52-CCC434AB44D9}"/>
                  </a:ext>
                </a:extLst>
              </p:cNvPr>
              <p:cNvSpPr/>
              <p:nvPr/>
            </p:nvSpPr>
            <p:spPr>
              <a:xfrm>
                <a:off x="8031859" y="4414074"/>
                <a:ext cx="130623" cy="222520"/>
              </a:xfrm>
              <a:custGeom>
                <a:avLst/>
                <a:gdLst>
                  <a:gd name="connsiteX0" fmla="*/ 88934 w 130623"/>
                  <a:gd name="connsiteY0" fmla="*/ 349 h 222520"/>
                  <a:gd name="connsiteX1" fmla="*/ 106362 w 130623"/>
                  <a:gd name="connsiteY1" fmla="*/ 11726 h 222520"/>
                  <a:gd name="connsiteX2" fmla="*/ 49076 w 130623"/>
                  <a:gd name="connsiteY2" fmla="*/ 98431 h 222520"/>
                  <a:gd name="connsiteX3" fmla="*/ 70689 w 130623"/>
                  <a:gd name="connsiteY3" fmla="*/ 94550 h 222520"/>
                  <a:gd name="connsiteX4" fmla="*/ 113533 w 130623"/>
                  <a:gd name="connsiteY4" fmla="*/ 112773 h 222520"/>
                  <a:gd name="connsiteX5" fmla="*/ 131129 w 130623"/>
                  <a:gd name="connsiteY5" fmla="*/ 157630 h 222520"/>
                  <a:gd name="connsiteX6" fmla="*/ 122627 w 130623"/>
                  <a:gd name="connsiteY6" fmla="*/ 190686 h 222520"/>
                  <a:gd name="connsiteX7" fmla="*/ 98476 w 130623"/>
                  <a:gd name="connsiteY7" fmla="*/ 214155 h 222520"/>
                  <a:gd name="connsiteX8" fmla="*/ 64805 w 130623"/>
                  <a:gd name="connsiteY8" fmla="*/ 222869 h 222520"/>
                  <a:gd name="connsiteX9" fmla="*/ 32442 w 130623"/>
                  <a:gd name="connsiteY9" fmla="*/ 214446 h 222520"/>
                  <a:gd name="connsiteX10" fmla="*/ 9007 w 130623"/>
                  <a:gd name="connsiteY10" fmla="*/ 190753 h 222520"/>
                  <a:gd name="connsiteX11" fmla="*/ 505 w 130623"/>
                  <a:gd name="connsiteY11" fmla="*/ 158067 h 222520"/>
                  <a:gd name="connsiteX12" fmla="*/ 5763 w 130623"/>
                  <a:gd name="connsiteY12" fmla="*/ 130772 h 222520"/>
                  <a:gd name="connsiteX13" fmla="*/ 24589 w 130623"/>
                  <a:gd name="connsiteY13" fmla="*/ 96273 h 222520"/>
                  <a:gd name="connsiteX14" fmla="*/ 65666 w 130623"/>
                  <a:gd name="connsiteY14" fmla="*/ 113131 h 222520"/>
                  <a:gd name="connsiteX15" fmla="*/ 34143 w 130623"/>
                  <a:gd name="connsiteY15" fmla="*/ 126163 h 222520"/>
                  <a:gd name="connsiteX16" fmla="*/ 21099 w 130623"/>
                  <a:gd name="connsiteY16" fmla="*/ 157776 h 222520"/>
                  <a:gd name="connsiteX17" fmla="*/ 34154 w 130623"/>
                  <a:gd name="connsiteY17" fmla="*/ 189243 h 222520"/>
                  <a:gd name="connsiteX18" fmla="*/ 65677 w 130623"/>
                  <a:gd name="connsiteY18" fmla="*/ 202275 h 222520"/>
                  <a:gd name="connsiteX19" fmla="*/ 97189 w 130623"/>
                  <a:gd name="connsiteY19" fmla="*/ 189243 h 222520"/>
                  <a:gd name="connsiteX20" fmla="*/ 110255 w 130623"/>
                  <a:gd name="connsiteY20" fmla="*/ 157776 h 222520"/>
                  <a:gd name="connsiteX21" fmla="*/ 97189 w 130623"/>
                  <a:gd name="connsiteY21" fmla="*/ 126163 h 222520"/>
                  <a:gd name="connsiteX22" fmla="*/ 65666 w 130623"/>
                  <a:gd name="connsiteY22" fmla="*/ 113131 h 222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30623" h="222520">
                    <a:moveTo>
                      <a:pt x="88934" y="349"/>
                    </a:moveTo>
                    <a:lnTo>
                      <a:pt x="106362" y="11726"/>
                    </a:lnTo>
                    <a:lnTo>
                      <a:pt x="49076" y="98431"/>
                    </a:lnTo>
                    <a:cubicBezTo>
                      <a:pt x="56750" y="95848"/>
                      <a:pt x="63955" y="94550"/>
                      <a:pt x="70689" y="94550"/>
                    </a:cubicBezTo>
                    <a:cubicBezTo>
                      <a:pt x="87513" y="94550"/>
                      <a:pt x="101798" y="100624"/>
                      <a:pt x="113533" y="112773"/>
                    </a:cubicBezTo>
                    <a:cubicBezTo>
                      <a:pt x="125256" y="124921"/>
                      <a:pt x="131118" y="139877"/>
                      <a:pt x="131129" y="157630"/>
                    </a:cubicBezTo>
                    <a:cubicBezTo>
                      <a:pt x="131118" y="169834"/>
                      <a:pt x="128288" y="180853"/>
                      <a:pt x="122627" y="190686"/>
                    </a:cubicBezTo>
                    <a:cubicBezTo>
                      <a:pt x="116956" y="200530"/>
                      <a:pt x="108902" y="208349"/>
                      <a:pt x="98476" y="214155"/>
                    </a:cubicBezTo>
                    <a:cubicBezTo>
                      <a:pt x="88028" y="219961"/>
                      <a:pt x="76808" y="222858"/>
                      <a:pt x="64805" y="222869"/>
                    </a:cubicBezTo>
                    <a:cubicBezTo>
                      <a:pt x="53171" y="222858"/>
                      <a:pt x="42387" y="220062"/>
                      <a:pt x="32442" y="214446"/>
                    </a:cubicBezTo>
                    <a:cubicBezTo>
                      <a:pt x="22486" y="208842"/>
                      <a:pt x="14667" y="200944"/>
                      <a:pt x="9007" y="190753"/>
                    </a:cubicBezTo>
                    <a:cubicBezTo>
                      <a:pt x="3324" y="180585"/>
                      <a:pt x="494" y="169689"/>
                      <a:pt x="505" y="158067"/>
                    </a:cubicBezTo>
                    <a:cubicBezTo>
                      <a:pt x="494" y="149430"/>
                      <a:pt x="2250" y="140336"/>
                      <a:pt x="5763" y="130772"/>
                    </a:cubicBezTo>
                    <a:cubicBezTo>
                      <a:pt x="9275" y="121230"/>
                      <a:pt x="15551" y="109730"/>
                      <a:pt x="24589" y="96273"/>
                    </a:cubicBezTo>
                    <a:close/>
                    <a:moveTo>
                      <a:pt x="65666" y="113131"/>
                    </a:moveTo>
                    <a:cubicBezTo>
                      <a:pt x="53350" y="113142"/>
                      <a:pt x="42835" y="117482"/>
                      <a:pt x="34143" y="126163"/>
                    </a:cubicBezTo>
                    <a:cubicBezTo>
                      <a:pt x="25439" y="134855"/>
                      <a:pt x="21099" y="145392"/>
                      <a:pt x="21099" y="157776"/>
                    </a:cubicBezTo>
                    <a:cubicBezTo>
                      <a:pt x="21099" y="170070"/>
                      <a:pt x="25451" y="180562"/>
                      <a:pt x="34154" y="189243"/>
                    </a:cubicBezTo>
                    <a:cubicBezTo>
                      <a:pt x="42857" y="197935"/>
                      <a:pt x="53361" y="202275"/>
                      <a:pt x="65677" y="202275"/>
                    </a:cubicBezTo>
                    <a:cubicBezTo>
                      <a:pt x="77971" y="202275"/>
                      <a:pt x="88475" y="197935"/>
                      <a:pt x="97189" y="189243"/>
                    </a:cubicBezTo>
                    <a:cubicBezTo>
                      <a:pt x="105892" y="180562"/>
                      <a:pt x="110244" y="170070"/>
                      <a:pt x="110255" y="157776"/>
                    </a:cubicBezTo>
                    <a:cubicBezTo>
                      <a:pt x="110244" y="145392"/>
                      <a:pt x="105892" y="134855"/>
                      <a:pt x="97189" y="126163"/>
                    </a:cubicBezTo>
                    <a:cubicBezTo>
                      <a:pt x="88475" y="117482"/>
                      <a:pt x="77971" y="113142"/>
                      <a:pt x="65666" y="113131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95" name="Freeform: Shape 94">
              <a:extLst>
                <a:ext uri="{FF2B5EF4-FFF2-40B4-BE49-F238E27FC236}">
                  <a16:creationId xmlns:a16="http://schemas.microsoft.com/office/drawing/2014/main" id="{7A9FD44A-F83E-9839-FEA4-D922BAFCBDE6}"/>
                </a:ext>
              </a:extLst>
            </p:cNvPr>
            <p:cNvSpPr/>
            <p:nvPr/>
          </p:nvSpPr>
          <p:spPr>
            <a:xfrm>
              <a:off x="7961148" y="5559565"/>
              <a:ext cx="130623" cy="222520"/>
            </a:xfrm>
            <a:custGeom>
              <a:avLst/>
              <a:gdLst>
                <a:gd name="connsiteX0" fmla="*/ 88909 w 130623"/>
                <a:gd name="connsiteY0" fmla="*/ 749 h 222520"/>
                <a:gd name="connsiteX1" fmla="*/ 106337 w 130623"/>
                <a:gd name="connsiteY1" fmla="*/ 12126 h 222520"/>
                <a:gd name="connsiteX2" fmla="*/ 49052 w 130623"/>
                <a:gd name="connsiteY2" fmla="*/ 98831 h 222520"/>
                <a:gd name="connsiteX3" fmla="*/ 70664 w 130623"/>
                <a:gd name="connsiteY3" fmla="*/ 94950 h 222520"/>
                <a:gd name="connsiteX4" fmla="*/ 113508 w 130623"/>
                <a:gd name="connsiteY4" fmla="*/ 113173 h 222520"/>
                <a:gd name="connsiteX5" fmla="*/ 131104 w 130623"/>
                <a:gd name="connsiteY5" fmla="*/ 158030 h 222520"/>
                <a:gd name="connsiteX6" fmla="*/ 122602 w 130623"/>
                <a:gd name="connsiteY6" fmla="*/ 191086 h 222520"/>
                <a:gd name="connsiteX7" fmla="*/ 98451 w 130623"/>
                <a:gd name="connsiteY7" fmla="*/ 214555 h 222520"/>
                <a:gd name="connsiteX8" fmla="*/ 64780 w 130623"/>
                <a:gd name="connsiteY8" fmla="*/ 223269 h 222520"/>
                <a:gd name="connsiteX9" fmla="*/ 32418 w 130623"/>
                <a:gd name="connsiteY9" fmla="*/ 214846 h 222520"/>
                <a:gd name="connsiteX10" fmla="*/ 8982 w 130623"/>
                <a:gd name="connsiteY10" fmla="*/ 191153 h 222520"/>
                <a:gd name="connsiteX11" fmla="*/ 480 w 130623"/>
                <a:gd name="connsiteY11" fmla="*/ 158467 h 222520"/>
                <a:gd name="connsiteX12" fmla="*/ 5738 w 130623"/>
                <a:gd name="connsiteY12" fmla="*/ 131172 h 222520"/>
                <a:gd name="connsiteX13" fmla="*/ 24565 w 130623"/>
                <a:gd name="connsiteY13" fmla="*/ 96673 h 222520"/>
                <a:gd name="connsiteX14" fmla="*/ 65641 w 130623"/>
                <a:gd name="connsiteY14" fmla="*/ 113531 h 222520"/>
                <a:gd name="connsiteX15" fmla="*/ 34118 w 130623"/>
                <a:gd name="connsiteY15" fmla="*/ 126563 h 222520"/>
                <a:gd name="connsiteX16" fmla="*/ 21074 w 130623"/>
                <a:gd name="connsiteY16" fmla="*/ 158176 h 222520"/>
                <a:gd name="connsiteX17" fmla="*/ 34129 w 130623"/>
                <a:gd name="connsiteY17" fmla="*/ 189643 h 222520"/>
                <a:gd name="connsiteX18" fmla="*/ 65652 w 130623"/>
                <a:gd name="connsiteY18" fmla="*/ 202675 h 222520"/>
                <a:gd name="connsiteX19" fmla="*/ 97165 w 130623"/>
                <a:gd name="connsiteY19" fmla="*/ 189643 h 222520"/>
                <a:gd name="connsiteX20" fmla="*/ 110230 w 130623"/>
                <a:gd name="connsiteY20" fmla="*/ 158176 h 222520"/>
                <a:gd name="connsiteX21" fmla="*/ 97165 w 130623"/>
                <a:gd name="connsiteY21" fmla="*/ 126563 h 222520"/>
                <a:gd name="connsiteX22" fmla="*/ 65641 w 130623"/>
                <a:gd name="connsiteY22" fmla="*/ 113531 h 2225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30623" h="222520">
                  <a:moveTo>
                    <a:pt x="88909" y="749"/>
                  </a:moveTo>
                  <a:lnTo>
                    <a:pt x="106337" y="12126"/>
                  </a:lnTo>
                  <a:lnTo>
                    <a:pt x="49052" y="98831"/>
                  </a:lnTo>
                  <a:cubicBezTo>
                    <a:pt x="56726" y="96248"/>
                    <a:pt x="63930" y="94950"/>
                    <a:pt x="70664" y="94950"/>
                  </a:cubicBezTo>
                  <a:cubicBezTo>
                    <a:pt x="87488" y="94950"/>
                    <a:pt x="101773" y="101024"/>
                    <a:pt x="113508" y="113173"/>
                  </a:cubicBezTo>
                  <a:cubicBezTo>
                    <a:pt x="125231" y="125321"/>
                    <a:pt x="131093" y="140277"/>
                    <a:pt x="131104" y="158030"/>
                  </a:cubicBezTo>
                  <a:cubicBezTo>
                    <a:pt x="131093" y="170234"/>
                    <a:pt x="128263" y="181253"/>
                    <a:pt x="122602" y="191086"/>
                  </a:cubicBezTo>
                  <a:cubicBezTo>
                    <a:pt x="116931" y="200930"/>
                    <a:pt x="108877" y="208749"/>
                    <a:pt x="98451" y="214555"/>
                  </a:cubicBezTo>
                  <a:cubicBezTo>
                    <a:pt x="88003" y="220361"/>
                    <a:pt x="76783" y="223258"/>
                    <a:pt x="64780" y="223269"/>
                  </a:cubicBezTo>
                  <a:cubicBezTo>
                    <a:pt x="53146" y="223258"/>
                    <a:pt x="42362" y="220462"/>
                    <a:pt x="32418" y="214846"/>
                  </a:cubicBezTo>
                  <a:cubicBezTo>
                    <a:pt x="22462" y="209242"/>
                    <a:pt x="14642" y="201344"/>
                    <a:pt x="8982" y="191153"/>
                  </a:cubicBezTo>
                  <a:cubicBezTo>
                    <a:pt x="3299" y="180985"/>
                    <a:pt x="469" y="170089"/>
                    <a:pt x="480" y="158467"/>
                  </a:cubicBezTo>
                  <a:cubicBezTo>
                    <a:pt x="469" y="149830"/>
                    <a:pt x="2225" y="140736"/>
                    <a:pt x="5738" y="131172"/>
                  </a:cubicBezTo>
                  <a:cubicBezTo>
                    <a:pt x="9250" y="121630"/>
                    <a:pt x="15526" y="110130"/>
                    <a:pt x="24565" y="96673"/>
                  </a:cubicBezTo>
                  <a:close/>
                  <a:moveTo>
                    <a:pt x="65641" y="113531"/>
                  </a:moveTo>
                  <a:cubicBezTo>
                    <a:pt x="53325" y="113542"/>
                    <a:pt x="42810" y="117882"/>
                    <a:pt x="34118" y="126563"/>
                  </a:cubicBezTo>
                  <a:cubicBezTo>
                    <a:pt x="25415" y="135255"/>
                    <a:pt x="21074" y="145792"/>
                    <a:pt x="21074" y="158176"/>
                  </a:cubicBezTo>
                  <a:cubicBezTo>
                    <a:pt x="21074" y="170470"/>
                    <a:pt x="25426" y="180962"/>
                    <a:pt x="34129" y="189643"/>
                  </a:cubicBezTo>
                  <a:cubicBezTo>
                    <a:pt x="42832" y="198335"/>
                    <a:pt x="53336" y="202675"/>
                    <a:pt x="65652" y="202675"/>
                  </a:cubicBezTo>
                  <a:cubicBezTo>
                    <a:pt x="77946" y="202675"/>
                    <a:pt x="88451" y="198335"/>
                    <a:pt x="97165" y="189643"/>
                  </a:cubicBezTo>
                  <a:cubicBezTo>
                    <a:pt x="105868" y="180962"/>
                    <a:pt x="110219" y="170470"/>
                    <a:pt x="110230" y="158176"/>
                  </a:cubicBezTo>
                  <a:cubicBezTo>
                    <a:pt x="110219" y="145792"/>
                    <a:pt x="105868" y="135255"/>
                    <a:pt x="97165" y="126563"/>
                  </a:cubicBezTo>
                  <a:cubicBezTo>
                    <a:pt x="88451" y="117882"/>
                    <a:pt x="77946" y="113542"/>
                    <a:pt x="65641" y="113531"/>
                  </a:cubicBez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96" name="Other_03">
              <a:extLst>
                <a:ext uri="{FF2B5EF4-FFF2-40B4-BE49-F238E27FC236}">
                  <a16:creationId xmlns:a16="http://schemas.microsoft.com/office/drawing/2014/main" id="{70CAC6CD-4312-20D5-EDC9-C78DACBD5682}"/>
                </a:ext>
              </a:extLst>
            </p:cNvPr>
            <p:cNvGrpSpPr/>
            <p:nvPr/>
          </p:nvGrpSpPr>
          <p:grpSpPr>
            <a:xfrm>
              <a:off x="8462378" y="3841329"/>
              <a:ext cx="273645" cy="222520"/>
              <a:chOff x="8462378" y="3841329"/>
              <a:chExt cx="273645" cy="222520"/>
            </a:xfrm>
            <a:solidFill>
              <a:srgbClr val="000000"/>
            </a:solidFill>
          </p:grpSpPr>
          <p:sp>
            <p:nvSpPr>
              <p:cNvPr id="97" name="Freeform: Shape 96">
                <a:extLst>
                  <a:ext uri="{FF2B5EF4-FFF2-40B4-BE49-F238E27FC236}">
                    <a16:creationId xmlns:a16="http://schemas.microsoft.com/office/drawing/2014/main" id="{886A2DDF-4030-B513-AB42-B04F54608FE1}"/>
                  </a:ext>
                </a:extLst>
              </p:cNvPr>
              <p:cNvSpPr/>
              <p:nvPr/>
            </p:nvSpPr>
            <p:spPr>
              <a:xfrm>
                <a:off x="8462378" y="3846665"/>
                <a:ext cx="54287" cy="211859"/>
              </a:xfrm>
              <a:custGeom>
                <a:avLst/>
                <a:gdLst>
                  <a:gd name="connsiteX0" fmla="*/ 13322 w 54287"/>
                  <a:gd name="connsiteY0" fmla="*/ 149 h 211859"/>
                  <a:gd name="connsiteX1" fmla="*/ 54936 w 54287"/>
                  <a:gd name="connsiteY1" fmla="*/ 149 h 211859"/>
                  <a:gd name="connsiteX2" fmla="*/ 54936 w 54287"/>
                  <a:gd name="connsiteY2" fmla="*/ 212009 h 211859"/>
                  <a:gd name="connsiteX3" fmla="*/ 33916 w 54287"/>
                  <a:gd name="connsiteY3" fmla="*/ 212009 h 211859"/>
                  <a:gd name="connsiteX4" fmla="*/ 33916 w 54287"/>
                  <a:gd name="connsiteY4" fmla="*/ 20889 h 211859"/>
                  <a:gd name="connsiteX5" fmla="*/ 648 w 54287"/>
                  <a:gd name="connsiteY5" fmla="*/ 20889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322" y="149"/>
                    </a:moveTo>
                    <a:lnTo>
                      <a:pt x="54936" y="149"/>
                    </a:lnTo>
                    <a:lnTo>
                      <a:pt x="54936" y="212009"/>
                    </a:lnTo>
                    <a:lnTo>
                      <a:pt x="33916" y="212009"/>
                    </a:lnTo>
                    <a:lnTo>
                      <a:pt x="33916" y="20889"/>
                    </a:lnTo>
                    <a:lnTo>
                      <a:pt x="648" y="2088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8" name="Freeform: Shape 97">
                <a:extLst>
                  <a:ext uri="{FF2B5EF4-FFF2-40B4-BE49-F238E27FC236}">
                    <a16:creationId xmlns:a16="http://schemas.microsoft.com/office/drawing/2014/main" id="{0DFB8B1C-98E0-4A7E-D3C2-50D7D1E6460F}"/>
                  </a:ext>
                </a:extLst>
              </p:cNvPr>
              <p:cNvSpPr/>
              <p:nvPr/>
            </p:nvSpPr>
            <p:spPr>
              <a:xfrm>
                <a:off x="8594302" y="3841329"/>
                <a:ext cx="141720" cy="222520"/>
              </a:xfrm>
              <a:custGeom>
                <a:avLst/>
                <a:gdLst>
                  <a:gd name="connsiteX0" fmla="*/ 29364 w 141720"/>
                  <a:gd name="connsiteY0" fmla="*/ 54593 h 222520"/>
                  <a:gd name="connsiteX1" fmla="*/ 7763 w 141720"/>
                  <a:gd name="connsiteY1" fmla="*/ 54593 h 222520"/>
                  <a:gd name="connsiteX2" fmla="*/ 30371 w 141720"/>
                  <a:gd name="connsiteY2" fmla="*/ 14266 h 222520"/>
                  <a:gd name="connsiteX3" fmla="*/ 69837 w 141720"/>
                  <a:gd name="connsiteY3" fmla="*/ 149 h 222520"/>
                  <a:gd name="connsiteX4" fmla="*/ 100734 w 141720"/>
                  <a:gd name="connsiteY4" fmla="*/ 7711 h 222520"/>
                  <a:gd name="connsiteX5" fmla="*/ 122905 w 141720"/>
                  <a:gd name="connsiteY5" fmla="*/ 28093 h 222520"/>
                  <a:gd name="connsiteX6" fmla="*/ 130758 w 141720"/>
                  <a:gd name="connsiteY6" fmla="*/ 54884 h 222520"/>
                  <a:gd name="connsiteX7" fmla="*/ 103541 w 141720"/>
                  <a:gd name="connsiteY7" fmla="*/ 98231 h 222520"/>
                  <a:gd name="connsiteX8" fmla="*/ 128599 w 141720"/>
                  <a:gd name="connsiteY8" fmla="*/ 116387 h 222520"/>
                  <a:gd name="connsiteX9" fmla="*/ 142426 w 141720"/>
                  <a:gd name="connsiteY9" fmla="*/ 154119 h 222520"/>
                  <a:gd name="connsiteX10" fmla="*/ 132917 w 141720"/>
                  <a:gd name="connsiteY10" fmla="*/ 188473 h 222520"/>
                  <a:gd name="connsiteX11" fmla="*/ 106987 w 141720"/>
                  <a:gd name="connsiteY11" fmla="*/ 213743 h 222520"/>
                  <a:gd name="connsiteX12" fmla="*/ 70273 w 141720"/>
                  <a:gd name="connsiteY12" fmla="*/ 222669 h 222520"/>
                  <a:gd name="connsiteX13" fmla="*/ 24610 w 141720"/>
                  <a:gd name="connsiteY13" fmla="*/ 206908 h 222520"/>
                  <a:gd name="connsiteX14" fmla="*/ 705 w 141720"/>
                  <a:gd name="connsiteY14" fmla="*/ 160596 h 222520"/>
                  <a:gd name="connsiteX15" fmla="*/ 21444 w 141720"/>
                  <a:gd name="connsiteY15" fmla="*/ 160596 h 222520"/>
                  <a:gd name="connsiteX16" fmla="*/ 37139 w 141720"/>
                  <a:gd name="connsiteY16" fmla="*/ 190408 h 222520"/>
                  <a:gd name="connsiteX17" fmla="*/ 70553 w 141720"/>
                  <a:gd name="connsiteY17" fmla="*/ 202075 h 222520"/>
                  <a:gd name="connsiteX18" fmla="*/ 107569 w 141720"/>
                  <a:gd name="connsiteY18" fmla="*/ 188249 h 222520"/>
                  <a:gd name="connsiteX19" fmla="*/ 121540 w 141720"/>
                  <a:gd name="connsiteY19" fmla="*/ 155842 h 222520"/>
                  <a:gd name="connsiteX20" fmla="*/ 114549 w 141720"/>
                  <a:gd name="connsiteY20" fmla="*/ 132663 h 222520"/>
                  <a:gd name="connsiteX21" fmla="*/ 95834 w 141720"/>
                  <a:gd name="connsiteY21" fmla="*/ 116387 h 222520"/>
                  <a:gd name="connsiteX22" fmla="*/ 59467 w 141720"/>
                  <a:gd name="connsiteY22" fmla="*/ 109619 h 222520"/>
                  <a:gd name="connsiteX23" fmla="*/ 59467 w 141720"/>
                  <a:gd name="connsiteY23" fmla="*/ 90166 h 222520"/>
                  <a:gd name="connsiteX24" fmla="*/ 85968 w 141720"/>
                  <a:gd name="connsiteY24" fmla="*/ 85054 h 222520"/>
                  <a:gd name="connsiteX25" fmla="*/ 103318 w 141720"/>
                  <a:gd name="connsiteY25" fmla="*/ 72022 h 222520"/>
                  <a:gd name="connsiteX26" fmla="*/ 108721 w 141720"/>
                  <a:gd name="connsiteY26" fmla="*/ 54739 h 222520"/>
                  <a:gd name="connsiteX27" fmla="*/ 97702 w 141720"/>
                  <a:gd name="connsiteY27" fmla="*/ 30833 h 222520"/>
                  <a:gd name="connsiteX28" fmla="*/ 69837 w 141720"/>
                  <a:gd name="connsiteY28" fmla="*/ 20755 h 222520"/>
                  <a:gd name="connsiteX29" fmla="*/ 46211 w 141720"/>
                  <a:gd name="connsiteY29" fmla="*/ 28462 h 222520"/>
                  <a:gd name="connsiteX30" fmla="*/ 29364 w 141720"/>
                  <a:gd name="connsiteY30" fmla="*/ 54593 h 222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1720" h="222520">
                    <a:moveTo>
                      <a:pt x="29364" y="54593"/>
                    </a:moveTo>
                    <a:lnTo>
                      <a:pt x="7763" y="54593"/>
                    </a:lnTo>
                    <a:cubicBezTo>
                      <a:pt x="11690" y="37131"/>
                      <a:pt x="19229" y="23685"/>
                      <a:pt x="30371" y="14266"/>
                    </a:cubicBezTo>
                    <a:cubicBezTo>
                      <a:pt x="41513" y="4859"/>
                      <a:pt x="54668" y="149"/>
                      <a:pt x="69837" y="149"/>
                    </a:cubicBezTo>
                    <a:cubicBezTo>
                      <a:pt x="80878" y="149"/>
                      <a:pt x="91169" y="2677"/>
                      <a:pt x="100734" y="7711"/>
                    </a:cubicBezTo>
                    <a:cubicBezTo>
                      <a:pt x="110276" y="12767"/>
                      <a:pt x="117670" y="19557"/>
                      <a:pt x="122905" y="28093"/>
                    </a:cubicBezTo>
                    <a:cubicBezTo>
                      <a:pt x="128129" y="36650"/>
                      <a:pt x="130747" y="45577"/>
                      <a:pt x="130758" y="54884"/>
                    </a:cubicBezTo>
                    <a:cubicBezTo>
                      <a:pt x="130747" y="73129"/>
                      <a:pt x="121675" y="87582"/>
                      <a:pt x="103541" y="98231"/>
                    </a:cubicBezTo>
                    <a:cubicBezTo>
                      <a:pt x="113710" y="102371"/>
                      <a:pt x="122066" y="108422"/>
                      <a:pt x="128599" y="116387"/>
                    </a:cubicBezTo>
                    <a:cubicBezTo>
                      <a:pt x="137817" y="127630"/>
                      <a:pt x="142426" y="140203"/>
                      <a:pt x="142426" y="154119"/>
                    </a:cubicBezTo>
                    <a:cubicBezTo>
                      <a:pt x="142426" y="166122"/>
                      <a:pt x="139249" y="177577"/>
                      <a:pt x="132917" y="188473"/>
                    </a:cubicBezTo>
                    <a:cubicBezTo>
                      <a:pt x="126563" y="199379"/>
                      <a:pt x="117927" y="207803"/>
                      <a:pt x="106987" y="213743"/>
                    </a:cubicBezTo>
                    <a:cubicBezTo>
                      <a:pt x="96047" y="219694"/>
                      <a:pt x="83809" y="222658"/>
                      <a:pt x="70273" y="222669"/>
                    </a:cubicBezTo>
                    <a:cubicBezTo>
                      <a:pt x="52017" y="222658"/>
                      <a:pt x="36792" y="217412"/>
                      <a:pt x="24610" y="206908"/>
                    </a:cubicBezTo>
                    <a:cubicBezTo>
                      <a:pt x="12406" y="196393"/>
                      <a:pt x="4441" y="180955"/>
                      <a:pt x="705" y="160596"/>
                    </a:cubicBezTo>
                    <a:lnTo>
                      <a:pt x="21444" y="160596"/>
                    </a:lnTo>
                    <a:cubicBezTo>
                      <a:pt x="25091" y="174333"/>
                      <a:pt x="30315" y="184278"/>
                      <a:pt x="37139" y="190408"/>
                    </a:cubicBezTo>
                    <a:cubicBezTo>
                      <a:pt x="45864" y="198194"/>
                      <a:pt x="57006" y="202075"/>
                      <a:pt x="70553" y="202075"/>
                    </a:cubicBezTo>
                    <a:cubicBezTo>
                      <a:pt x="85912" y="202075"/>
                      <a:pt x="98250" y="197466"/>
                      <a:pt x="107569" y="188249"/>
                    </a:cubicBezTo>
                    <a:cubicBezTo>
                      <a:pt x="116876" y="179031"/>
                      <a:pt x="121529" y="168236"/>
                      <a:pt x="121540" y="155842"/>
                    </a:cubicBezTo>
                    <a:cubicBezTo>
                      <a:pt x="121529" y="147597"/>
                      <a:pt x="119203" y="139867"/>
                      <a:pt x="114549" y="132663"/>
                    </a:cubicBezTo>
                    <a:cubicBezTo>
                      <a:pt x="109884" y="125471"/>
                      <a:pt x="103642" y="120045"/>
                      <a:pt x="95834" y="116387"/>
                    </a:cubicBezTo>
                    <a:cubicBezTo>
                      <a:pt x="88004" y="112741"/>
                      <a:pt x="75889" y="110481"/>
                      <a:pt x="59467" y="109619"/>
                    </a:cubicBezTo>
                    <a:lnTo>
                      <a:pt x="59467" y="90166"/>
                    </a:lnTo>
                    <a:cubicBezTo>
                      <a:pt x="69154" y="90178"/>
                      <a:pt x="77981" y="88466"/>
                      <a:pt x="85968" y="85054"/>
                    </a:cubicBezTo>
                    <a:cubicBezTo>
                      <a:pt x="93932" y="81653"/>
                      <a:pt x="99716" y="77313"/>
                      <a:pt x="103318" y="72022"/>
                    </a:cubicBezTo>
                    <a:cubicBezTo>
                      <a:pt x="106909" y="66753"/>
                      <a:pt x="108710" y="60992"/>
                      <a:pt x="108721" y="54739"/>
                    </a:cubicBezTo>
                    <a:cubicBezTo>
                      <a:pt x="108710" y="45532"/>
                      <a:pt x="105041" y="37568"/>
                      <a:pt x="97702" y="30833"/>
                    </a:cubicBezTo>
                    <a:cubicBezTo>
                      <a:pt x="90353" y="24121"/>
                      <a:pt x="81068" y="20755"/>
                      <a:pt x="69837" y="20755"/>
                    </a:cubicBezTo>
                    <a:cubicBezTo>
                      <a:pt x="60709" y="20755"/>
                      <a:pt x="52833" y="23327"/>
                      <a:pt x="46211" y="28462"/>
                    </a:cubicBezTo>
                    <a:cubicBezTo>
                      <a:pt x="39589" y="33596"/>
                      <a:pt x="33973" y="42311"/>
                      <a:pt x="29364" y="54593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99" name="Other_03">
              <a:extLst>
                <a:ext uri="{FF2B5EF4-FFF2-40B4-BE49-F238E27FC236}">
                  <a16:creationId xmlns:a16="http://schemas.microsoft.com/office/drawing/2014/main" id="{BCADC6CD-E099-DBFD-171D-A167A0EC12D6}"/>
                </a:ext>
              </a:extLst>
            </p:cNvPr>
            <p:cNvGrpSpPr/>
            <p:nvPr/>
          </p:nvGrpSpPr>
          <p:grpSpPr>
            <a:xfrm>
              <a:off x="8490322" y="4986832"/>
              <a:ext cx="217757" cy="211859"/>
              <a:chOff x="8490322" y="4986832"/>
              <a:chExt cx="217757" cy="211859"/>
            </a:xfrm>
            <a:solidFill>
              <a:srgbClr val="000000"/>
            </a:solidFill>
          </p:grpSpPr>
          <p:sp>
            <p:nvSpPr>
              <p:cNvPr id="100" name="Freeform: Shape 99">
                <a:extLst>
                  <a:ext uri="{FF2B5EF4-FFF2-40B4-BE49-F238E27FC236}">
                    <a16:creationId xmlns:a16="http://schemas.microsoft.com/office/drawing/2014/main" id="{64C2AC36-3AD6-7230-0582-7AD2D36524BC}"/>
                  </a:ext>
                </a:extLst>
              </p:cNvPr>
              <p:cNvSpPr/>
              <p:nvPr/>
            </p:nvSpPr>
            <p:spPr>
              <a:xfrm>
                <a:off x="8490322" y="4986832"/>
                <a:ext cx="54287" cy="211859"/>
              </a:xfrm>
              <a:custGeom>
                <a:avLst/>
                <a:gdLst>
                  <a:gd name="connsiteX0" fmla="*/ 13332 w 54287"/>
                  <a:gd name="connsiteY0" fmla="*/ 547 h 211859"/>
                  <a:gd name="connsiteX1" fmla="*/ 54945 w 54287"/>
                  <a:gd name="connsiteY1" fmla="*/ 547 h 211859"/>
                  <a:gd name="connsiteX2" fmla="*/ 54945 w 54287"/>
                  <a:gd name="connsiteY2" fmla="*/ 212407 h 211859"/>
                  <a:gd name="connsiteX3" fmla="*/ 33926 w 54287"/>
                  <a:gd name="connsiteY3" fmla="*/ 212407 h 211859"/>
                  <a:gd name="connsiteX4" fmla="*/ 33926 w 54287"/>
                  <a:gd name="connsiteY4" fmla="*/ 21287 h 211859"/>
                  <a:gd name="connsiteX5" fmla="*/ 657 w 54287"/>
                  <a:gd name="connsiteY5" fmla="*/ 21287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332" y="547"/>
                    </a:moveTo>
                    <a:lnTo>
                      <a:pt x="54945" y="547"/>
                    </a:lnTo>
                    <a:lnTo>
                      <a:pt x="54945" y="212407"/>
                    </a:lnTo>
                    <a:lnTo>
                      <a:pt x="33926" y="212407"/>
                    </a:lnTo>
                    <a:lnTo>
                      <a:pt x="33926" y="21287"/>
                    </a:lnTo>
                    <a:lnTo>
                      <a:pt x="657" y="21287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1" name="Freeform: Shape 100">
                <a:extLst>
                  <a:ext uri="{FF2B5EF4-FFF2-40B4-BE49-F238E27FC236}">
                    <a16:creationId xmlns:a16="http://schemas.microsoft.com/office/drawing/2014/main" id="{E1BA357C-AE04-9053-D233-4837D5AC2F76}"/>
                  </a:ext>
                </a:extLst>
              </p:cNvPr>
              <p:cNvSpPr/>
              <p:nvPr/>
            </p:nvSpPr>
            <p:spPr>
              <a:xfrm>
                <a:off x="8653792" y="4986832"/>
                <a:ext cx="54287" cy="211859"/>
              </a:xfrm>
              <a:custGeom>
                <a:avLst/>
                <a:gdLst>
                  <a:gd name="connsiteX0" fmla="*/ 13389 w 54287"/>
                  <a:gd name="connsiteY0" fmla="*/ 547 h 211859"/>
                  <a:gd name="connsiteX1" fmla="*/ 55002 w 54287"/>
                  <a:gd name="connsiteY1" fmla="*/ 547 h 211859"/>
                  <a:gd name="connsiteX2" fmla="*/ 55002 w 54287"/>
                  <a:gd name="connsiteY2" fmla="*/ 212407 h 211859"/>
                  <a:gd name="connsiteX3" fmla="*/ 33983 w 54287"/>
                  <a:gd name="connsiteY3" fmla="*/ 212407 h 211859"/>
                  <a:gd name="connsiteX4" fmla="*/ 33983 w 54287"/>
                  <a:gd name="connsiteY4" fmla="*/ 21287 h 211859"/>
                  <a:gd name="connsiteX5" fmla="*/ 714 w 54287"/>
                  <a:gd name="connsiteY5" fmla="*/ 21287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389" y="547"/>
                    </a:moveTo>
                    <a:lnTo>
                      <a:pt x="55002" y="547"/>
                    </a:lnTo>
                    <a:lnTo>
                      <a:pt x="55002" y="212407"/>
                    </a:lnTo>
                    <a:lnTo>
                      <a:pt x="33983" y="212407"/>
                    </a:lnTo>
                    <a:lnTo>
                      <a:pt x="33983" y="21287"/>
                    </a:lnTo>
                    <a:lnTo>
                      <a:pt x="714" y="21287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02" name="Other_03">
              <a:extLst>
                <a:ext uri="{FF2B5EF4-FFF2-40B4-BE49-F238E27FC236}">
                  <a16:creationId xmlns:a16="http://schemas.microsoft.com/office/drawing/2014/main" id="{BE966907-F434-3AEC-C5F4-30A0DB378D5B}"/>
                </a:ext>
              </a:extLst>
            </p:cNvPr>
            <p:cNvGrpSpPr/>
            <p:nvPr/>
          </p:nvGrpSpPr>
          <p:grpSpPr>
            <a:xfrm>
              <a:off x="8446607" y="5559565"/>
              <a:ext cx="305188" cy="222520"/>
              <a:chOff x="8446607" y="5559565"/>
              <a:chExt cx="305188" cy="222520"/>
            </a:xfrm>
            <a:solidFill>
              <a:srgbClr val="000000"/>
            </a:solidFill>
          </p:grpSpPr>
          <p:sp>
            <p:nvSpPr>
              <p:cNvPr id="103" name="Freeform: Shape 102">
                <a:extLst>
                  <a:ext uri="{FF2B5EF4-FFF2-40B4-BE49-F238E27FC236}">
                    <a16:creationId xmlns:a16="http://schemas.microsoft.com/office/drawing/2014/main" id="{4681554E-594B-821C-5BED-6A1085432BBA}"/>
                  </a:ext>
                </a:extLst>
              </p:cNvPr>
              <p:cNvSpPr/>
              <p:nvPr/>
            </p:nvSpPr>
            <p:spPr>
              <a:xfrm>
                <a:off x="8446607" y="5559565"/>
                <a:ext cx="143891" cy="217195"/>
              </a:xfrm>
              <a:custGeom>
                <a:avLst/>
                <a:gdLst>
                  <a:gd name="connsiteX0" fmla="*/ 26002 w 143891"/>
                  <a:gd name="connsiteY0" fmla="*/ 72331 h 217195"/>
                  <a:gd name="connsiteX1" fmla="*/ 5699 w 143891"/>
                  <a:gd name="connsiteY1" fmla="*/ 72331 h 217195"/>
                  <a:gd name="connsiteX2" fmla="*/ 26651 w 143891"/>
                  <a:gd name="connsiteY2" fmla="*/ 20873 h 217195"/>
                  <a:gd name="connsiteX3" fmla="*/ 76274 w 143891"/>
                  <a:gd name="connsiteY3" fmla="*/ 749 h 217195"/>
                  <a:gd name="connsiteX4" fmla="*/ 123581 w 143891"/>
                  <a:gd name="connsiteY4" fmla="*/ 19632 h 217195"/>
                  <a:gd name="connsiteX5" fmla="*/ 141659 w 143891"/>
                  <a:gd name="connsiteY5" fmla="*/ 64154 h 217195"/>
                  <a:gd name="connsiteX6" fmla="*/ 133034 w 143891"/>
                  <a:gd name="connsiteY6" fmla="*/ 97948 h 217195"/>
                  <a:gd name="connsiteX7" fmla="*/ 99575 w 143891"/>
                  <a:gd name="connsiteY7" fmla="*/ 140669 h 217195"/>
                  <a:gd name="connsiteX8" fmla="*/ 46798 w 143891"/>
                  <a:gd name="connsiteY8" fmla="*/ 197496 h 217195"/>
                  <a:gd name="connsiteX9" fmla="*/ 144545 w 143891"/>
                  <a:gd name="connsiteY9" fmla="*/ 197496 h 217195"/>
                  <a:gd name="connsiteX10" fmla="*/ 144545 w 143891"/>
                  <a:gd name="connsiteY10" fmla="*/ 217945 h 217195"/>
                  <a:gd name="connsiteX11" fmla="*/ 654 w 143891"/>
                  <a:gd name="connsiteY11" fmla="*/ 217945 h 217195"/>
                  <a:gd name="connsiteX12" fmla="*/ 81599 w 143891"/>
                  <a:gd name="connsiteY12" fmla="*/ 130467 h 217195"/>
                  <a:gd name="connsiteX13" fmla="*/ 113648 w 143891"/>
                  <a:gd name="connsiteY13" fmla="*/ 91337 h 217195"/>
                  <a:gd name="connsiteX14" fmla="*/ 121064 w 143891"/>
                  <a:gd name="connsiteY14" fmla="*/ 64444 h 217195"/>
                  <a:gd name="connsiteX15" fmla="*/ 107741 w 143891"/>
                  <a:gd name="connsiteY15" fmla="*/ 33682 h 217195"/>
                  <a:gd name="connsiteX16" fmla="*/ 75122 w 143891"/>
                  <a:gd name="connsiteY16" fmla="*/ 20773 h 217195"/>
                  <a:gd name="connsiteX17" fmla="*/ 41339 w 143891"/>
                  <a:gd name="connsiteY17" fmla="*/ 34319 h 217195"/>
                  <a:gd name="connsiteX18" fmla="*/ 26002 w 143891"/>
                  <a:gd name="connsiteY18" fmla="*/ 7233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6002" y="72331"/>
                    </a:moveTo>
                    <a:lnTo>
                      <a:pt x="5699" y="72331"/>
                    </a:lnTo>
                    <a:cubicBezTo>
                      <a:pt x="6269" y="51446"/>
                      <a:pt x="13250" y="34297"/>
                      <a:pt x="26651" y="20873"/>
                    </a:cubicBezTo>
                    <a:cubicBezTo>
                      <a:pt x="40041" y="7461"/>
                      <a:pt x="56586" y="749"/>
                      <a:pt x="76274" y="749"/>
                    </a:cubicBezTo>
                    <a:cubicBezTo>
                      <a:pt x="95761" y="749"/>
                      <a:pt x="111522" y="7047"/>
                      <a:pt x="123581" y="19632"/>
                    </a:cubicBezTo>
                    <a:cubicBezTo>
                      <a:pt x="135618" y="32216"/>
                      <a:pt x="141647" y="47061"/>
                      <a:pt x="141659" y="64154"/>
                    </a:cubicBezTo>
                    <a:cubicBezTo>
                      <a:pt x="141647" y="76168"/>
                      <a:pt x="138773" y="87433"/>
                      <a:pt x="133034" y="97948"/>
                    </a:cubicBezTo>
                    <a:cubicBezTo>
                      <a:pt x="127284" y="108474"/>
                      <a:pt x="116131" y="122715"/>
                      <a:pt x="99575" y="140669"/>
                    </a:cubicBezTo>
                    <a:lnTo>
                      <a:pt x="46798" y="197496"/>
                    </a:lnTo>
                    <a:lnTo>
                      <a:pt x="144545" y="197496"/>
                    </a:lnTo>
                    <a:lnTo>
                      <a:pt x="144545" y="217945"/>
                    </a:lnTo>
                    <a:lnTo>
                      <a:pt x="654" y="217945"/>
                    </a:lnTo>
                    <a:lnTo>
                      <a:pt x="81599" y="130467"/>
                    </a:lnTo>
                    <a:cubicBezTo>
                      <a:pt x="98009" y="112893"/>
                      <a:pt x="108692" y="99850"/>
                      <a:pt x="113648" y="91337"/>
                    </a:cubicBezTo>
                    <a:cubicBezTo>
                      <a:pt x="118581" y="82835"/>
                      <a:pt x="121053" y="73864"/>
                      <a:pt x="121064" y="64444"/>
                    </a:cubicBezTo>
                    <a:cubicBezTo>
                      <a:pt x="121053" y="52542"/>
                      <a:pt x="116612" y="42296"/>
                      <a:pt x="107741" y="33682"/>
                    </a:cubicBezTo>
                    <a:cubicBezTo>
                      <a:pt x="98848" y="25091"/>
                      <a:pt x="87975" y="20784"/>
                      <a:pt x="75122" y="20773"/>
                    </a:cubicBezTo>
                    <a:cubicBezTo>
                      <a:pt x="61564" y="20784"/>
                      <a:pt x="50310" y="25303"/>
                      <a:pt x="41339" y="34319"/>
                    </a:cubicBezTo>
                    <a:cubicBezTo>
                      <a:pt x="32367" y="43358"/>
                      <a:pt x="27255" y="56021"/>
                      <a:pt x="26002" y="72331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4" name="Freeform: Shape 103">
                <a:extLst>
                  <a:ext uri="{FF2B5EF4-FFF2-40B4-BE49-F238E27FC236}">
                    <a16:creationId xmlns:a16="http://schemas.microsoft.com/office/drawing/2014/main" id="{92E44E2B-1DC0-B73D-8671-36D2AD261323}"/>
                  </a:ext>
                </a:extLst>
              </p:cNvPr>
              <p:cNvSpPr/>
              <p:nvPr/>
            </p:nvSpPr>
            <p:spPr>
              <a:xfrm>
                <a:off x="8613251" y="5564901"/>
                <a:ext cx="138543" cy="217184"/>
              </a:xfrm>
              <a:custGeom>
                <a:avLst/>
                <a:gdLst>
                  <a:gd name="connsiteX0" fmla="*/ 133784 w 138543"/>
                  <a:gd name="connsiteY0" fmla="*/ 749 h 217184"/>
                  <a:gd name="connsiteX1" fmla="*/ 133784 w 138543"/>
                  <a:gd name="connsiteY1" fmla="*/ 20907 h 217184"/>
                  <a:gd name="connsiteX2" fmla="*/ 58500 w 138543"/>
                  <a:gd name="connsiteY2" fmla="*/ 20907 h 217184"/>
                  <a:gd name="connsiteX3" fmla="*/ 47895 w 138543"/>
                  <a:gd name="connsiteY3" fmla="*/ 78685 h 217184"/>
                  <a:gd name="connsiteX4" fmla="*/ 72785 w 138543"/>
                  <a:gd name="connsiteY4" fmla="*/ 74635 h 217184"/>
                  <a:gd name="connsiteX5" fmla="*/ 120484 w 138543"/>
                  <a:gd name="connsiteY5" fmla="*/ 94010 h 217184"/>
                  <a:gd name="connsiteX6" fmla="*/ 139255 w 138543"/>
                  <a:gd name="connsiteY6" fmla="*/ 143622 h 217184"/>
                  <a:gd name="connsiteX7" fmla="*/ 129601 w 138543"/>
                  <a:gd name="connsiteY7" fmla="*/ 181936 h 217184"/>
                  <a:gd name="connsiteX8" fmla="*/ 103469 w 138543"/>
                  <a:gd name="connsiteY8" fmla="*/ 208649 h 217184"/>
                  <a:gd name="connsiteX9" fmla="*/ 65379 w 138543"/>
                  <a:gd name="connsiteY9" fmla="*/ 217933 h 217184"/>
                  <a:gd name="connsiteX10" fmla="*/ 21875 w 138543"/>
                  <a:gd name="connsiteY10" fmla="*/ 202172 h 217184"/>
                  <a:gd name="connsiteX11" fmla="*/ 711 w 138543"/>
                  <a:gd name="connsiteY11" fmla="*/ 161330 h 217184"/>
                  <a:gd name="connsiteX12" fmla="*/ 22457 w 138543"/>
                  <a:gd name="connsiteY12" fmla="*/ 161330 h 217184"/>
                  <a:gd name="connsiteX13" fmla="*/ 30735 w 138543"/>
                  <a:gd name="connsiteY13" fmla="*/ 181220 h 217184"/>
                  <a:gd name="connsiteX14" fmla="*/ 46284 w 138543"/>
                  <a:gd name="connsiteY14" fmla="*/ 193525 h 217184"/>
                  <a:gd name="connsiteX15" fmla="*/ 66666 w 138543"/>
                  <a:gd name="connsiteY15" fmla="*/ 198201 h 217184"/>
                  <a:gd name="connsiteX16" fmla="*/ 102530 w 138543"/>
                  <a:gd name="connsiteY16" fmla="*/ 182383 h 217184"/>
                  <a:gd name="connsiteX17" fmla="*/ 117508 w 138543"/>
                  <a:gd name="connsiteY17" fmla="*/ 142828 h 217184"/>
                  <a:gd name="connsiteX18" fmla="*/ 103973 w 138543"/>
                  <a:gd name="connsiteY18" fmla="*/ 108027 h 217184"/>
                  <a:gd name="connsiteX19" fmla="*/ 67818 w 138543"/>
                  <a:gd name="connsiteY19" fmla="*/ 94648 h 217184"/>
                  <a:gd name="connsiteX20" fmla="*/ 22457 w 138543"/>
                  <a:gd name="connsiteY20" fmla="*/ 106024 h 217184"/>
                  <a:gd name="connsiteX21" fmla="*/ 42045 w 138543"/>
                  <a:gd name="connsiteY21" fmla="*/ 749 h 2171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38543" h="217184">
                    <a:moveTo>
                      <a:pt x="133784" y="749"/>
                    </a:moveTo>
                    <a:lnTo>
                      <a:pt x="133784" y="20907"/>
                    </a:lnTo>
                    <a:lnTo>
                      <a:pt x="58500" y="20907"/>
                    </a:lnTo>
                    <a:lnTo>
                      <a:pt x="47895" y="78685"/>
                    </a:lnTo>
                    <a:cubicBezTo>
                      <a:pt x="57102" y="76000"/>
                      <a:pt x="65402" y="74646"/>
                      <a:pt x="72785" y="74635"/>
                    </a:cubicBezTo>
                    <a:cubicBezTo>
                      <a:pt x="92070" y="74646"/>
                      <a:pt x="107966" y="81101"/>
                      <a:pt x="120484" y="94010"/>
                    </a:cubicBezTo>
                    <a:cubicBezTo>
                      <a:pt x="132990" y="106919"/>
                      <a:pt x="139244" y="123464"/>
                      <a:pt x="139255" y="143622"/>
                    </a:cubicBezTo>
                    <a:cubicBezTo>
                      <a:pt x="139244" y="157560"/>
                      <a:pt x="136033" y="170324"/>
                      <a:pt x="129601" y="181936"/>
                    </a:cubicBezTo>
                    <a:cubicBezTo>
                      <a:pt x="123169" y="193558"/>
                      <a:pt x="114454" y="202463"/>
                      <a:pt x="103469" y="208649"/>
                    </a:cubicBezTo>
                    <a:cubicBezTo>
                      <a:pt x="92473" y="214835"/>
                      <a:pt x="79777" y="217922"/>
                      <a:pt x="65379" y="217933"/>
                    </a:cubicBezTo>
                    <a:cubicBezTo>
                      <a:pt x="48186" y="217922"/>
                      <a:pt x="33688" y="212676"/>
                      <a:pt x="21875" y="202172"/>
                    </a:cubicBezTo>
                    <a:cubicBezTo>
                      <a:pt x="10063" y="191657"/>
                      <a:pt x="3004" y="178043"/>
                      <a:pt x="711" y="161330"/>
                    </a:cubicBezTo>
                    <a:lnTo>
                      <a:pt x="22457" y="161330"/>
                    </a:lnTo>
                    <a:cubicBezTo>
                      <a:pt x="24079" y="169496"/>
                      <a:pt x="26842" y="176130"/>
                      <a:pt x="30735" y="181220"/>
                    </a:cubicBezTo>
                    <a:cubicBezTo>
                      <a:pt x="34617" y="186309"/>
                      <a:pt x="39796" y="190415"/>
                      <a:pt x="46284" y="193525"/>
                    </a:cubicBezTo>
                    <a:cubicBezTo>
                      <a:pt x="52761" y="196657"/>
                      <a:pt x="59551" y="198212"/>
                      <a:pt x="66666" y="198201"/>
                    </a:cubicBezTo>
                    <a:cubicBezTo>
                      <a:pt x="80582" y="198212"/>
                      <a:pt x="92540" y="192943"/>
                      <a:pt x="102530" y="182383"/>
                    </a:cubicBezTo>
                    <a:cubicBezTo>
                      <a:pt x="112508" y="171845"/>
                      <a:pt x="117497" y="158657"/>
                      <a:pt x="117508" y="142828"/>
                    </a:cubicBezTo>
                    <a:cubicBezTo>
                      <a:pt x="117497" y="128554"/>
                      <a:pt x="112989" y="116954"/>
                      <a:pt x="103973" y="108027"/>
                    </a:cubicBezTo>
                    <a:cubicBezTo>
                      <a:pt x="94945" y="99111"/>
                      <a:pt x="82897" y="94648"/>
                      <a:pt x="67818" y="94648"/>
                    </a:cubicBezTo>
                    <a:cubicBezTo>
                      <a:pt x="55334" y="94648"/>
                      <a:pt x="40210" y="98440"/>
                      <a:pt x="22457" y="106024"/>
                    </a:cubicBezTo>
                    <a:lnTo>
                      <a:pt x="42045" y="74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746C7899-F5CD-0FDF-D9C6-8358DEBA38C7}"/>
                </a:ext>
              </a:extLst>
            </p:cNvPr>
            <p:cNvSpPr/>
            <p:nvPr/>
          </p:nvSpPr>
          <p:spPr>
            <a:xfrm>
              <a:off x="9100219" y="6132310"/>
              <a:ext cx="143454" cy="222520"/>
            </a:xfrm>
            <a:custGeom>
              <a:avLst/>
              <a:gdLst>
                <a:gd name="connsiteX0" fmla="*/ 104300 w 143454"/>
                <a:gd name="connsiteY0" fmla="*/ 101918 h 222520"/>
                <a:gd name="connsiteX1" fmla="*/ 135040 w 143454"/>
                <a:gd name="connsiteY1" fmla="*/ 126260 h 222520"/>
                <a:gd name="connsiteX2" fmla="*/ 144336 w 143454"/>
                <a:gd name="connsiteY2" fmla="*/ 157369 h 222520"/>
                <a:gd name="connsiteX3" fmla="*/ 128351 w 143454"/>
                <a:gd name="connsiteY3" fmla="*/ 200571 h 222520"/>
                <a:gd name="connsiteX4" fmla="*/ 72318 w 143454"/>
                <a:gd name="connsiteY4" fmla="*/ 223469 h 222520"/>
                <a:gd name="connsiteX5" fmla="*/ 19026 w 143454"/>
                <a:gd name="connsiteY5" fmla="*/ 203379 h 222520"/>
                <a:gd name="connsiteX6" fmla="*/ 882 w 143454"/>
                <a:gd name="connsiteY6" fmla="*/ 159092 h 222520"/>
                <a:gd name="connsiteX7" fmla="*/ 10390 w 143454"/>
                <a:gd name="connsiteY7" fmla="*/ 127199 h 222520"/>
                <a:gd name="connsiteX8" fmla="*/ 42081 w 143454"/>
                <a:gd name="connsiteY8" fmla="*/ 101918 h 222520"/>
                <a:gd name="connsiteX9" fmla="*/ 18746 w 143454"/>
                <a:gd name="connsiteY9" fmla="*/ 81905 h 222520"/>
                <a:gd name="connsiteX10" fmla="*/ 10972 w 143454"/>
                <a:gd name="connsiteY10" fmla="*/ 56255 h 222520"/>
                <a:gd name="connsiteX11" fmla="*/ 19250 w 143454"/>
                <a:gd name="connsiteY11" fmla="*/ 29251 h 222520"/>
                <a:gd name="connsiteX12" fmla="*/ 42148 w 143454"/>
                <a:gd name="connsiteY12" fmla="*/ 8511 h 222520"/>
                <a:gd name="connsiteX13" fmla="*/ 73761 w 143454"/>
                <a:gd name="connsiteY13" fmla="*/ 949 h 222520"/>
                <a:gd name="connsiteX14" fmla="*/ 104434 w 143454"/>
                <a:gd name="connsiteY14" fmla="*/ 8589 h 222520"/>
                <a:gd name="connsiteX15" fmla="*/ 126539 w 143454"/>
                <a:gd name="connsiteY15" fmla="*/ 29329 h 222520"/>
                <a:gd name="connsiteX16" fmla="*/ 134537 w 143454"/>
                <a:gd name="connsiteY16" fmla="*/ 56836 h 222520"/>
                <a:gd name="connsiteX17" fmla="*/ 126975 w 143454"/>
                <a:gd name="connsiteY17" fmla="*/ 82476 h 222520"/>
                <a:gd name="connsiteX18" fmla="*/ 104300 w 143454"/>
                <a:gd name="connsiteY18" fmla="*/ 101918 h 222520"/>
                <a:gd name="connsiteX19" fmla="*/ 72687 w 143454"/>
                <a:gd name="connsiteY19" fmla="*/ 21555 h 222520"/>
                <a:gd name="connsiteX20" fmla="*/ 43748 w 143454"/>
                <a:gd name="connsiteY20" fmla="*/ 31857 h 222520"/>
                <a:gd name="connsiteX21" fmla="*/ 32282 w 143454"/>
                <a:gd name="connsiteY21" fmla="*/ 56400 h 222520"/>
                <a:gd name="connsiteX22" fmla="*/ 44620 w 143454"/>
                <a:gd name="connsiteY22" fmla="*/ 81972 h 222520"/>
                <a:gd name="connsiteX23" fmla="*/ 73403 w 143454"/>
                <a:gd name="connsiteY23" fmla="*/ 93416 h 222520"/>
                <a:gd name="connsiteX24" fmla="*/ 93315 w 143454"/>
                <a:gd name="connsiteY24" fmla="*/ 88237 h 222520"/>
                <a:gd name="connsiteX25" fmla="*/ 107958 w 143454"/>
                <a:gd name="connsiteY25" fmla="*/ 74052 h 222520"/>
                <a:gd name="connsiteX26" fmla="*/ 113227 w 143454"/>
                <a:gd name="connsiteY26" fmla="*/ 55975 h 222520"/>
                <a:gd name="connsiteX27" fmla="*/ 102835 w 143454"/>
                <a:gd name="connsiteY27" fmla="*/ 32361 h 222520"/>
                <a:gd name="connsiteX28" fmla="*/ 72687 w 143454"/>
                <a:gd name="connsiteY28" fmla="*/ 21555 h 222520"/>
                <a:gd name="connsiteX29" fmla="*/ 73683 w 143454"/>
                <a:gd name="connsiteY29" fmla="*/ 112578 h 222520"/>
                <a:gd name="connsiteX30" fmla="*/ 37014 w 143454"/>
                <a:gd name="connsiteY30" fmla="*/ 126763 h 222520"/>
                <a:gd name="connsiteX31" fmla="*/ 22203 w 143454"/>
                <a:gd name="connsiteY31" fmla="*/ 159819 h 222520"/>
                <a:gd name="connsiteX32" fmla="*/ 28523 w 143454"/>
                <a:gd name="connsiteY32" fmla="*/ 181845 h 222520"/>
                <a:gd name="connsiteX33" fmla="*/ 46220 w 143454"/>
                <a:gd name="connsiteY33" fmla="*/ 197841 h 222520"/>
                <a:gd name="connsiteX34" fmla="*/ 72542 w 143454"/>
                <a:gd name="connsiteY34" fmla="*/ 203457 h 222520"/>
                <a:gd name="connsiteX35" fmla="*/ 109356 w 143454"/>
                <a:gd name="connsiteY35" fmla="*/ 189776 h 222520"/>
                <a:gd name="connsiteX36" fmla="*/ 123015 w 143454"/>
                <a:gd name="connsiteY36" fmla="*/ 157794 h 222520"/>
                <a:gd name="connsiteX37" fmla="*/ 108562 w 143454"/>
                <a:gd name="connsiteY37" fmla="*/ 126338 h 222520"/>
                <a:gd name="connsiteX38" fmla="*/ 73683 w 143454"/>
                <a:gd name="connsiteY38" fmla="*/ 112578 h 2225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143454" h="222520">
                  <a:moveTo>
                    <a:pt x="104300" y="101918"/>
                  </a:moveTo>
                  <a:cubicBezTo>
                    <a:pt x="118596" y="109032"/>
                    <a:pt x="128843" y="117143"/>
                    <a:pt x="135040" y="126260"/>
                  </a:cubicBezTo>
                  <a:cubicBezTo>
                    <a:pt x="141227" y="135388"/>
                    <a:pt x="144325" y="145757"/>
                    <a:pt x="144336" y="157369"/>
                  </a:cubicBezTo>
                  <a:cubicBezTo>
                    <a:pt x="144325" y="173701"/>
                    <a:pt x="139000" y="188109"/>
                    <a:pt x="128351" y="200571"/>
                  </a:cubicBezTo>
                  <a:cubicBezTo>
                    <a:pt x="115285" y="215840"/>
                    <a:pt x="96604" y="223458"/>
                    <a:pt x="72318" y="223469"/>
                  </a:cubicBezTo>
                  <a:cubicBezTo>
                    <a:pt x="48883" y="223458"/>
                    <a:pt x="31118" y="216769"/>
                    <a:pt x="19026" y="203379"/>
                  </a:cubicBezTo>
                  <a:cubicBezTo>
                    <a:pt x="6922" y="189988"/>
                    <a:pt x="882" y="175234"/>
                    <a:pt x="882" y="159092"/>
                  </a:cubicBezTo>
                  <a:cubicBezTo>
                    <a:pt x="882" y="147301"/>
                    <a:pt x="4047" y="136663"/>
                    <a:pt x="10390" y="127199"/>
                  </a:cubicBezTo>
                  <a:cubicBezTo>
                    <a:pt x="16721" y="117735"/>
                    <a:pt x="27281" y="109312"/>
                    <a:pt x="42081" y="101918"/>
                  </a:cubicBezTo>
                  <a:cubicBezTo>
                    <a:pt x="31700" y="96548"/>
                    <a:pt x="23925" y="89881"/>
                    <a:pt x="18746" y="81905"/>
                  </a:cubicBezTo>
                  <a:cubicBezTo>
                    <a:pt x="13556" y="73940"/>
                    <a:pt x="10960" y="65383"/>
                    <a:pt x="10972" y="56255"/>
                  </a:cubicBezTo>
                  <a:cubicBezTo>
                    <a:pt x="10960" y="47037"/>
                    <a:pt x="13724" y="38043"/>
                    <a:pt x="19250" y="29251"/>
                  </a:cubicBezTo>
                  <a:cubicBezTo>
                    <a:pt x="24765" y="20481"/>
                    <a:pt x="32394" y="13567"/>
                    <a:pt x="42148" y="8511"/>
                  </a:cubicBezTo>
                  <a:cubicBezTo>
                    <a:pt x="51880" y="3477"/>
                    <a:pt x="62418" y="949"/>
                    <a:pt x="73761" y="949"/>
                  </a:cubicBezTo>
                  <a:cubicBezTo>
                    <a:pt x="84791" y="949"/>
                    <a:pt x="95015" y="3500"/>
                    <a:pt x="104434" y="8589"/>
                  </a:cubicBezTo>
                  <a:cubicBezTo>
                    <a:pt x="113831" y="13679"/>
                    <a:pt x="121203" y="20592"/>
                    <a:pt x="126539" y="29329"/>
                  </a:cubicBezTo>
                  <a:cubicBezTo>
                    <a:pt x="131863" y="38066"/>
                    <a:pt x="134526" y="47238"/>
                    <a:pt x="134537" y="56836"/>
                  </a:cubicBezTo>
                  <a:cubicBezTo>
                    <a:pt x="134526" y="66457"/>
                    <a:pt x="132009" y="75003"/>
                    <a:pt x="126975" y="82476"/>
                  </a:cubicBezTo>
                  <a:cubicBezTo>
                    <a:pt x="121930" y="89971"/>
                    <a:pt x="114368" y="96448"/>
                    <a:pt x="104300" y="101918"/>
                  </a:cubicBezTo>
                  <a:close/>
                  <a:moveTo>
                    <a:pt x="72687" y="21555"/>
                  </a:moveTo>
                  <a:cubicBezTo>
                    <a:pt x="61031" y="21555"/>
                    <a:pt x="51388" y="24989"/>
                    <a:pt x="43748" y="31857"/>
                  </a:cubicBezTo>
                  <a:cubicBezTo>
                    <a:pt x="36096" y="38726"/>
                    <a:pt x="32271" y="46914"/>
                    <a:pt x="32282" y="56400"/>
                  </a:cubicBezTo>
                  <a:cubicBezTo>
                    <a:pt x="32271" y="65819"/>
                    <a:pt x="36387" y="74343"/>
                    <a:pt x="44620" y="81972"/>
                  </a:cubicBezTo>
                  <a:cubicBezTo>
                    <a:pt x="52843" y="89613"/>
                    <a:pt x="62440" y="93427"/>
                    <a:pt x="73403" y="93416"/>
                  </a:cubicBezTo>
                  <a:cubicBezTo>
                    <a:pt x="80428" y="93427"/>
                    <a:pt x="87062" y="91693"/>
                    <a:pt x="93315" y="88237"/>
                  </a:cubicBezTo>
                  <a:cubicBezTo>
                    <a:pt x="99557" y="84780"/>
                    <a:pt x="104434" y="80059"/>
                    <a:pt x="107958" y="74052"/>
                  </a:cubicBezTo>
                  <a:cubicBezTo>
                    <a:pt x="111459" y="68056"/>
                    <a:pt x="113216" y="62027"/>
                    <a:pt x="113227" y="55975"/>
                  </a:cubicBezTo>
                  <a:cubicBezTo>
                    <a:pt x="113216" y="47440"/>
                    <a:pt x="109759" y="39564"/>
                    <a:pt x="102835" y="32361"/>
                  </a:cubicBezTo>
                  <a:cubicBezTo>
                    <a:pt x="95910" y="25157"/>
                    <a:pt x="85854" y="21555"/>
                    <a:pt x="72687" y="21555"/>
                  </a:cubicBezTo>
                  <a:close/>
                  <a:moveTo>
                    <a:pt x="73683" y="112578"/>
                  </a:moveTo>
                  <a:cubicBezTo>
                    <a:pt x="59107" y="112589"/>
                    <a:pt x="46880" y="117310"/>
                    <a:pt x="37014" y="126763"/>
                  </a:cubicBezTo>
                  <a:cubicBezTo>
                    <a:pt x="27125" y="136226"/>
                    <a:pt x="22192" y="147245"/>
                    <a:pt x="22203" y="159819"/>
                  </a:cubicBezTo>
                  <a:cubicBezTo>
                    <a:pt x="22192" y="167593"/>
                    <a:pt x="24295" y="174943"/>
                    <a:pt x="28523" y="181845"/>
                  </a:cubicBezTo>
                  <a:cubicBezTo>
                    <a:pt x="32729" y="188769"/>
                    <a:pt x="38636" y="194094"/>
                    <a:pt x="46220" y="197841"/>
                  </a:cubicBezTo>
                  <a:cubicBezTo>
                    <a:pt x="53793" y="201589"/>
                    <a:pt x="62563" y="203468"/>
                    <a:pt x="72542" y="203457"/>
                  </a:cubicBezTo>
                  <a:cubicBezTo>
                    <a:pt x="87968" y="203468"/>
                    <a:pt x="100239" y="198904"/>
                    <a:pt x="109356" y="189776"/>
                  </a:cubicBezTo>
                  <a:cubicBezTo>
                    <a:pt x="118451" y="180659"/>
                    <a:pt x="123004" y="169998"/>
                    <a:pt x="123015" y="157794"/>
                  </a:cubicBezTo>
                  <a:cubicBezTo>
                    <a:pt x="123004" y="145992"/>
                    <a:pt x="118182" y="135510"/>
                    <a:pt x="108562" y="126338"/>
                  </a:cubicBezTo>
                  <a:cubicBezTo>
                    <a:pt x="98919" y="117176"/>
                    <a:pt x="87297" y="112589"/>
                    <a:pt x="73683" y="112578"/>
                  </a:cubicBez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6" name="TextBox 5">
            <a:extLst>
              <a:ext uri="{FF2B5EF4-FFF2-40B4-BE49-F238E27FC236}">
                <a16:creationId xmlns:a16="http://schemas.microsoft.com/office/drawing/2014/main" id="{67832B52-280A-0045-98BB-BEB95CAD91BB}"/>
              </a:ext>
            </a:extLst>
          </p:cNvPr>
          <p:cNvSpPr txBox="1"/>
          <p:nvPr>
            <p:custDataLst>
              <p:tags r:id="rId5"/>
            </p:custDataLst>
          </p:nvPr>
        </p:nvSpPr>
        <p:spPr>
          <a:xfrm>
            <a:off x="511054" y="2231517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3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98284C8-B011-8CBD-1F62-7796583B9810}"/>
              </a:ext>
            </a:extLst>
          </p:cNvPr>
          <p:cNvSpPr txBox="1"/>
          <p:nvPr>
            <p:custDataLst>
              <p:tags r:id="rId6"/>
            </p:custDataLst>
          </p:nvPr>
        </p:nvSpPr>
        <p:spPr>
          <a:xfrm>
            <a:off x="3638744" y="2231517"/>
            <a:ext cx="2893496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4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77A3590-4310-02E1-F96F-2EED4F1F09BA}"/>
              </a:ext>
            </a:extLst>
          </p:cNvPr>
          <p:cNvSpPr txBox="1"/>
          <p:nvPr>
            <p:custDataLst>
              <p:tags r:id="rId7"/>
            </p:custDataLst>
          </p:nvPr>
        </p:nvSpPr>
        <p:spPr>
          <a:xfrm>
            <a:off x="6610835" y="2231517"/>
            <a:ext cx="2850520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5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D9D63381-3151-95AE-4944-D7CB62A6B735}"/>
              </a:ext>
            </a:extLst>
          </p:cNvPr>
          <p:cNvSpPr txBox="1"/>
          <p:nvPr>
            <p:custDataLst>
              <p:tags r:id="rId8"/>
            </p:custDataLst>
          </p:nvPr>
        </p:nvSpPr>
        <p:spPr>
          <a:xfrm>
            <a:off x="2099882" y="2144557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/</a:t>
            </a:r>
            <a:endParaRPr lang="en-US" sz="10000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FB2C8324-CCC3-A05C-B798-E9590D70DEBC}"/>
              </a:ext>
            </a:extLst>
          </p:cNvPr>
          <p:cNvSpPr txBox="1"/>
          <p:nvPr>
            <p:custDataLst>
              <p:tags r:id="rId9"/>
            </p:custDataLst>
          </p:nvPr>
        </p:nvSpPr>
        <p:spPr>
          <a:xfrm>
            <a:off x="5086287" y="2133374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/</a:t>
            </a:r>
            <a:endParaRPr lang="en-US" sz="10000" dirty="0"/>
          </a:p>
        </p:txBody>
      </p:sp>
    </p:spTree>
    <p:extLst>
      <p:ext uri="{BB962C8B-B14F-4D97-AF65-F5344CB8AC3E}">
        <p14:creationId xmlns:p14="http://schemas.microsoft.com/office/powerpoint/2010/main" val="20896908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A8DB626-B5B9-1919-6BF0-05348BC815B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Other_01">
            <a:extLst>
              <a:ext uri="{FF2B5EF4-FFF2-40B4-BE49-F238E27FC236}">
                <a16:creationId xmlns:a16="http://schemas.microsoft.com/office/drawing/2014/main" id="{32BE7707-B4E5-D730-E623-22373F7C43B1}"/>
              </a:ext>
            </a:extLst>
          </p:cNvPr>
          <p:cNvGrpSpPr/>
          <p:nvPr/>
        </p:nvGrpSpPr>
        <p:grpSpPr>
          <a:xfrm>
            <a:off x="-419100" y="2692400"/>
            <a:ext cx="4775387" cy="4775387"/>
            <a:chOff x="-419100" y="2692400"/>
            <a:chExt cx="4775387" cy="4775387"/>
          </a:xfrm>
        </p:grpSpPr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72824E3-2C52-93E7-46A3-24F47D0529A4}"/>
                </a:ext>
              </a:extLst>
            </p:cNvPr>
            <p:cNvSpPr/>
            <p:nvPr/>
          </p:nvSpPr>
          <p:spPr>
            <a:xfrm>
              <a:off x="-419100" y="2692400"/>
              <a:ext cx="4775387" cy="4775387"/>
            </a:xfrm>
            <a:custGeom>
              <a:avLst/>
              <a:gdLst>
                <a:gd name="connsiteX0" fmla="*/ 0 w 4775387"/>
                <a:gd name="connsiteY0" fmla="*/ 0 h 4775387"/>
                <a:gd name="connsiteX1" fmla="*/ 4775387 w 4775387"/>
                <a:gd name="connsiteY1" fmla="*/ 0 h 4775387"/>
                <a:gd name="connsiteX2" fmla="*/ 4775387 w 4775387"/>
                <a:gd name="connsiteY2" fmla="*/ 4775387 h 4775387"/>
                <a:gd name="connsiteX3" fmla="*/ 0 w 4775387"/>
                <a:gd name="connsiteY3" fmla="*/ 4775387 h 4775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75387" h="4775387">
                  <a:moveTo>
                    <a:pt x="0" y="0"/>
                  </a:moveTo>
                  <a:lnTo>
                    <a:pt x="4775387" y="0"/>
                  </a:lnTo>
                  <a:lnTo>
                    <a:pt x="4775387" y="4775387"/>
                  </a:lnTo>
                  <a:lnTo>
                    <a:pt x="0" y="4775387"/>
                  </a:lnTo>
                  <a:close/>
                </a:path>
              </a:pathLst>
            </a:custGeom>
            <a:solidFill>
              <a:srgbClr val="FFFFFF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B1946D27-D5C9-9BE3-EE12-6360D7A4BCE4}"/>
                </a:ext>
              </a:extLst>
            </p:cNvPr>
            <p:cNvSpPr/>
            <p:nvPr/>
          </p:nvSpPr>
          <p:spPr>
            <a:xfrm>
              <a:off x="564123" y="3675623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2DA62246-86D6-DBBB-3960-93AFA66B7F20}"/>
                </a:ext>
              </a:extLst>
            </p:cNvPr>
            <p:cNvSpPr/>
            <p:nvPr/>
          </p:nvSpPr>
          <p:spPr>
            <a:xfrm>
              <a:off x="564123" y="4611936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11C1A96E-023B-6F5E-7FD7-6D85D6255EED}"/>
                </a:ext>
              </a:extLst>
            </p:cNvPr>
            <p:cNvSpPr/>
            <p:nvPr/>
          </p:nvSpPr>
          <p:spPr>
            <a:xfrm>
              <a:off x="564123" y="5548250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92BD8FDD-0381-EC62-A3A3-2E0EC4C53DD3}"/>
                </a:ext>
              </a:extLst>
            </p:cNvPr>
            <p:cNvSpPr/>
            <p:nvPr/>
          </p:nvSpPr>
          <p:spPr>
            <a:xfrm>
              <a:off x="1500436" y="3675623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8CCABDFE-2F17-CA97-94BF-86F9EE5099A5}"/>
                </a:ext>
              </a:extLst>
            </p:cNvPr>
            <p:cNvSpPr/>
            <p:nvPr/>
          </p:nvSpPr>
          <p:spPr>
            <a:xfrm>
              <a:off x="1500436" y="4611936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4970ED33-5313-A390-F956-DFC01CCAFD47}"/>
                </a:ext>
              </a:extLst>
            </p:cNvPr>
            <p:cNvSpPr/>
            <p:nvPr/>
          </p:nvSpPr>
          <p:spPr>
            <a:xfrm>
              <a:off x="1500436" y="5548250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98B00195-AEF4-FB5E-AE45-4790CA14B4C7}"/>
                </a:ext>
              </a:extLst>
            </p:cNvPr>
            <p:cNvSpPr/>
            <p:nvPr/>
          </p:nvSpPr>
          <p:spPr>
            <a:xfrm>
              <a:off x="2436750" y="3675623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DF8F8FC9-7D78-2284-316B-84DD66C89184}"/>
                </a:ext>
              </a:extLst>
            </p:cNvPr>
            <p:cNvSpPr/>
            <p:nvPr/>
          </p:nvSpPr>
          <p:spPr>
            <a:xfrm>
              <a:off x="2436750" y="4611936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EE3780F2-1D44-6A00-F8F4-18D1CACECFDA}"/>
                </a:ext>
              </a:extLst>
            </p:cNvPr>
            <p:cNvSpPr/>
            <p:nvPr/>
          </p:nvSpPr>
          <p:spPr>
            <a:xfrm>
              <a:off x="2436750" y="5548250"/>
              <a:ext cx="936313" cy="936313"/>
            </a:xfrm>
            <a:custGeom>
              <a:avLst/>
              <a:gdLst>
                <a:gd name="connsiteX0" fmla="*/ 10 w 936313"/>
                <a:gd name="connsiteY0" fmla="*/ 10 h 936313"/>
                <a:gd name="connsiteX1" fmla="*/ 936324 w 936313"/>
                <a:gd name="connsiteY1" fmla="*/ 10 h 936313"/>
                <a:gd name="connsiteX2" fmla="*/ 936324 w 936313"/>
                <a:gd name="connsiteY2" fmla="*/ 936324 h 936313"/>
                <a:gd name="connsiteX3" fmla="*/ 10 w 936313"/>
                <a:gd name="connsiteY3" fmla="*/ 936324 h 936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36313" h="936313">
                  <a:moveTo>
                    <a:pt x="10" y="10"/>
                  </a:moveTo>
                  <a:lnTo>
                    <a:pt x="936324" y="10"/>
                  </a:lnTo>
                  <a:lnTo>
                    <a:pt x="936324" y="936324"/>
                  </a:lnTo>
                  <a:lnTo>
                    <a:pt x="10" y="936324"/>
                  </a:lnTo>
                  <a:close/>
                </a:path>
              </a:pathLst>
            </a:custGeom>
            <a:solidFill>
              <a:srgbClr val="FFFFFF"/>
            </a:solidFill>
            <a:ln w="46878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796C2B15-4D1B-E33B-DBC9-4CEAFB595C40}"/>
                </a:ext>
              </a:extLst>
            </p:cNvPr>
            <p:cNvSpPr/>
            <p:nvPr/>
          </p:nvSpPr>
          <p:spPr>
            <a:xfrm>
              <a:off x="925625" y="4906909"/>
              <a:ext cx="213304" cy="363772"/>
            </a:xfrm>
            <a:custGeom>
              <a:avLst/>
              <a:gdLst>
                <a:gd name="connsiteX0" fmla="*/ 69262 w 213304"/>
                <a:gd name="connsiteY0" fmla="*/ 364322 h 363772"/>
                <a:gd name="connsiteX1" fmla="*/ 40771 w 213304"/>
                <a:gd name="connsiteY1" fmla="*/ 345961 h 363772"/>
                <a:gd name="connsiteX2" fmla="*/ 134475 w 213304"/>
                <a:gd name="connsiteY2" fmla="*/ 204142 h 363772"/>
                <a:gd name="connsiteX3" fmla="*/ 99125 w 213304"/>
                <a:gd name="connsiteY3" fmla="*/ 210342 h 363772"/>
                <a:gd name="connsiteX4" fmla="*/ 29048 w 213304"/>
                <a:gd name="connsiteY4" fmla="*/ 180570 h 363772"/>
                <a:gd name="connsiteX5" fmla="*/ 282 w 213304"/>
                <a:gd name="connsiteY5" fmla="*/ 107219 h 363772"/>
                <a:gd name="connsiteX6" fmla="*/ 14162 w 213304"/>
                <a:gd name="connsiteY6" fmla="*/ 53308 h 363772"/>
                <a:gd name="connsiteX7" fmla="*/ 53608 w 213304"/>
                <a:gd name="connsiteY7" fmla="*/ 14923 h 363772"/>
                <a:gd name="connsiteX8" fmla="*/ 108342 w 213304"/>
                <a:gd name="connsiteY8" fmla="*/ 549 h 363772"/>
                <a:gd name="connsiteX9" fmla="*/ 161431 w 213304"/>
                <a:gd name="connsiteY9" fmla="*/ 14448 h 363772"/>
                <a:gd name="connsiteX10" fmla="*/ 199688 w 213304"/>
                <a:gd name="connsiteY10" fmla="*/ 53308 h 363772"/>
                <a:gd name="connsiteX11" fmla="*/ 213586 w 213304"/>
                <a:gd name="connsiteY11" fmla="*/ 106506 h 363772"/>
                <a:gd name="connsiteX12" fmla="*/ 204991 w 213304"/>
                <a:gd name="connsiteY12" fmla="*/ 151365 h 363772"/>
                <a:gd name="connsiteX13" fmla="*/ 174268 w 213304"/>
                <a:gd name="connsiteY13" fmla="*/ 207745 h 363772"/>
                <a:gd name="connsiteX14" fmla="*/ 107099 w 213304"/>
                <a:gd name="connsiteY14" fmla="*/ 179967 h 363772"/>
                <a:gd name="connsiteX15" fmla="*/ 158724 w 213304"/>
                <a:gd name="connsiteY15" fmla="*/ 158662 h 363772"/>
                <a:gd name="connsiteX16" fmla="*/ 179919 w 213304"/>
                <a:gd name="connsiteY16" fmla="*/ 107219 h 363772"/>
                <a:gd name="connsiteX17" fmla="*/ 158615 w 213304"/>
                <a:gd name="connsiteY17" fmla="*/ 55777 h 363772"/>
                <a:gd name="connsiteX18" fmla="*/ 106934 w 213304"/>
                <a:gd name="connsiteY18" fmla="*/ 34454 h 363772"/>
                <a:gd name="connsiteX19" fmla="*/ 55492 w 213304"/>
                <a:gd name="connsiteY19" fmla="*/ 55777 h 363772"/>
                <a:gd name="connsiteX20" fmla="*/ 34187 w 213304"/>
                <a:gd name="connsiteY20" fmla="*/ 107219 h 363772"/>
                <a:gd name="connsiteX21" fmla="*/ 55528 w 213304"/>
                <a:gd name="connsiteY21" fmla="*/ 158662 h 363772"/>
                <a:gd name="connsiteX22" fmla="*/ 107099 w 213304"/>
                <a:gd name="connsiteY22" fmla="*/ 179967 h 363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13304" h="363772">
                  <a:moveTo>
                    <a:pt x="69262" y="364322"/>
                  </a:moveTo>
                  <a:lnTo>
                    <a:pt x="40771" y="345961"/>
                  </a:lnTo>
                  <a:lnTo>
                    <a:pt x="134475" y="204142"/>
                  </a:lnTo>
                  <a:cubicBezTo>
                    <a:pt x="121912" y="208275"/>
                    <a:pt x="110135" y="210342"/>
                    <a:pt x="99125" y="210342"/>
                  </a:cubicBezTo>
                  <a:cubicBezTo>
                    <a:pt x="71585" y="210342"/>
                    <a:pt x="48213" y="200430"/>
                    <a:pt x="29048" y="180570"/>
                  </a:cubicBezTo>
                  <a:cubicBezTo>
                    <a:pt x="9847" y="160728"/>
                    <a:pt x="264" y="136278"/>
                    <a:pt x="282" y="107219"/>
                  </a:cubicBezTo>
                  <a:cubicBezTo>
                    <a:pt x="264" y="87304"/>
                    <a:pt x="4891" y="69328"/>
                    <a:pt x="14162" y="53308"/>
                  </a:cubicBezTo>
                  <a:cubicBezTo>
                    <a:pt x="23416" y="37307"/>
                    <a:pt x="36564" y="24505"/>
                    <a:pt x="53608" y="14923"/>
                  </a:cubicBezTo>
                  <a:cubicBezTo>
                    <a:pt x="70634" y="5340"/>
                    <a:pt x="88884" y="549"/>
                    <a:pt x="108342" y="549"/>
                  </a:cubicBezTo>
                  <a:cubicBezTo>
                    <a:pt x="127489" y="549"/>
                    <a:pt x="145173" y="5194"/>
                    <a:pt x="161431" y="14448"/>
                  </a:cubicBezTo>
                  <a:cubicBezTo>
                    <a:pt x="177670" y="23738"/>
                    <a:pt x="190434" y="36685"/>
                    <a:pt x="199688" y="53308"/>
                  </a:cubicBezTo>
                  <a:cubicBezTo>
                    <a:pt x="208941" y="69950"/>
                    <a:pt x="213568" y="87688"/>
                    <a:pt x="213586" y="106506"/>
                  </a:cubicBezTo>
                  <a:cubicBezTo>
                    <a:pt x="213568" y="120807"/>
                    <a:pt x="210697" y="135748"/>
                    <a:pt x="204991" y="151365"/>
                  </a:cubicBezTo>
                  <a:cubicBezTo>
                    <a:pt x="199249" y="166982"/>
                    <a:pt x="189008" y="185782"/>
                    <a:pt x="174268" y="207745"/>
                  </a:cubicBezTo>
                  <a:close/>
                  <a:moveTo>
                    <a:pt x="107099" y="179967"/>
                  </a:moveTo>
                  <a:cubicBezTo>
                    <a:pt x="127380" y="179985"/>
                    <a:pt x="144588" y="172871"/>
                    <a:pt x="158724" y="158662"/>
                  </a:cubicBezTo>
                  <a:cubicBezTo>
                    <a:pt x="172842" y="144471"/>
                    <a:pt x="179901" y="127336"/>
                    <a:pt x="179919" y="107219"/>
                  </a:cubicBezTo>
                  <a:cubicBezTo>
                    <a:pt x="179901" y="87140"/>
                    <a:pt x="172805" y="69986"/>
                    <a:pt x="158615" y="55777"/>
                  </a:cubicBezTo>
                  <a:cubicBezTo>
                    <a:pt x="144405" y="41568"/>
                    <a:pt x="127178" y="34454"/>
                    <a:pt x="106934" y="34454"/>
                  </a:cubicBezTo>
                  <a:cubicBezTo>
                    <a:pt x="86836" y="34454"/>
                    <a:pt x="69683" y="41568"/>
                    <a:pt x="55492" y="55777"/>
                  </a:cubicBezTo>
                  <a:cubicBezTo>
                    <a:pt x="41264" y="69986"/>
                    <a:pt x="34169" y="87140"/>
                    <a:pt x="34187" y="107219"/>
                  </a:cubicBezTo>
                  <a:cubicBezTo>
                    <a:pt x="34169" y="127336"/>
                    <a:pt x="41283" y="144471"/>
                    <a:pt x="55528" y="158662"/>
                  </a:cubicBezTo>
                  <a:cubicBezTo>
                    <a:pt x="69756" y="172871"/>
                    <a:pt x="86946" y="179985"/>
                    <a:pt x="107099" y="179967"/>
                  </a:cubicBez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40B5507F-323E-D365-C9BF-171ACDCF482E}"/>
                </a:ext>
              </a:extLst>
            </p:cNvPr>
            <p:cNvSpPr/>
            <p:nvPr/>
          </p:nvSpPr>
          <p:spPr>
            <a:xfrm>
              <a:off x="1851333" y="5843223"/>
              <a:ext cx="234517" cy="363772"/>
            </a:xfrm>
            <a:custGeom>
              <a:avLst/>
              <a:gdLst>
                <a:gd name="connsiteX0" fmla="*/ 169548 w 234517"/>
                <a:gd name="connsiteY0" fmla="*/ 165811 h 363772"/>
                <a:gd name="connsiteX1" fmla="*/ 219802 w 234517"/>
                <a:gd name="connsiteY1" fmla="*/ 205605 h 363772"/>
                <a:gd name="connsiteX2" fmla="*/ 234999 w 234517"/>
                <a:gd name="connsiteY2" fmla="*/ 256461 h 363772"/>
                <a:gd name="connsiteX3" fmla="*/ 208866 w 234517"/>
                <a:gd name="connsiteY3" fmla="*/ 327087 h 363772"/>
                <a:gd name="connsiteX4" fmla="*/ 117265 w 234517"/>
                <a:gd name="connsiteY4" fmla="*/ 364522 h 363772"/>
                <a:gd name="connsiteX5" fmla="*/ 30144 w 234517"/>
                <a:gd name="connsiteY5" fmla="*/ 331678 h 363772"/>
                <a:gd name="connsiteX6" fmla="*/ 482 w 234517"/>
                <a:gd name="connsiteY6" fmla="*/ 259278 h 363772"/>
                <a:gd name="connsiteX7" fmla="*/ 16026 w 234517"/>
                <a:gd name="connsiteY7" fmla="*/ 207141 h 363772"/>
                <a:gd name="connsiteX8" fmla="*/ 67834 w 234517"/>
                <a:gd name="connsiteY8" fmla="*/ 165811 h 363772"/>
                <a:gd name="connsiteX9" fmla="*/ 29686 w 234517"/>
                <a:gd name="connsiteY9" fmla="*/ 133095 h 363772"/>
                <a:gd name="connsiteX10" fmla="*/ 16977 w 234517"/>
                <a:gd name="connsiteY10" fmla="*/ 91162 h 363772"/>
                <a:gd name="connsiteX11" fmla="*/ 30509 w 234517"/>
                <a:gd name="connsiteY11" fmla="*/ 47016 h 363772"/>
                <a:gd name="connsiteX12" fmla="*/ 67944 w 234517"/>
                <a:gd name="connsiteY12" fmla="*/ 13111 h 363772"/>
                <a:gd name="connsiteX13" fmla="*/ 119624 w 234517"/>
                <a:gd name="connsiteY13" fmla="*/ 749 h 363772"/>
                <a:gd name="connsiteX14" fmla="*/ 169768 w 234517"/>
                <a:gd name="connsiteY14" fmla="*/ 13239 h 363772"/>
                <a:gd name="connsiteX15" fmla="*/ 205904 w 234517"/>
                <a:gd name="connsiteY15" fmla="*/ 47144 h 363772"/>
                <a:gd name="connsiteX16" fmla="*/ 218979 w 234517"/>
                <a:gd name="connsiteY16" fmla="*/ 92113 h 363772"/>
                <a:gd name="connsiteX17" fmla="*/ 206617 w 234517"/>
                <a:gd name="connsiteY17" fmla="*/ 134028 h 363772"/>
                <a:gd name="connsiteX18" fmla="*/ 169548 w 234517"/>
                <a:gd name="connsiteY18" fmla="*/ 165811 h 363772"/>
                <a:gd name="connsiteX19" fmla="*/ 117868 w 234517"/>
                <a:gd name="connsiteY19" fmla="*/ 34435 h 363772"/>
                <a:gd name="connsiteX20" fmla="*/ 70559 w 234517"/>
                <a:gd name="connsiteY20" fmla="*/ 51277 h 363772"/>
                <a:gd name="connsiteX21" fmla="*/ 51814 w 234517"/>
                <a:gd name="connsiteY21" fmla="*/ 91400 h 363772"/>
                <a:gd name="connsiteX22" fmla="*/ 71985 w 234517"/>
                <a:gd name="connsiteY22" fmla="*/ 133205 h 363772"/>
                <a:gd name="connsiteX23" fmla="*/ 119039 w 234517"/>
                <a:gd name="connsiteY23" fmla="*/ 151913 h 363772"/>
                <a:gd name="connsiteX24" fmla="*/ 151590 w 234517"/>
                <a:gd name="connsiteY24" fmla="*/ 143445 h 363772"/>
                <a:gd name="connsiteX25" fmla="*/ 175528 w 234517"/>
                <a:gd name="connsiteY25" fmla="*/ 120257 h 363772"/>
                <a:gd name="connsiteX26" fmla="*/ 184142 w 234517"/>
                <a:gd name="connsiteY26" fmla="*/ 90705 h 363772"/>
                <a:gd name="connsiteX27" fmla="*/ 167153 w 234517"/>
                <a:gd name="connsiteY27" fmla="*/ 52100 h 363772"/>
                <a:gd name="connsiteX28" fmla="*/ 117868 w 234517"/>
                <a:gd name="connsiteY28" fmla="*/ 34435 h 363772"/>
                <a:gd name="connsiteX29" fmla="*/ 119496 w 234517"/>
                <a:gd name="connsiteY29" fmla="*/ 183239 h 363772"/>
                <a:gd name="connsiteX30" fmla="*/ 59550 w 234517"/>
                <a:gd name="connsiteY30" fmla="*/ 206427 h 363772"/>
                <a:gd name="connsiteX31" fmla="*/ 35337 w 234517"/>
                <a:gd name="connsiteY31" fmla="*/ 260466 h 363772"/>
                <a:gd name="connsiteX32" fmla="*/ 45670 w 234517"/>
                <a:gd name="connsiteY32" fmla="*/ 296474 h 363772"/>
                <a:gd name="connsiteX33" fmla="*/ 74600 w 234517"/>
                <a:gd name="connsiteY33" fmla="*/ 322625 h 363772"/>
                <a:gd name="connsiteX34" fmla="*/ 117631 w 234517"/>
                <a:gd name="connsiteY34" fmla="*/ 331806 h 363772"/>
                <a:gd name="connsiteX35" fmla="*/ 177814 w 234517"/>
                <a:gd name="connsiteY35" fmla="*/ 309440 h 363772"/>
                <a:gd name="connsiteX36" fmla="*/ 200143 w 234517"/>
                <a:gd name="connsiteY36" fmla="*/ 257157 h 363772"/>
                <a:gd name="connsiteX37" fmla="*/ 176516 w 234517"/>
                <a:gd name="connsiteY37" fmla="*/ 205732 h 363772"/>
                <a:gd name="connsiteX38" fmla="*/ 119496 w 234517"/>
                <a:gd name="connsiteY38" fmla="*/ 183239 h 363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234517" h="363772">
                  <a:moveTo>
                    <a:pt x="169548" y="165811"/>
                  </a:moveTo>
                  <a:cubicBezTo>
                    <a:pt x="192919" y="177442"/>
                    <a:pt x="209671" y="190700"/>
                    <a:pt x="219802" y="205605"/>
                  </a:cubicBezTo>
                  <a:cubicBezTo>
                    <a:pt x="229915" y="220527"/>
                    <a:pt x="234981" y="237479"/>
                    <a:pt x="234999" y="256461"/>
                  </a:cubicBezTo>
                  <a:cubicBezTo>
                    <a:pt x="234981" y="283161"/>
                    <a:pt x="226276" y="306715"/>
                    <a:pt x="208866" y="327087"/>
                  </a:cubicBezTo>
                  <a:cubicBezTo>
                    <a:pt x="187507" y="352050"/>
                    <a:pt x="156966" y="364503"/>
                    <a:pt x="117265" y="364522"/>
                  </a:cubicBezTo>
                  <a:cubicBezTo>
                    <a:pt x="78953" y="364503"/>
                    <a:pt x="49912" y="353568"/>
                    <a:pt x="30144" y="331678"/>
                  </a:cubicBezTo>
                  <a:cubicBezTo>
                    <a:pt x="10357" y="309788"/>
                    <a:pt x="482" y="285666"/>
                    <a:pt x="482" y="259278"/>
                  </a:cubicBezTo>
                  <a:cubicBezTo>
                    <a:pt x="482" y="240003"/>
                    <a:pt x="5657" y="222612"/>
                    <a:pt x="16026" y="207141"/>
                  </a:cubicBezTo>
                  <a:cubicBezTo>
                    <a:pt x="26376" y="191669"/>
                    <a:pt x="43640" y="177899"/>
                    <a:pt x="67834" y="165811"/>
                  </a:cubicBezTo>
                  <a:cubicBezTo>
                    <a:pt x="50863" y="157033"/>
                    <a:pt x="38153" y="146134"/>
                    <a:pt x="29686" y="133095"/>
                  </a:cubicBezTo>
                  <a:cubicBezTo>
                    <a:pt x="21201" y="120074"/>
                    <a:pt x="16958" y="106084"/>
                    <a:pt x="16977" y="91162"/>
                  </a:cubicBezTo>
                  <a:cubicBezTo>
                    <a:pt x="16958" y="76093"/>
                    <a:pt x="21475" y="61390"/>
                    <a:pt x="30509" y="47016"/>
                  </a:cubicBezTo>
                  <a:cubicBezTo>
                    <a:pt x="39525" y="32679"/>
                    <a:pt x="51997" y="21377"/>
                    <a:pt x="67944" y="13111"/>
                  </a:cubicBezTo>
                  <a:cubicBezTo>
                    <a:pt x="83853" y="4882"/>
                    <a:pt x="101080" y="749"/>
                    <a:pt x="119624" y="749"/>
                  </a:cubicBezTo>
                  <a:cubicBezTo>
                    <a:pt x="137655" y="749"/>
                    <a:pt x="154370" y="4919"/>
                    <a:pt x="169768" y="13239"/>
                  </a:cubicBezTo>
                  <a:cubicBezTo>
                    <a:pt x="185129" y="21560"/>
                    <a:pt x="197181" y="32862"/>
                    <a:pt x="205904" y="47144"/>
                  </a:cubicBezTo>
                  <a:cubicBezTo>
                    <a:pt x="214608" y="61427"/>
                    <a:pt x="218961" y="76422"/>
                    <a:pt x="218979" y="92113"/>
                  </a:cubicBezTo>
                  <a:cubicBezTo>
                    <a:pt x="218961" y="107840"/>
                    <a:pt x="214846" y="121811"/>
                    <a:pt x="206617" y="134028"/>
                  </a:cubicBezTo>
                  <a:cubicBezTo>
                    <a:pt x="198369" y="146280"/>
                    <a:pt x="186007" y="156868"/>
                    <a:pt x="169548" y="165811"/>
                  </a:cubicBezTo>
                  <a:close/>
                  <a:moveTo>
                    <a:pt x="117868" y="34435"/>
                  </a:moveTo>
                  <a:cubicBezTo>
                    <a:pt x="98813" y="34435"/>
                    <a:pt x="83049" y="40049"/>
                    <a:pt x="70559" y="51277"/>
                  </a:cubicBezTo>
                  <a:cubicBezTo>
                    <a:pt x="58050" y="62506"/>
                    <a:pt x="51796" y="75892"/>
                    <a:pt x="51814" y="91400"/>
                  </a:cubicBezTo>
                  <a:cubicBezTo>
                    <a:pt x="51796" y="106798"/>
                    <a:pt x="58526" y="120733"/>
                    <a:pt x="71985" y="133205"/>
                  </a:cubicBezTo>
                  <a:cubicBezTo>
                    <a:pt x="85426" y="145695"/>
                    <a:pt x="101117" y="151931"/>
                    <a:pt x="119039" y="151913"/>
                  </a:cubicBezTo>
                  <a:cubicBezTo>
                    <a:pt x="130523" y="151931"/>
                    <a:pt x="141367" y="149097"/>
                    <a:pt x="151590" y="143445"/>
                  </a:cubicBezTo>
                  <a:cubicBezTo>
                    <a:pt x="161795" y="137795"/>
                    <a:pt x="169768" y="130077"/>
                    <a:pt x="175528" y="120257"/>
                  </a:cubicBezTo>
                  <a:cubicBezTo>
                    <a:pt x="181252" y="110455"/>
                    <a:pt x="184123" y="100598"/>
                    <a:pt x="184142" y="90705"/>
                  </a:cubicBezTo>
                  <a:cubicBezTo>
                    <a:pt x="184123" y="76751"/>
                    <a:pt x="178473" y="63877"/>
                    <a:pt x="167153" y="52100"/>
                  </a:cubicBezTo>
                  <a:cubicBezTo>
                    <a:pt x="155833" y="40323"/>
                    <a:pt x="139392" y="34435"/>
                    <a:pt x="117868" y="34435"/>
                  </a:cubicBezTo>
                  <a:close/>
                  <a:moveTo>
                    <a:pt x="119496" y="183239"/>
                  </a:moveTo>
                  <a:cubicBezTo>
                    <a:pt x="95667" y="183257"/>
                    <a:pt x="75679" y="190975"/>
                    <a:pt x="59550" y="206427"/>
                  </a:cubicBezTo>
                  <a:cubicBezTo>
                    <a:pt x="43384" y="221898"/>
                    <a:pt x="35319" y="239912"/>
                    <a:pt x="35337" y="260466"/>
                  </a:cubicBezTo>
                  <a:cubicBezTo>
                    <a:pt x="35319" y="273176"/>
                    <a:pt x="38757" y="285191"/>
                    <a:pt x="45670" y="296474"/>
                  </a:cubicBezTo>
                  <a:cubicBezTo>
                    <a:pt x="52545" y="307794"/>
                    <a:pt x="62201" y="316499"/>
                    <a:pt x="74600" y="322625"/>
                  </a:cubicBezTo>
                  <a:cubicBezTo>
                    <a:pt x="86981" y="328752"/>
                    <a:pt x="101318" y="331824"/>
                    <a:pt x="117631" y="331806"/>
                  </a:cubicBezTo>
                  <a:cubicBezTo>
                    <a:pt x="142849" y="331824"/>
                    <a:pt x="162910" y="324363"/>
                    <a:pt x="177814" y="309440"/>
                  </a:cubicBezTo>
                  <a:cubicBezTo>
                    <a:pt x="192682" y="294536"/>
                    <a:pt x="200125" y="277108"/>
                    <a:pt x="200143" y="257157"/>
                  </a:cubicBezTo>
                  <a:cubicBezTo>
                    <a:pt x="200125" y="237863"/>
                    <a:pt x="192243" y="220728"/>
                    <a:pt x="176516" y="205732"/>
                  </a:cubicBezTo>
                  <a:cubicBezTo>
                    <a:pt x="160752" y="190755"/>
                    <a:pt x="141751" y="183257"/>
                    <a:pt x="119496" y="183239"/>
                  </a:cubicBez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A66CF994-ECFA-C67D-506E-87EB2EF5D9B4}"/>
                </a:ext>
              </a:extLst>
            </p:cNvPr>
            <p:cNvSpPr/>
            <p:nvPr/>
          </p:nvSpPr>
          <p:spPr>
            <a:xfrm>
              <a:off x="2860538" y="5843243"/>
              <a:ext cx="88748" cy="346344"/>
            </a:xfrm>
            <a:custGeom>
              <a:avLst/>
              <a:gdLst>
                <a:gd name="connsiteX0" fmla="*/ 21406 w 88748"/>
                <a:gd name="connsiteY0" fmla="*/ 747 h 346344"/>
                <a:gd name="connsiteX1" fmla="*/ 89435 w 88748"/>
                <a:gd name="connsiteY1" fmla="*/ 747 h 346344"/>
                <a:gd name="connsiteX2" fmla="*/ 89435 w 88748"/>
                <a:gd name="connsiteY2" fmla="*/ 347092 h 346344"/>
                <a:gd name="connsiteX3" fmla="*/ 55073 w 88748"/>
                <a:gd name="connsiteY3" fmla="*/ 347092 h 346344"/>
                <a:gd name="connsiteX4" fmla="*/ 55073 w 88748"/>
                <a:gd name="connsiteY4" fmla="*/ 34652 h 346344"/>
                <a:gd name="connsiteX5" fmla="*/ 686 w 88748"/>
                <a:gd name="connsiteY5" fmla="*/ 34652 h 3463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8748" h="346344">
                  <a:moveTo>
                    <a:pt x="21406" y="747"/>
                  </a:moveTo>
                  <a:lnTo>
                    <a:pt x="89435" y="747"/>
                  </a:lnTo>
                  <a:lnTo>
                    <a:pt x="89435" y="347092"/>
                  </a:lnTo>
                  <a:lnTo>
                    <a:pt x="55073" y="347092"/>
                  </a:lnTo>
                  <a:lnTo>
                    <a:pt x="55073" y="34652"/>
                  </a:lnTo>
                  <a:lnTo>
                    <a:pt x="686" y="34652"/>
                  </a:lnTo>
                  <a:close/>
                </a:path>
              </a:pathLst>
            </a:custGeom>
            <a:solidFill>
              <a:srgbClr val="000000"/>
            </a:solidFill>
            <a:ln w="467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" name="Textbox_01">
            <a:extLst>
              <a:ext uri="{FF2B5EF4-FFF2-40B4-BE49-F238E27FC236}">
                <a16:creationId xmlns:a16="http://schemas.microsoft.com/office/drawing/2014/main" id="{77265BC3-C207-9D20-508A-38132C52D2E7}"/>
              </a:ext>
            </a:extLst>
          </p:cNvPr>
          <p:cNvSpPr txBox="1"/>
          <p:nvPr/>
        </p:nvSpPr>
        <p:spPr>
          <a:xfrm>
            <a:off x="3149600" y="876300"/>
            <a:ext cx="3784600" cy="596846"/>
          </a:xfrm>
          <a:prstGeom prst="rect">
            <a:avLst/>
          </a:prstGeom>
          <a:noFill/>
        </p:spPr>
        <p:txBody>
          <a:bodyPr vert="horz" lIns="0" tIns="0" rIns="0" bIns="164354" rtlCol="0" anchorCtr="1">
            <a:spAutoFit/>
          </a:bodyPr>
          <a:lstStyle/>
          <a:p>
            <a:r>
              <a:rPr lang="en-US" sz="2800" dirty="0">
                <a:solidFill>
                  <a:srgbClr val="000000"/>
                </a:solidFill>
                <a:latin typeface="Century Gothic" panose="020B0502020202020204" pitchFamily="34" charset="0"/>
              </a:rPr>
              <a:t>CHALLENGING LEVEL</a:t>
            </a:r>
          </a:p>
        </p:txBody>
      </p:sp>
      <p:sp>
        <p:nvSpPr>
          <p:cNvPr id="21" name="Textbox_02">
            <a:extLst>
              <a:ext uri="{FF2B5EF4-FFF2-40B4-BE49-F238E27FC236}">
                <a16:creationId xmlns:a16="http://schemas.microsoft.com/office/drawing/2014/main" id="{FB881DFA-AFA5-5DF2-DAC4-7EB2E4787BDC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520700" y="304800"/>
            <a:ext cx="9017000" cy="6477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23" b="1" dirty="0">
                <a:solidFill>
                  <a:srgbClr val="000000"/>
                </a:solidFill>
                <a:latin typeface="Century Gothic" panose="020B0502020202020204" pitchFamily="34" charset="0"/>
              </a:rPr>
              <a:t>PERFECT SQUARE DAY HIDOKU PUZZLES</a:t>
            </a:r>
          </a:p>
        </p:txBody>
      </p:sp>
      <p:sp>
        <p:nvSpPr>
          <p:cNvPr id="22" name="Textbox_03">
            <a:extLst>
              <a:ext uri="{FF2B5EF4-FFF2-40B4-BE49-F238E27FC236}">
                <a16:creationId xmlns:a16="http://schemas.microsoft.com/office/drawing/2014/main" id="{F3B994C8-C66E-BD28-5E8B-B13BC3DF8627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25400" y="1371600"/>
            <a:ext cx="10058400" cy="5715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missing numbers of each square grid so that each number </a:t>
            </a:r>
            <a:b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553" dirty="0">
                <a:solidFill>
                  <a:srgbClr val="000000"/>
                </a:solidFill>
                <a:latin typeface="Century Gothic" panose="020B0502020202020204" pitchFamily="34" charset="0"/>
              </a:rPr>
              <a:t>connects to the next number either horizontally, vertically, or diagonally. </a:t>
            </a:r>
          </a:p>
        </p:txBody>
      </p:sp>
      <p:sp>
        <p:nvSpPr>
          <p:cNvPr id="23" name="Textbox_04">
            <a:extLst>
              <a:ext uri="{FF2B5EF4-FFF2-40B4-BE49-F238E27FC236}">
                <a16:creationId xmlns:a16="http://schemas.microsoft.com/office/drawing/2014/main" id="{06625EC9-83B4-C3F5-F7A5-DC8A1A2F23CA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575236" y="6975404"/>
            <a:ext cx="7231529" cy="301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58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24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7171ECA-6E85-32AF-4A3C-F9D35734D32C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43966" y="6908651"/>
            <a:ext cx="2993924" cy="394447"/>
          </a:xfrm>
          <a:prstGeom prst="rect">
            <a:avLst/>
          </a:prstGeom>
        </p:spPr>
      </p:pic>
      <p:grpSp>
        <p:nvGrpSpPr>
          <p:cNvPr id="29" name="Other_02">
            <a:extLst>
              <a:ext uri="{FF2B5EF4-FFF2-40B4-BE49-F238E27FC236}">
                <a16:creationId xmlns:a16="http://schemas.microsoft.com/office/drawing/2014/main" id="{EF03D60B-B290-23EB-3F23-566362B12F6E}"/>
              </a:ext>
            </a:extLst>
          </p:cNvPr>
          <p:cNvGrpSpPr/>
          <p:nvPr/>
        </p:nvGrpSpPr>
        <p:grpSpPr>
          <a:xfrm>
            <a:off x="3523868" y="3643217"/>
            <a:ext cx="2921142" cy="2921142"/>
            <a:chOff x="3479800" y="3632200"/>
            <a:chExt cx="2921142" cy="2921142"/>
          </a:xfrm>
        </p:grpSpPr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C1F6D426-F73A-853F-984F-5550D8C85AD0}"/>
                </a:ext>
              </a:extLst>
            </p:cNvPr>
            <p:cNvSpPr/>
            <p:nvPr/>
          </p:nvSpPr>
          <p:spPr>
            <a:xfrm>
              <a:off x="3479800" y="3632200"/>
              <a:ext cx="2921142" cy="2921142"/>
            </a:xfrm>
            <a:custGeom>
              <a:avLst/>
              <a:gdLst>
                <a:gd name="connsiteX0" fmla="*/ 0 w 2921142"/>
                <a:gd name="connsiteY0" fmla="*/ 0 h 2921142"/>
                <a:gd name="connsiteX1" fmla="*/ 2921143 w 2921142"/>
                <a:gd name="connsiteY1" fmla="*/ 0 h 2921142"/>
                <a:gd name="connsiteX2" fmla="*/ 2921143 w 2921142"/>
                <a:gd name="connsiteY2" fmla="*/ 2921143 h 2921142"/>
                <a:gd name="connsiteX3" fmla="*/ 0 w 2921142"/>
                <a:gd name="connsiteY3" fmla="*/ 2921143 h 29211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21142" h="2921142">
                  <a:moveTo>
                    <a:pt x="0" y="0"/>
                  </a:moveTo>
                  <a:lnTo>
                    <a:pt x="2921143" y="0"/>
                  </a:lnTo>
                  <a:lnTo>
                    <a:pt x="2921143" y="2921143"/>
                  </a:lnTo>
                  <a:lnTo>
                    <a:pt x="0" y="2921143"/>
                  </a:lnTo>
                  <a:close/>
                </a:path>
              </a:pathLst>
            </a:custGeom>
            <a:solidFill>
              <a:srgbClr val="FFFFFF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id="{C72FC8A7-70E3-F907-633C-872F9C1FC4B0}"/>
                </a:ext>
              </a:extLst>
            </p:cNvPr>
            <p:cNvSpPr/>
            <p:nvPr/>
          </p:nvSpPr>
          <p:spPr>
            <a:xfrm>
              <a:off x="3515491" y="3667891"/>
              <a:ext cx="712440" cy="712440"/>
            </a:xfrm>
            <a:custGeom>
              <a:avLst/>
              <a:gdLst>
                <a:gd name="connsiteX0" fmla="*/ 10 w 712440"/>
                <a:gd name="connsiteY0" fmla="*/ 10 h 712440"/>
                <a:gd name="connsiteX1" fmla="*/ 712451 w 712440"/>
                <a:gd name="connsiteY1" fmla="*/ 10 h 712440"/>
                <a:gd name="connsiteX2" fmla="*/ 712451 w 712440"/>
                <a:gd name="connsiteY2" fmla="*/ 712451 h 712440"/>
                <a:gd name="connsiteX3" fmla="*/ 10 w 712440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40">
                  <a:moveTo>
                    <a:pt x="10" y="10"/>
                  </a:moveTo>
                  <a:lnTo>
                    <a:pt x="712451" y="10"/>
                  </a:lnTo>
                  <a:lnTo>
                    <a:pt x="712451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A8EB4A91-C454-BB7D-BECF-EBAE453DE889}"/>
                </a:ext>
              </a:extLst>
            </p:cNvPr>
            <p:cNvSpPr/>
            <p:nvPr/>
          </p:nvSpPr>
          <p:spPr>
            <a:xfrm>
              <a:off x="3515491" y="4380332"/>
              <a:ext cx="712440" cy="712439"/>
            </a:xfrm>
            <a:custGeom>
              <a:avLst/>
              <a:gdLst>
                <a:gd name="connsiteX0" fmla="*/ 10 w 712440"/>
                <a:gd name="connsiteY0" fmla="*/ 10 h 712439"/>
                <a:gd name="connsiteX1" fmla="*/ 712451 w 712440"/>
                <a:gd name="connsiteY1" fmla="*/ 10 h 712439"/>
                <a:gd name="connsiteX2" fmla="*/ 712451 w 712440"/>
                <a:gd name="connsiteY2" fmla="*/ 712449 h 712439"/>
                <a:gd name="connsiteX3" fmla="*/ 10 w 712440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39">
                  <a:moveTo>
                    <a:pt x="10" y="10"/>
                  </a:moveTo>
                  <a:lnTo>
                    <a:pt x="712451" y="10"/>
                  </a:lnTo>
                  <a:lnTo>
                    <a:pt x="712451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BED40C27-FE34-658E-948C-2C49555A4629}"/>
                </a:ext>
              </a:extLst>
            </p:cNvPr>
            <p:cNvSpPr/>
            <p:nvPr/>
          </p:nvSpPr>
          <p:spPr>
            <a:xfrm>
              <a:off x="3515491" y="5092771"/>
              <a:ext cx="712440" cy="712439"/>
            </a:xfrm>
            <a:custGeom>
              <a:avLst/>
              <a:gdLst>
                <a:gd name="connsiteX0" fmla="*/ 10 w 712440"/>
                <a:gd name="connsiteY0" fmla="*/ 10 h 712439"/>
                <a:gd name="connsiteX1" fmla="*/ 712451 w 712440"/>
                <a:gd name="connsiteY1" fmla="*/ 10 h 712439"/>
                <a:gd name="connsiteX2" fmla="*/ 712451 w 712440"/>
                <a:gd name="connsiteY2" fmla="*/ 712449 h 712439"/>
                <a:gd name="connsiteX3" fmla="*/ 10 w 712440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39">
                  <a:moveTo>
                    <a:pt x="10" y="10"/>
                  </a:moveTo>
                  <a:lnTo>
                    <a:pt x="712451" y="10"/>
                  </a:lnTo>
                  <a:lnTo>
                    <a:pt x="712451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E5D60E4E-D4B3-A536-4699-EA88456C14AD}"/>
                </a:ext>
              </a:extLst>
            </p:cNvPr>
            <p:cNvSpPr/>
            <p:nvPr/>
          </p:nvSpPr>
          <p:spPr>
            <a:xfrm>
              <a:off x="3515491" y="5805210"/>
              <a:ext cx="712440" cy="712439"/>
            </a:xfrm>
            <a:custGeom>
              <a:avLst/>
              <a:gdLst>
                <a:gd name="connsiteX0" fmla="*/ 10 w 712440"/>
                <a:gd name="connsiteY0" fmla="*/ 10 h 712439"/>
                <a:gd name="connsiteX1" fmla="*/ 712451 w 712440"/>
                <a:gd name="connsiteY1" fmla="*/ 10 h 712439"/>
                <a:gd name="connsiteX2" fmla="*/ 712451 w 712440"/>
                <a:gd name="connsiteY2" fmla="*/ 712449 h 712439"/>
                <a:gd name="connsiteX3" fmla="*/ 10 w 712440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40" h="712439">
                  <a:moveTo>
                    <a:pt x="10" y="10"/>
                  </a:moveTo>
                  <a:lnTo>
                    <a:pt x="712451" y="10"/>
                  </a:lnTo>
                  <a:lnTo>
                    <a:pt x="712451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3193868C-29C7-5DD0-D7F7-D7FC5084DD99}"/>
                </a:ext>
              </a:extLst>
            </p:cNvPr>
            <p:cNvSpPr/>
            <p:nvPr/>
          </p:nvSpPr>
          <p:spPr>
            <a:xfrm>
              <a:off x="4227932" y="3667891"/>
              <a:ext cx="712439" cy="712440"/>
            </a:xfrm>
            <a:custGeom>
              <a:avLst/>
              <a:gdLst>
                <a:gd name="connsiteX0" fmla="*/ 10 w 712439"/>
                <a:gd name="connsiteY0" fmla="*/ 10 h 712440"/>
                <a:gd name="connsiteX1" fmla="*/ 712449 w 712439"/>
                <a:gd name="connsiteY1" fmla="*/ 10 h 712440"/>
                <a:gd name="connsiteX2" fmla="*/ 712449 w 712439"/>
                <a:gd name="connsiteY2" fmla="*/ 712451 h 712440"/>
                <a:gd name="connsiteX3" fmla="*/ 10 w 712439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40">
                  <a:moveTo>
                    <a:pt x="10" y="10"/>
                  </a:moveTo>
                  <a:lnTo>
                    <a:pt x="712449" y="10"/>
                  </a:lnTo>
                  <a:lnTo>
                    <a:pt x="712449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561477C5-A00D-694A-2607-C58E887ACB53}"/>
                </a:ext>
              </a:extLst>
            </p:cNvPr>
            <p:cNvSpPr/>
            <p:nvPr/>
          </p:nvSpPr>
          <p:spPr>
            <a:xfrm>
              <a:off x="4227932" y="4380332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2DA62D04-7D7A-DB1A-EF83-44E9C19A395C}"/>
                </a:ext>
              </a:extLst>
            </p:cNvPr>
            <p:cNvSpPr/>
            <p:nvPr/>
          </p:nvSpPr>
          <p:spPr>
            <a:xfrm>
              <a:off x="4227932" y="5092771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FC430CB7-1C66-CDED-F5CB-13A2FED4CA71}"/>
                </a:ext>
              </a:extLst>
            </p:cNvPr>
            <p:cNvSpPr/>
            <p:nvPr/>
          </p:nvSpPr>
          <p:spPr>
            <a:xfrm>
              <a:off x="4227932" y="5805210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B99A9B08-2A6A-7342-58BD-1D0961A223BB}"/>
                </a:ext>
              </a:extLst>
            </p:cNvPr>
            <p:cNvSpPr/>
            <p:nvPr/>
          </p:nvSpPr>
          <p:spPr>
            <a:xfrm>
              <a:off x="4940371" y="3667891"/>
              <a:ext cx="712439" cy="712440"/>
            </a:xfrm>
            <a:custGeom>
              <a:avLst/>
              <a:gdLst>
                <a:gd name="connsiteX0" fmla="*/ 10 w 712439"/>
                <a:gd name="connsiteY0" fmla="*/ 10 h 712440"/>
                <a:gd name="connsiteX1" fmla="*/ 712449 w 712439"/>
                <a:gd name="connsiteY1" fmla="*/ 10 h 712440"/>
                <a:gd name="connsiteX2" fmla="*/ 712449 w 712439"/>
                <a:gd name="connsiteY2" fmla="*/ 712451 h 712440"/>
                <a:gd name="connsiteX3" fmla="*/ 10 w 712439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40">
                  <a:moveTo>
                    <a:pt x="10" y="10"/>
                  </a:moveTo>
                  <a:lnTo>
                    <a:pt x="712449" y="10"/>
                  </a:lnTo>
                  <a:lnTo>
                    <a:pt x="712449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B81E2D57-81BB-5228-21AC-CE9868BDED0D}"/>
                </a:ext>
              </a:extLst>
            </p:cNvPr>
            <p:cNvSpPr/>
            <p:nvPr/>
          </p:nvSpPr>
          <p:spPr>
            <a:xfrm>
              <a:off x="4940371" y="4380332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A9111EC2-B2CC-BAE2-F1CA-F686B298F567}"/>
                </a:ext>
              </a:extLst>
            </p:cNvPr>
            <p:cNvSpPr/>
            <p:nvPr/>
          </p:nvSpPr>
          <p:spPr>
            <a:xfrm>
              <a:off x="4940371" y="5092771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4D2BC70C-0D80-5A87-A6C4-8349A59F0BF8}"/>
                </a:ext>
              </a:extLst>
            </p:cNvPr>
            <p:cNvSpPr/>
            <p:nvPr/>
          </p:nvSpPr>
          <p:spPr>
            <a:xfrm>
              <a:off x="4940371" y="5805210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E4816227-4B26-29FB-E9D0-49FC40F4A338}"/>
                </a:ext>
              </a:extLst>
            </p:cNvPr>
            <p:cNvSpPr/>
            <p:nvPr/>
          </p:nvSpPr>
          <p:spPr>
            <a:xfrm>
              <a:off x="5652810" y="3667891"/>
              <a:ext cx="712439" cy="712440"/>
            </a:xfrm>
            <a:custGeom>
              <a:avLst/>
              <a:gdLst>
                <a:gd name="connsiteX0" fmla="*/ 10 w 712439"/>
                <a:gd name="connsiteY0" fmla="*/ 10 h 712440"/>
                <a:gd name="connsiteX1" fmla="*/ 712449 w 712439"/>
                <a:gd name="connsiteY1" fmla="*/ 10 h 712440"/>
                <a:gd name="connsiteX2" fmla="*/ 712449 w 712439"/>
                <a:gd name="connsiteY2" fmla="*/ 712451 h 712440"/>
                <a:gd name="connsiteX3" fmla="*/ 10 w 712439"/>
                <a:gd name="connsiteY3" fmla="*/ 712451 h 71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40">
                  <a:moveTo>
                    <a:pt x="10" y="10"/>
                  </a:moveTo>
                  <a:lnTo>
                    <a:pt x="712449" y="10"/>
                  </a:lnTo>
                  <a:lnTo>
                    <a:pt x="712449" y="712451"/>
                  </a:lnTo>
                  <a:lnTo>
                    <a:pt x="10" y="712451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8682AF4E-B3CB-5C0E-1D03-B8DC7F8DEDCE}"/>
                </a:ext>
              </a:extLst>
            </p:cNvPr>
            <p:cNvSpPr/>
            <p:nvPr/>
          </p:nvSpPr>
          <p:spPr>
            <a:xfrm>
              <a:off x="5652810" y="4380332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E7FB1282-13FF-A18B-45DA-E88CC0A1A0DD}"/>
                </a:ext>
              </a:extLst>
            </p:cNvPr>
            <p:cNvSpPr/>
            <p:nvPr/>
          </p:nvSpPr>
          <p:spPr>
            <a:xfrm>
              <a:off x="5652810" y="5092771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BBCEE679-A554-5AED-B83B-C6074A356BA0}"/>
                </a:ext>
              </a:extLst>
            </p:cNvPr>
            <p:cNvSpPr/>
            <p:nvPr/>
          </p:nvSpPr>
          <p:spPr>
            <a:xfrm>
              <a:off x="5652810" y="5805210"/>
              <a:ext cx="712439" cy="712439"/>
            </a:xfrm>
            <a:custGeom>
              <a:avLst/>
              <a:gdLst>
                <a:gd name="connsiteX0" fmla="*/ 10 w 712439"/>
                <a:gd name="connsiteY0" fmla="*/ 10 h 712439"/>
                <a:gd name="connsiteX1" fmla="*/ 712449 w 712439"/>
                <a:gd name="connsiteY1" fmla="*/ 10 h 712439"/>
                <a:gd name="connsiteX2" fmla="*/ 712449 w 712439"/>
                <a:gd name="connsiteY2" fmla="*/ 712449 h 712439"/>
                <a:gd name="connsiteX3" fmla="*/ 10 w 712439"/>
                <a:gd name="connsiteY3" fmla="*/ 712449 h 712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12439" h="712439">
                  <a:moveTo>
                    <a:pt x="10" y="10"/>
                  </a:moveTo>
                  <a:lnTo>
                    <a:pt x="712449" y="10"/>
                  </a:lnTo>
                  <a:lnTo>
                    <a:pt x="712449" y="712449"/>
                  </a:lnTo>
                  <a:lnTo>
                    <a:pt x="10" y="712449"/>
                  </a:lnTo>
                  <a:close/>
                </a:path>
              </a:pathLst>
            </a:custGeom>
            <a:solidFill>
              <a:srgbClr val="FFFFFF"/>
            </a:solidFill>
            <a:ln w="35616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5D7378D8-A054-D616-5BE2-B0BA7F9B8948}"/>
                </a:ext>
              </a:extLst>
            </p:cNvPr>
            <p:cNvSpPr/>
            <p:nvPr/>
          </p:nvSpPr>
          <p:spPr>
            <a:xfrm>
              <a:off x="3837953" y="3892352"/>
              <a:ext cx="67528" cy="263532"/>
            </a:xfrm>
            <a:custGeom>
              <a:avLst/>
              <a:gdLst>
                <a:gd name="connsiteX0" fmla="*/ 15851 w 67528"/>
                <a:gd name="connsiteY0" fmla="*/ 147 h 263532"/>
                <a:gd name="connsiteX1" fmla="*/ 67615 w 67528"/>
                <a:gd name="connsiteY1" fmla="*/ 147 h 263532"/>
                <a:gd name="connsiteX2" fmla="*/ 67615 w 67528"/>
                <a:gd name="connsiteY2" fmla="*/ 263680 h 263532"/>
                <a:gd name="connsiteX3" fmla="*/ 41469 w 67528"/>
                <a:gd name="connsiteY3" fmla="*/ 263680 h 263532"/>
                <a:gd name="connsiteX4" fmla="*/ 41469 w 67528"/>
                <a:gd name="connsiteY4" fmla="*/ 25945 h 263532"/>
                <a:gd name="connsiteX5" fmla="*/ 86 w 67528"/>
                <a:gd name="connsiteY5" fmla="*/ 25945 h 263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7528" h="263532">
                  <a:moveTo>
                    <a:pt x="15851" y="147"/>
                  </a:moveTo>
                  <a:lnTo>
                    <a:pt x="67615" y="147"/>
                  </a:lnTo>
                  <a:lnTo>
                    <a:pt x="67615" y="263680"/>
                  </a:lnTo>
                  <a:lnTo>
                    <a:pt x="41469" y="263680"/>
                  </a:lnTo>
                  <a:lnTo>
                    <a:pt x="41469" y="25945"/>
                  </a:lnTo>
                  <a:lnTo>
                    <a:pt x="86" y="25945"/>
                  </a:ln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8" name="Other_02">
              <a:extLst>
                <a:ext uri="{FF2B5EF4-FFF2-40B4-BE49-F238E27FC236}">
                  <a16:creationId xmlns:a16="http://schemas.microsoft.com/office/drawing/2014/main" id="{40C47A9B-B23D-34A6-9635-88DEB124D22B}"/>
                </a:ext>
              </a:extLst>
            </p:cNvPr>
            <p:cNvGrpSpPr/>
            <p:nvPr/>
          </p:nvGrpSpPr>
          <p:grpSpPr>
            <a:xfrm>
              <a:off x="3699375" y="5313902"/>
              <a:ext cx="344684" cy="270170"/>
              <a:chOff x="3699375" y="5313902"/>
              <a:chExt cx="344684" cy="270170"/>
            </a:xfrm>
            <a:solidFill>
              <a:srgbClr val="000000"/>
            </a:solidFill>
          </p:grpSpPr>
          <p:sp>
            <p:nvSpPr>
              <p:cNvPr id="49" name="Freeform: Shape 48">
                <a:extLst>
                  <a:ext uri="{FF2B5EF4-FFF2-40B4-BE49-F238E27FC236}">
                    <a16:creationId xmlns:a16="http://schemas.microsoft.com/office/drawing/2014/main" id="{E127AB23-D003-EFA8-5E93-B6CDE7FCD40A}"/>
                  </a:ext>
                </a:extLst>
              </p:cNvPr>
              <p:cNvSpPr/>
              <p:nvPr/>
            </p:nvSpPr>
            <p:spPr>
              <a:xfrm>
                <a:off x="3699375" y="5320539"/>
                <a:ext cx="67528" cy="263532"/>
              </a:xfrm>
              <a:custGeom>
                <a:avLst/>
                <a:gdLst>
                  <a:gd name="connsiteX0" fmla="*/ 15813 w 67528"/>
                  <a:gd name="connsiteY0" fmla="*/ 548 h 263532"/>
                  <a:gd name="connsiteX1" fmla="*/ 67576 w 67528"/>
                  <a:gd name="connsiteY1" fmla="*/ 548 h 263532"/>
                  <a:gd name="connsiteX2" fmla="*/ 67576 w 67528"/>
                  <a:gd name="connsiteY2" fmla="*/ 264081 h 263532"/>
                  <a:gd name="connsiteX3" fmla="*/ 41430 w 67528"/>
                  <a:gd name="connsiteY3" fmla="*/ 264081 h 263532"/>
                  <a:gd name="connsiteX4" fmla="*/ 41430 w 67528"/>
                  <a:gd name="connsiteY4" fmla="*/ 26346 h 263532"/>
                  <a:gd name="connsiteX5" fmla="*/ 47 w 67528"/>
                  <a:gd name="connsiteY5" fmla="*/ 26346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5813" y="548"/>
                    </a:moveTo>
                    <a:lnTo>
                      <a:pt x="67576" y="548"/>
                    </a:lnTo>
                    <a:lnTo>
                      <a:pt x="67576" y="264081"/>
                    </a:lnTo>
                    <a:lnTo>
                      <a:pt x="41430" y="264081"/>
                    </a:lnTo>
                    <a:lnTo>
                      <a:pt x="41430" y="26346"/>
                    </a:lnTo>
                    <a:lnTo>
                      <a:pt x="47" y="26346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0" name="Freeform: Shape 49">
                <a:extLst>
                  <a:ext uri="{FF2B5EF4-FFF2-40B4-BE49-F238E27FC236}">
                    <a16:creationId xmlns:a16="http://schemas.microsoft.com/office/drawing/2014/main" id="{69EE95FE-44DF-01CC-11FB-74BF121BFEA7}"/>
                  </a:ext>
                </a:extLst>
              </p:cNvPr>
              <p:cNvSpPr/>
              <p:nvPr/>
            </p:nvSpPr>
            <p:spPr>
              <a:xfrm>
                <a:off x="3859897" y="5313902"/>
                <a:ext cx="184162" cy="270170"/>
              </a:xfrm>
              <a:custGeom>
                <a:avLst/>
                <a:gdLst>
                  <a:gd name="connsiteX0" fmla="*/ 147045 w 184162"/>
                  <a:gd name="connsiteY0" fmla="*/ 548 h 270170"/>
                  <a:gd name="connsiteX1" fmla="*/ 152374 w 184162"/>
                  <a:gd name="connsiteY1" fmla="*/ 548 h 270170"/>
                  <a:gd name="connsiteX2" fmla="*/ 152374 w 184162"/>
                  <a:gd name="connsiteY2" fmla="*/ 184363 h 270170"/>
                  <a:gd name="connsiteX3" fmla="*/ 184267 w 184162"/>
                  <a:gd name="connsiteY3" fmla="*/ 184363 h 270170"/>
                  <a:gd name="connsiteX4" fmla="*/ 184267 w 184162"/>
                  <a:gd name="connsiteY4" fmla="*/ 209451 h 270170"/>
                  <a:gd name="connsiteX5" fmla="*/ 152374 w 184162"/>
                  <a:gd name="connsiteY5" fmla="*/ 209451 h 270170"/>
                  <a:gd name="connsiteX6" fmla="*/ 152374 w 184162"/>
                  <a:gd name="connsiteY6" fmla="*/ 270718 h 270170"/>
                  <a:gd name="connsiteX7" fmla="*/ 126228 w 184162"/>
                  <a:gd name="connsiteY7" fmla="*/ 270718 h 270170"/>
                  <a:gd name="connsiteX8" fmla="*/ 126228 w 184162"/>
                  <a:gd name="connsiteY8" fmla="*/ 209451 h 270170"/>
                  <a:gd name="connsiteX9" fmla="*/ 104 w 184162"/>
                  <a:gd name="connsiteY9" fmla="*/ 209451 h 270170"/>
                  <a:gd name="connsiteX10" fmla="*/ 126228 w 184162"/>
                  <a:gd name="connsiteY10" fmla="*/ 184363 h 270170"/>
                  <a:gd name="connsiteX11" fmla="*/ 126228 w 184162"/>
                  <a:gd name="connsiteY11" fmla="*/ 73684 h 270170"/>
                  <a:gd name="connsiteX12" fmla="*/ 48152 w 184162"/>
                  <a:gd name="connsiteY12" fmla="*/ 184363 h 2701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4162" h="270170">
                    <a:moveTo>
                      <a:pt x="147045" y="548"/>
                    </a:moveTo>
                    <a:lnTo>
                      <a:pt x="152374" y="548"/>
                    </a:lnTo>
                    <a:lnTo>
                      <a:pt x="152374" y="184363"/>
                    </a:lnTo>
                    <a:lnTo>
                      <a:pt x="184267" y="184363"/>
                    </a:lnTo>
                    <a:lnTo>
                      <a:pt x="184267" y="209451"/>
                    </a:lnTo>
                    <a:lnTo>
                      <a:pt x="152374" y="209451"/>
                    </a:lnTo>
                    <a:lnTo>
                      <a:pt x="152374" y="270718"/>
                    </a:lnTo>
                    <a:lnTo>
                      <a:pt x="126228" y="270718"/>
                    </a:lnTo>
                    <a:lnTo>
                      <a:pt x="126228" y="209451"/>
                    </a:lnTo>
                    <a:lnTo>
                      <a:pt x="104" y="209451"/>
                    </a:lnTo>
                    <a:close/>
                    <a:moveTo>
                      <a:pt x="126228" y="184363"/>
                    </a:moveTo>
                    <a:lnTo>
                      <a:pt x="126228" y="73684"/>
                    </a:lnTo>
                    <a:lnTo>
                      <a:pt x="48152" y="184363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DE39FF11-C35E-ECB0-B09F-11B854F998C9}"/>
                </a:ext>
              </a:extLst>
            </p:cNvPr>
            <p:cNvSpPr/>
            <p:nvPr/>
          </p:nvSpPr>
          <p:spPr>
            <a:xfrm>
              <a:off x="5215437" y="4604776"/>
              <a:ext cx="162302" cy="276793"/>
            </a:xfrm>
            <a:custGeom>
              <a:avLst/>
              <a:gdLst>
                <a:gd name="connsiteX0" fmla="*/ 52969 w 162302"/>
                <a:gd name="connsiteY0" fmla="*/ 277143 h 276793"/>
                <a:gd name="connsiteX1" fmla="*/ 31290 w 162302"/>
                <a:gd name="connsiteY1" fmla="*/ 263172 h 276793"/>
                <a:gd name="connsiteX2" fmla="*/ 102589 w 162302"/>
                <a:gd name="connsiteY2" fmla="*/ 155263 h 276793"/>
                <a:gd name="connsiteX3" fmla="*/ 75692 w 162302"/>
                <a:gd name="connsiteY3" fmla="*/ 159980 h 276793"/>
                <a:gd name="connsiteX4" fmla="*/ 22370 w 162302"/>
                <a:gd name="connsiteY4" fmla="*/ 137327 h 276793"/>
                <a:gd name="connsiteX5" fmla="*/ 482 w 162302"/>
                <a:gd name="connsiteY5" fmla="*/ 81514 h 276793"/>
                <a:gd name="connsiteX6" fmla="*/ 11044 w 162302"/>
                <a:gd name="connsiteY6" fmla="*/ 40493 h 276793"/>
                <a:gd name="connsiteX7" fmla="*/ 41058 w 162302"/>
                <a:gd name="connsiteY7" fmla="*/ 11286 h 276793"/>
                <a:gd name="connsiteX8" fmla="*/ 82705 w 162302"/>
                <a:gd name="connsiteY8" fmla="*/ 349 h 276793"/>
                <a:gd name="connsiteX9" fmla="*/ 123100 w 162302"/>
                <a:gd name="connsiteY9" fmla="*/ 10924 h 276793"/>
                <a:gd name="connsiteX10" fmla="*/ 152210 w 162302"/>
                <a:gd name="connsiteY10" fmla="*/ 40493 h 276793"/>
                <a:gd name="connsiteX11" fmla="*/ 162785 w 162302"/>
                <a:gd name="connsiteY11" fmla="*/ 80972 h 276793"/>
                <a:gd name="connsiteX12" fmla="*/ 156245 w 162302"/>
                <a:gd name="connsiteY12" fmla="*/ 115105 h 276793"/>
                <a:gd name="connsiteX13" fmla="*/ 132868 w 162302"/>
                <a:gd name="connsiteY13" fmla="*/ 158004 h 276793"/>
                <a:gd name="connsiteX14" fmla="*/ 81759 w 162302"/>
                <a:gd name="connsiteY14" fmla="*/ 136868 h 276793"/>
                <a:gd name="connsiteX15" fmla="*/ 121040 w 162302"/>
                <a:gd name="connsiteY15" fmla="*/ 120657 h 276793"/>
                <a:gd name="connsiteX16" fmla="*/ 137167 w 162302"/>
                <a:gd name="connsiteY16" fmla="*/ 81514 h 276793"/>
                <a:gd name="connsiteX17" fmla="*/ 120957 w 162302"/>
                <a:gd name="connsiteY17" fmla="*/ 42372 h 276793"/>
                <a:gd name="connsiteX18" fmla="*/ 81634 w 162302"/>
                <a:gd name="connsiteY18" fmla="*/ 26147 h 276793"/>
                <a:gd name="connsiteX19" fmla="*/ 42491 w 162302"/>
                <a:gd name="connsiteY19" fmla="*/ 42372 h 276793"/>
                <a:gd name="connsiteX20" fmla="*/ 26280 w 162302"/>
                <a:gd name="connsiteY20" fmla="*/ 81514 h 276793"/>
                <a:gd name="connsiteX21" fmla="*/ 42519 w 162302"/>
                <a:gd name="connsiteY21" fmla="*/ 120657 h 276793"/>
                <a:gd name="connsiteX22" fmla="*/ 81759 w 162302"/>
                <a:gd name="connsiteY22" fmla="*/ 136868 h 2767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62302" h="276793">
                  <a:moveTo>
                    <a:pt x="52969" y="277143"/>
                  </a:moveTo>
                  <a:lnTo>
                    <a:pt x="31290" y="263172"/>
                  </a:lnTo>
                  <a:lnTo>
                    <a:pt x="102589" y="155263"/>
                  </a:lnTo>
                  <a:cubicBezTo>
                    <a:pt x="93030" y="158407"/>
                    <a:pt x="84069" y="159980"/>
                    <a:pt x="75692" y="159980"/>
                  </a:cubicBezTo>
                  <a:cubicBezTo>
                    <a:pt x="54736" y="159980"/>
                    <a:pt x="36953" y="152438"/>
                    <a:pt x="22370" y="137327"/>
                  </a:cubicBezTo>
                  <a:cubicBezTo>
                    <a:pt x="7760" y="122229"/>
                    <a:pt x="468" y="103625"/>
                    <a:pt x="482" y="81514"/>
                  </a:cubicBezTo>
                  <a:cubicBezTo>
                    <a:pt x="468" y="66361"/>
                    <a:pt x="3989" y="52683"/>
                    <a:pt x="11044" y="40493"/>
                  </a:cubicBezTo>
                  <a:cubicBezTo>
                    <a:pt x="18085" y="28318"/>
                    <a:pt x="28089" y="18577"/>
                    <a:pt x="41058" y="11286"/>
                  </a:cubicBezTo>
                  <a:cubicBezTo>
                    <a:pt x="54013" y="3995"/>
                    <a:pt x="67899" y="349"/>
                    <a:pt x="82705" y="349"/>
                  </a:cubicBezTo>
                  <a:cubicBezTo>
                    <a:pt x="97274" y="349"/>
                    <a:pt x="110730" y="3883"/>
                    <a:pt x="123100" y="10924"/>
                  </a:cubicBezTo>
                  <a:cubicBezTo>
                    <a:pt x="135456" y="17993"/>
                    <a:pt x="145168" y="27845"/>
                    <a:pt x="152210" y="40493"/>
                  </a:cubicBezTo>
                  <a:cubicBezTo>
                    <a:pt x="159251" y="53156"/>
                    <a:pt x="162771" y="66653"/>
                    <a:pt x="162785" y="80972"/>
                  </a:cubicBezTo>
                  <a:cubicBezTo>
                    <a:pt x="162771" y="91853"/>
                    <a:pt x="160586" y="103222"/>
                    <a:pt x="156245" y="115105"/>
                  </a:cubicBezTo>
                  <a:cubicBezTo>
                    <a:pt x="151875" y="126988"/>
                    <a:pt x="144083" y="141292"/>
                    <a:pt x="132868" y="158004"/>
                  </a:cubicBezTo>
                  <a:close/>
                  <a:moveTo>
                    <a:pt x="81759" y="136868"/>
                  </a:moveTo>
                  <a:cubicBezTo>
                    <a:pt x="97190" y="136881"/>
                    <a:pt x="110284" y="131468"/>
                    <a:pt x="121040" y="120657"/>
                  </a:cubicBezTo>
                  <a:cubicBezTo>
                    <a:pt x="131782" y="109859"/>
                    <a:pt x="137154" y="96821"/>
                    <a:pt x="137167" y="81514"/>
                  </a:cubicBezTo>
                  <a:cubicBezTo>
                    <a:pt x="137154" y="66236"/>
                    <a:pt x="131755" y="53184"/>
                    <a:pt x="120957" y="42372"/>
                  </a:cubicBezTo>
                  <a:cubicBezTo>
                    <a:pt x="110145" y="31560"/>
                    <a:pt x="97037" y="26147"/>
                    <a:pt x="81634" y="26147"/>
                  </a:cubicBezTo>
                  <a:cubicBezTo>
                    <a:pt x="66341" y="26147"/>
                    <a:pt x="53289" y="31560"/>
                    <a:pt x="42491" y="42372"/>
                  </a:cubicBezTo>
                  <a:cubicBezTo>
                    <a:pt x="31666" y="53184"/>
                    <a:pt x="26266" y="66236"/>
                    <a:pt x="26280" y="81514"/>
                  </a:cubicBezTo>
                  <a:cubicBezTo>
                    <a:pt x="26266" y="96821"/>
                    <a:pt x="31679" y="109859"/>
                    <a:pt x="42519" y="120657"/>
                  </a:cubicBezTo>
                  <a:cubicBezTo>
                    <a:pt x="53345" y="131468"/>
                    <a:pt x="66425" y="136881"/>
                    <a:pt x="81759" y="136868"/>
                  </a:cubicBez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52" name="Other_02">
              <a:extLst>
                <a:ext uri="{FF2B5EF4-FFF2-40B4-BE49-F238E27FC236}">
                  <a16:creationId xmlns:a16="http://schemas.microsoft.com/office/drawing/2014/main" id="{8C1823D0-A1E5-FF5A-BC51-0A0676C46284}"/>
                </a:ext>
              </a:extLst>
            </p:cNvPr>
            <p:cNvGrpSpPr/>
            <p:nvPr/>
          </p:nvGrpSpPr>
          <p:grpSpPr>
            <a:xfrm>
              <a:off x="5127385" y="6029654"/>
              <a:ext cx="338408" cy="276793"/>
              <a:chOff x="5127385" y="6029654"/>
              <a:chExt cx="338408" cy="276793"/>
            </a:xfrm>
            <a:solidFill>
              <a:srgbClr val="000000"/>
            </a:solidFill>
          </p:grpSpPr>
          <p:sp>
            <p:nvSpPr>
              <p:cNvPr id="53" name="Freeform: Shape 52">
                <a:extLst>
                  <a:ext uri="{FF2B5EF4-FFF2-40B4-BE49-F238E27FC236}">
                    <a16:creationId xmlns:a16="http://schemas.microsoft.com/office/drawing/2014/main" id="{75308CD3-CD80-D40D-EF10-61C6590FB12E}"/>
                  </a:ext>
                </a:extLst>
              </p:cNvPr>
              <p:cNvSpPr/>
              <p:nvPr/>
            </p:nvSpPr>
            <p:spPr>
              <a:xfrm>
                <a:off x="5127385" y="6036291"/>
                <a:ext cx="67528" cy="263532"/>
              </a:xfrm>
              <a:custGeom>
                <a:avLst/>
                <a:gdLst>
                  <a:gd name="connsiteX0" fmla="*/ 16213 w 67528"/>
                  <a:gd name="connsiteY0" fmla="*/ 749 h 263532"/>
                  <a:gd name="connsiteX1" fmla="*/ 67977 w 67528"/>
                  <a:gd name="connsiteY1" fmla="*/ 749 h 263532"/>
                  <a:gd name="connsiteX2" fmla="*/ 67977 w 67528"/>
                  <a:gd name="connsiteY2" fmla="*/ 264282 h 263532"/>
                  <a:gd name="connsiteX3" fmla="*/ 41831 w 67528"/>
                  <a:gd name="connsiteY3" fmla="*/ 264282 h 263532"/>
                  <a:gd name="connsiteX4" fmla="*/ 41831 w 67528"/>
                  <a:gd name="connsiteY4" fmla="*/ 26547 h 263532"/>
                  <a:gd name="connsiteX5" fmla="*/ 448 w 67528"/>
                  <a:gd name="connsiteY5" fmla="*/ 26547 h 263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528" h="263532">
                    <a:moveTo>
                      <a:pt x="16213" y="749"/>
                    </a:moveTo>
                    <a:lnTo>
                      <a:pt x="67977" y="749"/>
                    </a:lnTo>
                    <a:lnTo>
                      <a:pt x="67977" y="264282"/>
                    </a:lnTo>
                    <a:lnTo>
                      <a:pt x="41831" y="264282"/>
                    </a:lnTo>
                    <a:lnTo>
                      <a:pt x="41831" y="26547"/>
                    </a:lnTo>
                    <a:lnTo>
                      <a:pt x="448" y="26547"/>
                    </a:ln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4" name="Freeform: Shape 53">
                <a:extLst>
                  <a:ext uri="{FF2B5EF4-FFF2-40B4-BE49-F238E27FC236}">
                    <a16:creationId xmlns:a16="http://schemas.microsoft.com/office/drawing/2014/main" id="{062536ED-3166-FEA9-5EE6-C8989F5AB98E}"/>
                  </a:ext>
                </a:extLst>
              </p:cNvPr>
              <p:cNvSpPr/>
              <p:nvPr/>
            </p:nvSpPr>
            <p:spPr>
              <a:xfrm>
                <a:off x="5303310" y="6029654"/>
                <a:ext cx="162483" cy="276793"/>
              </a:xfrm>
              <a:custGeom>
                <a:avLst/>
                <a:gdLst>
                  <a:gd name="connsiteX0" fmla="*/ 110502 w 162483"/>
                  <a:gd name="connsiteY0" fmla="*/ 749 h 276793"/>
                  <a:gd name="connsiteX1" fmla="*/ 132181 w 162483"/>
                  <a:gd name="connsiteY1" fmla="*/ 14900 h 276793"/>
                  <a:gd name="connsiteX2" fmla="*/ 60923 w 162483"/>
                  <a:gd name="connsiteY2" fmla="*/ 122754 h 276793"/>
                  <a:gd name="connsiteX3" fmla="*/ 87807 w 162483"/>
                  <a:gd name="connsiteY3" fmla="*/ 117926 h 276793"/>
                  <a:gd name="connsiteX4" fmla="*/ 141101 w 162483"/>
                  <a:gd name="connsiteY4" fmla="*/ 140593 h 276793"/>
                  <a:gd name="connsiteX5" fmla="*/ 162988 w 162483"/>
                  <a:gd name="connsiteY5" fmla="*/ 196391 h 276793"/>
                  <a:gd name="connsiteX6" fmla="*/ 152413 w 162483"/>
                  <a:gd name="connsiteY6" fmla="*/ 237510 h 276793"/>
                  <a:gd name="connsiteX7" fmla="*/ 122371 w 162483"/>
                  <a:gd name="connsiteY7" fmla="*/ 266703 h 276793"/>
                  <a:gd name="connsiteX8" fmla="*/ 80487 w 162483"/>
                  <a:gd name="connsiteY8" fmla="*/ 277543 h 276793"/>
                  <a:gd name="connsiteX9" fmla="*/ 40232 w 162483"/>
                  <a:gd name="connsiteY9" fmla="*/ 267065 h 276793"/>
                  <a:gd name="connsiteX10" fmla="*/ 11080 w 162483"/>
                  <a:gd name="connsiteY10" fmla="*/ 237593 h 276793"/>
                  <a:gd name="connsiteX11" fmla="*/ 505 w 162483"/>
                  <a:gd name="connsiteY11" fmla="*/ 196934 h 276793"/>
                  <a:gd name="connsiteX12" fmla="*/ 7045 w 162483"/>
                  <a:gd name="connsiteY12" fmla="*/ 162982 h 276793"/>
                  <a:gd name="connsiteX13" fmla="*/ 30464 w 162483"/>
                  <a:gd name="connsiteY13" fmla="*/ 120069 h 276793"/>
                  <a:gd name="connsiteX14" fmla="*/ 81559 w 162483"/>
                  <a:gd name="connsiteY14" fmla="*/ 141038 h 276793"/>
                  <a:gd name="connsiteX15" fmla="*/ 42347 w 162483"/>
                  <a:gd name="connsiteY15" fmla="*/ 157249 h 276793"/>
                  <a:gd name="connsiteX16" fmla="*/ 26122 w 162483"/>
                  <a:gd name="connsiteY16" fmla="*/ 196572 h 276793"/>
                  <a:gd name="connsiteX17" fmla="*/ 42361 w 162483"/>
                  <a:gd name="connsiteY17" fmla="*/ 235715 h 276793"/>
                  <a:gd name="connsiteX18" fmla="*/ 81573 w 162483"/>
                  <a:gd name="connsiteY18" fmla="*/ 251926 h 276793"/>
                  <a:gd name="connsiteX19" fmla="*/ 120771 w 162483"/>
                  <a:gd name="connsiteY19" fmla="*/ 235715 h 276793"/>
                  <a:gd name="connsiteX20" fmla="*/ 137023 w 162483"/>
                  <a:gd name="connsiteY20" fmla="*/ 196572 h 276793"/>
                  <a:gd name="connsiteX21" fmla="*/ 120771 w 162483"/>
                  <a:gd name="connsiteY21" fmla="*/ 157249 h 276793"/>
                  <a:gd name="connsiteX22" fmla="*/ 81559 w 162483"/>
                  <a:gd name="connsiteY22" fmla="*/ 141038 h 2767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62483" h="276793">
                    <a:moveTo>
                      <a:pt x="110502" y="749"/>
                    </a:moveTo>
                    <a:lnTo>
                      <a:pt x="132181" y="14900"/>
                    </a:lnTo>
                    <a:lnTo>
                      <a:pt x="60923" y="122754"/>
                    </a:lnTo>
                    <a:cubicBezTo>
                      <a:pt x="70469" y="119540"/>
                      <a:pt x="79430" y="117926"/>
                      <a:pt x="87807" y="117926"/>
                    </a:cubicBezTo>
                    <a:cubicBezTo>
                      <a:pt x="108734" y="117926"/>
                      <a:pt x="126504" y="125482"/>
                      <a:pt x="141101" y="140593"/>
                    </a:cubicBezTo>
                    <a:cubicBezTo>
                      <a:pt x="155683" y="155704"/>
                      <a:pt x="162975" y="174309"/>
                      <a:pt x="162988" y="196391"/>
                    </a:cubicBezTo>
                    <a:cubicBezTo>
                      <a:pt x="162975" y="211572"/>
                      <a:pt x="159454" y="225279"/>
                      <a:pt x="152413" y="237510"/>
                    </a:cubicBezTo>
                    <a:cubicBezTo>
                      <a:pt x="145358" y="249755"/>
                      <a:pt x="135340" y="259481"/>
                      <a:pt x="122371" y="266703"/>
                    </a:cubicBezTo>
                    <a:cubicBezTo>
                      <a:pt x="109375" y="273925"/>
                      <a:pt x="95418" y="277529"/>
                      <a:pt x="80487" y="277543"/>
                    </a:cubicBezTo>
                    <a:cubicBezTo>
                      <a:pt x="66016" y="277529"/>
                      <a:pt x="52602" y="274050"/>
                      <a:pt x="40232" y="267065"/>
                    </a:cubicBezTo>
                    <a:cubicBezTo>
                      <a:pt x="27848" y="260094"/>
                      <a:pt x="18121" y="250270"/>
                      <a:pt x="11080" y="237593"/>
                    </a:cubicBezTo>
                    <a:cubicBezTo>
                      <a:pt x="4012" y="224945"/>
                      <a:pt x="491" y="211392"/>
                      <a:pt x="505" y="196934"/>
                    </a:cubicBezTo>
                    <a:cubicBezTo>
                      <a:pt x="491" y="186192"/>
                      <a:pt x="2676" y="174879"/>
                      <a:pt x="7045" y="162982"/>
                    </a:cubicBezTo>
                    <a:cubicBezTo>
                      <a:pt x="11414" y="151113"/>
                      <a:pt x="19220" y="136808"/>
                      <a:pt x="30464" y="120069"/>
                    </a:cubicBezTo>
                    <a:close/>
                    <a:moveTo>
                      <a:pt x="81559" y="141038"/>
                    </a:moveTo>
                    <a:cubicBezTo>
                      <a:pt x="66239" y="141052"/>
                      <a:pt x="53159" y="146451"/>
                      <a:pt x="42347" y="157249"/>
                    </a:cubicBezTo>
                    <a:cubicBezTo>
                      <a:pt x="31521" y="168061"/>
                      <a:pt x="26122" y="181169"/>
                      <a:pt x="26122" y="196572"/>
                    </a:cubicBezTo>
                    <a:cubicBezTo>
                      <a:pt x="26122" y="211865"/>
                      <a:pt x="31535" y="224917"/>
                      <a:pt x="42361" y="235715"/>
                    </a:cubicBezTo>
                    <a:cubicBezTo>
                      <a:pt x="53187" y="246527"/>
                      <a:pt x="66252" y="251926"/>
                      <a:pt x="81573" y="251926"/>
                    </a:cubicBezTo>
                    <a:cubicBezTo>
                      <a:pt x="96865" y="251926"/>
                      <a:pt x="109931" y="246527"/>
                      <a:pt x="120771" y="235715"/>
                    </a:cubicBezTo>
                    <a:cubicBezTo>
                      <a:pt x="131597" y="224917"/>
                      <a:pt x="137009" y="211865"/>
                      <a:pt x="137023" y="196572"/>
                    </a:cubicBezTo>
                    <a:cubicBezTo>
                      <a:pt x="137009" y="181169"/>
                      <a:pt x="131597" y="168061"/>
                      <a:pt x="120771" y="157249"/>
                    </a:cubicBezTo>
                    <a:cubicBezTo>
                      <a:pt x="109931" y="146451"/>
                      <a:pt x="96865" y="141052"/>
                      <a:pt x="81559" y="14103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554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7A126F89-B852-368A-75F9-CC269DF63603}"/>
                </a:ext>
              </a:extLst>
            </p:cNvPr>
            <p:cNvSpPr/>
            <p:nvPr/>
          </p:nvSpPr>
          <p:spPr>
            <a:xfrm>
              <a:off x="5919806" y="3892337"/>
              <a:ext cx="178443" cy="276793"/>
            </a:xfrm>
            <a:custGeom>
              <a:avLst/>
              <a:gdLst>
                <a:gd name="connsiteX0" fmla="*/ 129324 w 178443"/>
                <a:gd name="connsiteY0" fmla="*/ 125744 h 276793"/>
                <a:gd name="connsiteX1" fmla="*/ 167562 w 178443"/>
                <a:gd name="connsiteY1" fmla="*/ 156023 h 276793"/>
                <a:gd name="connsiteX2" fmla="*/ 179125 w 178443"/>
                <a:gd name="connsiteY2" fmla="*/ 194720 h 276793"/>
                <a:gd name="connsiteX3" fmla="*/ 159241 w 178443"/>
                <a:gd name="connsiteY3" fmla="*/ 248459 h 276793"/>
                <a:gd name="connsiteX4" fmla="*/ 89542 w 178443"/>
                <a:gd name="connsiteY4" fmla="*/ 276943 h 276793"/>
                <a:gd name="connsiteX5" fmla="*/ 23251 w 178443"/>
                <a:gd name="connsiteY5" fmla="*/ 251952 h 276793"/>
                <a:gd name="connsiteX6" fmla="*/ 682 w 178443"/>
                <a:gd name="connsiteY6" fmla="*/ 196863 h 276793"/>
                <a:gd name="connsiteX7" fmla="*/ 12509 w 178443"/>
                <a:gd name="connsiteY7" fmla="*/ 157192 h 276793"/>
                <a:gd name="connsiteX8" fmla="*/ 51930 w 178443"/>
                <a:gd name="connsiteY8" fmla="*/ 125744 h 276793"/>
                <a:gd name="connsiteX9" fmla="*/ 22903 w 178443"/>
                <a:gd name="connsiteY9" fmla="*/ 100851 h 276793"/>
                <a:gd name="connsiteX10" fmla="*/ 13233 w 178443"/>
                <a:gd name="connsiteY10" fmla="*/ 68944 h 276793"/>
                <a:gd name="connsiteX11" fmla="*/ 23530 w 178443"/>
                <a:gd name="connsiteY11" fmla="*/ 35354 h 276793"/>
                <a:gd name="connsiteX12" fmla="*/ 52013 w 178443"/>
                <a:gd name="connsiteY12" fmla="*/ 9556 h 276793"/>
                <a:gd name="connsiteX13" fmla="*/ 91337 w 178443"/>
                <a:gd name="connsiteY13" fmla="*/ 149 h 276793"/>
                <a:gd name="connsiteX14" fmla="*/ 129491 w 178443"/>
                <a:gd name="connsiteY14" fmla="*/ 9653 h 276793"/>
                <a:gd name="connsiteX15" fmla="*/ 156987 w 178443"/>
                <a:gd name="connsiteY15" fmla="*/ 35451 h 276793"/>
                <a:gd name="connsiteX16" fmla="*/ 166936 w 178443"/>
                <a:gd name="connsiteY16" fmla="*/ 69668 h 276793"/>
                <a:gd name="connsiteX17" fmla="*/ 157529 w 178443"/>
                <a:gd name="connsiteY17" fmla="*/ 101560 h 276793"/>
                <a:gd name="connsiteX18" fmla="*/ 129324 w 178443"/>
                <a:gd name="connsiteY18" fmla="*/ 125744 h 276793"/>
                <a:gd name="connsiteX19" fmla="*/ 90001 w 178443"/>
                <a:gd name="connsiteY19" fmla="*/ 25780 h 276793"/>
                <a:gd name="connsiteX20" fmla="*/ 54003 w 178443"/>
                <a:gd name="connsiteY20" fmla="*/ 38596 h 276793"/>
                <a:gd name="connsiteX21" fmla="*/ 39740 w 178443"/>
                <a:gd name="connsiteY21" fmla="*/ 69125 h 276793"/>
                <a:gd name="connsiteX22" fmla="*/ 55089 w 178443"/>
                <a:gd name="connsiteY22" fmla="*/ 100934 h 276793"/>
                <a:gd name="connsiteX23" fmla="*/ 90891 w 178443"/>
                <a:gd name="connsiteY23" fmla="*/ 115169 h 276793"/>
                <a:gd name="connsiteX24" fmla="*/ 115660 w 178443"/>
                <a:gd name="connsiteY24" fmla="*/ 108726 h 276793"/>
                <a:gd name="connsiteX25" fmla="*/ 133874 w 178443"/>
                <a:gd name="connsiteY25" fmla="*/ 91082 h 276793"/>
                <a:gd name="connsiteX26" fmla="*/ 140428 w 178443"/>
                <a:gd name="connsiteY26" fmla="*/ 68596 h 276793"/>
                <a:gd name="connsiteX27" fmla="*/ 127501 w 178443"/>
                <a:gd name="connsiteY27" fmla="*/ 39222 h 276793"/>
                <a:gd name="connsiteX28" fmla="*/ 90001 w 178443"/>
                <a:gd name="connsiteY28" fmla="*/ 25780 h 276793"/>
                <a:gd name="connsiteX29" fmla="*/ 91239 w 178443"/>
                <a:gd name="connsiteY29" fmla="*/ 139005 h 276793"/>
                <a:gd name="connsiteX30" fmla="*/ 45626 w 178443"/>
                <a:gd name="connsiteY30" fmla="*/ 156649 h 276793"/>
                <a:gd name="connsiteX31" fmla="*/ 27203 w 178443"/>
                <a:gd name="connsiteY31" fmla="*/ 197767 h 276793"/>
                <a:gd name="connsiteX32" fmla="*/ 35065 w 178443"/>
                <a:gd name="connsiteY32" fmla="*/ 225166 h 276793"/>
                <a:gd name="connsiteX33" fmla="*/ 57078 w 178443"/>
                <a:gd name="connsiteY33" fmla="*/ 245064 h 276793"/>
                <a:gd name="connsiteX34" fmla="*/ 89820 w 178443"/>
                <a:gd name="connsiteY34" fmla="*/ 252049 h 276793"/>
                <a:gd name="connsiteX35" fmla="*/ 135614 w 178443"/>
                <a:gd name="connsiteY35" fmla="*/ 235031 h 276793"/>
                <a:gd name="connsiteX36" fmla="*/ 152604 w 178443"/>
                <a:gd name="connsiteY36" fmla="*/ 195249 h 276793"/>
                <a:gd name="connsiteX37" fmla="*/ 134626 w 178443"/>
                <a:gd name="connsiteY37" fmla="*/ 156120 h 276793"/>
                <a:gd name="connsiteX38" fmla="*/ 91239 w 178443"/>
                <a:gd name="connsiteY38" fmla="*/ 139005 h 2767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178443" h="276793">
                  <a:moveTo>
                    <a:pt x="129324" y="125744"/>
                  </a:moveTo>
                  <a:cubicBezTo>
                    <a:pt x="147107" y="134594"/>
                    <a:pt x="159853" y="144682"/>
                    <a:pt x="167562" y="156023"/>
                  </a:cubicBezTo>
                  <a:cubicBezTo>
                    <a:pt x="175257" y="167378"/>
                    <a:pt x="179111" y="180277"/>
                    <a:pt x="179125" y="194720"/>
                  </a:cubicBezTo>
                  <a:cubicBezTo>
                    <a:pt x="179111" y="215036"/>
                    <a:pt x="172488" y="232958"/>
                    <a:pt x="159241" y="248459"/>
                  </a:cubicBezTo>
                  <a:cubicBezTo>
                    <a:pt x="142989" y="267453"/>
                    <a:pt x="119751" y="276929"/>
                    <a:pt x="89542" y="276943"/>
                  </a:cubicBezTo>
                  <a:cubicBezTo>
                    <a:pt x="60390" y="276929"/>
                    <a:pt x="38293" y="268608"/>
                    <a:pt x="23251" y="251952"/>
                  </a:cubicBezTo>
                  <a:cubicBezTo>
                    <a:pt x="8195" y="235296"/>
                    <a:pt x="682" y="216942"/>
                    <a:pt x="682" y="196863"/>
                  </a:cubicBezTo>
                  <a:cubicBezTo>
                    <a:pt x="682" y="182197"/>
                    <a:pt x="4619" y="168964"/>
                    <a:pt x="12509" y="157192"/>
                  </a:cubicBezTo>
                  <a:cubicBezTo>
                    <a:pt x="20385" y="145420"/>
                    <a:pt x="33520" y="134942"/>
                    <a:pt x="51930" y="125744"/>
                  </a:cubicBezTo>
                  <a:cubicBezTo>
                    <a:pt x="39017" y="119065"/>
                    <a:pt x="29346" y="110772"/>
                    <a:pt x="22903" y="100851"/>
                  </a:cubicBezTo>
                  <a:cubicBezTo>
                    <a:pt x="16447" y="90943"/>
                    <a:pt x="13219" y="80298"/>
                    <a:pt x="13233" y="68944"/>
                  </a:cubicBezTo>
                  <a:cubicBezTo>
                    <a:pt x="13219" y="57478"/>
                    <a:pt x="16656" y="46291"/>
                    <a:pt x="23530" y="35354"/>
                  </a:cubicBezTo>
                  <a:cubicBezTo>
                    <a:pt x="30390" y="24444"/>
                    <a:pt x="39880" y="15845"/>
                    <a:pt x="52013" y="9556"/>
                  </a:cubicBezTo>
                  <a:cubicBezTo>
                    <a:pt x="64119" y="3294"/>
                    <a:pt x="77227" y="149"/>
                    <a:pt x="91337" y="149"/>
                  </a:cubicBezTo>
                  <a:cubicBezTo>
                    <a:pt x="105056" y="149"/>
                    <a:pt x="117775" y="3322"/>
                    <a:pt x="129491" y="9653"/>
                  </a:cubicBezTo>
                  <a:cubicBezTo>
                    <a:pt x="141180" y="15984"/>
                    <a:pt x="150349" y="24583"/>
                    <a:pt x="156987" y="35451"/>
                  </a:cubicBezTo>
                  <a:cubicBezTo>
                    <a:pt x="163610" y="46318"/>
                    <a:pt x="166922" y="57729"/>
                    <a:pt x="166936" y="69668"/>
                  </a:cubicBezTo>
                  <a:cubicBezTo>
                    <a:pt x="166922" y="81634"/>
                    <a:pt x="163791" y="92265"/>
                    <a:pt x="157529" y="101560"/>
                  </a:cubicBezTo>
                  <a:cubicBezTo>
                    <a:pt x="151254" y="110883"/>
                    <a:pt x="141848" y="118940"/>
                    <a:pt x="129324" y="125744"/>
                  </a:cubicBezTo>
                  <a:close/>
                  <a:moveTo>
                    <a:pt x="90001" y="25780"/>
                  </a:moveTo>
                  <a:cubicBezTo>
                    <a:pt x="75502" y="25780"/>
                    <a:pt x="63507" y="30052"/>
                    <a:pt x="54003" y="38596"/>
                  </a:cubicBezTo>
                  <a:cubicBezTo>
                    <a:pt x="44485" y="47140"/>
                    <a:pt x="39727" y="57325"/>
                    <a:pt x="39740" y="69125"/>
                  </a:cubicBezTo>
                  <a:cubicBezTo>
                    <a:pt x="39727" y="80841"/>
                    <a:pt x="44847" y="91444"/>
                    <a:pt x="55089" y="100934"/>
                  </a:cubicBezTo>
                  <a:cubicBezTo>
                    <a:pt x="65316" y="110438"/>
                    <a:pt x="77255" y="115183"/>
                    <a:pt x="90891" y="115169"/>
                  </a:cubicBezTo>
                  <a:cubicBezTo>
                    <a:pt x="99630" y="115183"/>
                    <a:pt x="107881" y="113026"/>
                    <a:pt x="115660" y="108726"/>
                  </a:cubicBezTo>
                  <a:cubicBezTo>
                    <a:pt x="123424" y="104427"/>
                    <a:pt x="129491" y="98555"/>
                    <a:pt x="133874" y="91082"/>
                  </a:cubicBezTo>
                  <a:cubicBezTo>
                    <a:pt x="138229" y="83624"/>
                    <a:pt x="140414" y="76124"/>
                    <a:pt x="140428" y="68596"/>
                  </a:cubicBezTo>
                  <a:cubicBezTo>
                    <a:pt x="140414" y="57979"/>
                    <a:pt x="136115" y="48183"/>
                    <a:pt x="127501" y="39222"/>
                  </a:cubicBezTo>
                  <a:cubicBezTo>
                    <a:pt x="118888" y="30261"/>
                    <a:pt x="106378" y="25780"/>
                    <a:pt x="90001" y="25780"/>
                  </a:cubicBezTo>
                  <a:close/>
                  <a:moveTo>
                    <a:pt x="91239" y="139005"/>
                  </a:moveTo>
                  <a:cubicBezTo>
                    <a:pt x="73108" y="139019"/>
                    <a:pt x="57899" y="144891"/>
                    <a:pt x="45626" y="156649"/>
                  </a:cubicBezTo>
                  <a:cubicBezTo>
                    <a:pt x="33326" y="168421"/>
                    <a:pt x="27189" y="182127"/>
                    <a:pt x="27203" y="197767"/>
                  </a:cubicBezTo>
                  <a:cubicBezTo>
                    <a:pt x="27189" y="207438"/>
                    <a:pt x="29805" y="216580"/>
                    <a:pt x="35065" y="225166"/>
                  </a:cubicBezTo>
                  <a:cubicBezTo>
                    <a:pt x="40297" y="233779"/>
                    <a:pt x="47644" y="240402"/>
                    <a:pt x="57078" y="245064"/>
                  </a:cubicBezTo>
                  <a:cubicBezTo>
                    <a:pt x="66499" y="249725"/>
                    <a:pt x="77408" y="252063"/>
                    <a:pt x="89820" y="252049"/>
                  </a:cubicBezTo>
                  <a:cubicBezTo>
                    <a:pt x="109008" y="252063"/>
                    <a:pt x="124273" y="246386"/>
                    <a:pt x="135614" y="235031"/>
                  </a:cubicBezTo>
                  <a:cubicBezTo>
                    <a:pt x="146926" y="223691"/>
                    <a:pt x="152590" y="210430"/>
                    <a:pt x="152604" y="195249"/>
                  </a:cubicBezTo>
                  <a:cubicBezTo>
                    <a:pt x="152590" y="180569"/>
                    <a:pt x="146592" y="167530"/>
                    <a:pt x="134626" y="156120"/>
                  </a:cubicBezTo>
                  <a:cubicBezTo>
                    <a:pt x="122631" y="144724"/>
                    <a:pt x="108173" y="139019"/>
                    <a:pt x="91239" y="139005"/>
                  </a:cubicBezTo>
                  <a:close/>
                </a:path>
              </a:pathLst>
            </a:custGeom>
            <a:solidFill>
              <a:srgbClr val="000000"/>
            </a:solidFill>
            <a:ln w="355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56" name="Other_03">
            <a:extLst>
              <a:ext uri="{FF2B5EF4-FFF2-40B4-BE49-F238E27FC236}">
                <a16:creationId xmlns:a16="http://schemas.microsoft.com/office/drawing/2014/main" id="{5FBFC422-80BA-A99C-3AAB-BC28E7588465}"/>
              </a:ext>
            </a:extLst>
          </p:cNvPr>
          <p:cNvGrpSpPr/>
          <p:nvPr/>
        </p:nvGrpSpPr>
        <p:grpSpPr>
          <a:xfrm>
            <a:off x="6565900" y="3632200"/>
            <a:ext cx="2921114" cy="2921114"/>
            <a:chOff x="6565900" y="3632200"/>
            <a:chExt cx="2921114" cy="2921114"/>
          </a:xfrm>
        </p:grpSpPr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74649FB6-51E7-93A4-6F76-0ADB01AB700B}"/>
                </a:ext>
              </a:extLst>
            </p:cNvPr>
            <p:cNvSpPr/>
            <p:nvPr/>
          </p:nvSpPr>
          <p:spPr>
            <a:xfrm>
              <a:off x="6565900" y="3632200"/>
              <a:ext cx="2921114" cy="2921114"/>
            </a:xfrm>
            <a:custGeom>
              <a:avLst/>
              <a:gdLst>
                <a:gd name="connsiteX0" fmla="*/ 0 w 2921114"/>
                <a:gd name="connsiteY0" fmla="*/ 0 h 2921114"/>
                <a:gd name="connsiteX1" fmla="*/ 2921115 w 2921114"/>
                <a:gd name="connsiteY1" fmla="*/ 0 h 2921114"/>
                <a:gd name="connsiteX2" fmla="*/ 2921115 w 2921114"/>
                <a:gd name="connsiteY2" fmla="*/ 2921115 h 2921114"/>
                <a:gd name="connsiteX3" fmla="*/ 0 w 2921114"/>
                <a:gd name="connsiteY3" fmla="*/ 2921115 h 29211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21114" h="2921114">
                  <a:moveTo>
                    <a:pt x="0" y="0"/>
                  </a:moveTo>
                  <a:lnTo>
                    <a:pt x="2921115" y="0"/>
                  </a:lnTo>
                  <a:lnTo>
                    <a:pt x="2921115" y="2921115"/>
                  </a:lnTo>
                  <a:lnTo>
                    <a:pt x="0" y="2921115"/>
                  </a:lnTo>
                  <a:close/>
                </a:path>
              </a:pathLst>
            </a:custGeom>
            <a:solidFill>
              <a:srgbClr val="FFFFFF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8" name="Freeform: Shape 57">
              <a:extLst>
                <a:ext uri="{FF2B5EF4-FFF2-40B4-BE49-F238E27FC236}">
                  <a16:creationId xmlns:a16="http://schemas.microsoft.com/office/drawing/2014/main" id="{5CDF5746-A607-CB58-1D4E-D0368B80E829}"/>
                </a:ext>
              </a:extLst>
            </p:cNvPr>
            <p:cNvSpPr/>
            <p:nvPr/>
          </p:nvSpPr>
          <p:spPr>
            <a:xfrm>
              <a:off x="6594593" y="3660893"/>
              <a:ext cx="572746" cy="572746"/>
            </a:xfrm>
            <a:custGeom>
              <a:avLst/>
              <a:gdLst>
                <a:gd name="connsiteX0" fmla="*/ 10 w 572746"/>
                <a:gd name="connsiteY0" fmla="*/ 10 h 572746"/>
                <a:gd name="connsiteX1" fmla="*/ 572756 w 572746"/>
                <a:gd name="connsiteY1" fmla="*/ 10 h 572746"/>
                <a:gd name="connsiteX2" fmla="*/ 572756 w 572746"/>
                <a:gd name="connsiteY2" fmla="*/ 572756 h 572746"/>
                <a:gd name="connsiteX3" fmla="*/ 10 w 572746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6">
                  <a:moveTo>
                    <a:pt x="10" y="10"/>
                  </a:moveTo>
                  <a:lnTo>
                    <a:pt x="572756" y="10"/>
                  </a:lnTo>
                  <a:lnTo>
                    <a:pt x="572756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813177D7-701A-6C33-6068-F4A73A31CFFB}"/>
                </a:ext>
              </a:extLst>
            </p:cNvPr>
            <p:cNvSpPr/>
            <p:nvPr/>
          </p:nvSpPr>
          <p:spPr>
            <a:xfrm>
              <a:off x="6594593" y="4233639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7B0E8FEB-E124-068C-1681-3F8720A3B4A5}"/>
                </a:ext>
              </a:extLst>
            </p:cNvPr>
            <p:cNvSpPr/>
            <p:nvPr/>
          </p:nvSpPr>
          <p:spPr>
            <a:xfrm>
              <a:off x="6594593" y="4806384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112626AF-AED4-D34D-2BFA-FE25594CE620}"/>
                </a:ext>
              </a:extLst>
            </p:cNvPr>
            <p:cNvSpPr/>
            <p:nvPr/>
          </p:nvSpPr>
          <p:spPr>
            <a:xfrm>
              <a:off x="6594593" y="5379129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CEE5AADE-945A-997F-38A2-249795EDC217}"/>
                </a:ext>
              </a:extLst>
            </p:cNvPr>
            <p:cNvSpPr/>
            <p:nvPr/>
          </p:nvSpPr>
          <p:spPr>
            <a:xfrm>
              <a:off x="6594593" y="5951874"/>
              <a:ext cx="572746" cy="572745"/>
            </a:xfrm>
            <a:custGeom>
              <a:avLst/>
              <a:gdLst>
                <a:gd name="connsiteX0" fmla="*/ 10 w 572746"/>
                <a:gd name="connsiteY0" fmla="*/ 10 h 572745"/>
                <a:gd name="connsiteX1" fmla="*/ 572756 w 572746"/>
                <a:gd name="connsiteY1" fmla="*/ 10 h 572745"/>
                <a:gd name="connsiteX2" fmla="*/ 572756 w 572746"/>
                <a:gd name="connsiteY2" fmla="*/ 572755 h 572745"/>
                <a:gd name="connsiteX3" fmla="*/ 10 w 572746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6" h="572745">
                  <a:moveTo>
                    <a:pt x="10" y="10"/>
                  </a:moveTo>
                  <a:lnTo>
                    <a:pt x="572756" y="10"/>
                  </a:lnTo>
                  <a:lnTo>
                    <a:pt x="572756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EB20CA0F-D636-1320-A97D-3E046FAECDF8}"/>
                </a:ext>
              </a:extLst>
            </p:cNvPr>
            <p:cNvSpPr/>
            <p:nvPr/>
          </p:nvSpPr>
          <p:spPr>
            <a:xfrm>
              <a:off x="7167339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F9EF4A47-43B8-E64F-4BAB-FBC199079CEF}"/>
                </a:ext>
              </a:extLst>
            </p:cNvPr>
            <p:cNvSpPr/>
            <p:nvPr/>
          </p:nvSpPr>
          <p:spPr>
            <a:xfrm>
              <a:off x="7167339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649B5EF5-46D1-7456-553A-DD270F6B9127}"/>
                </a:ext>
              </a:extLst>
            </p:cNvPr>
            <p:cNvSpPr/>
            <p:nvPr/>
          </p:nvSpPr>
          <p:spPr>
            <a:xfrm>
              <a:off x="7167339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E5C0044A-7278-9A4D-4328-87B88F300ED9}"/>
                </a:ext>
              </a:extLst>
            </p:cNvPr>
            <p:cNvSpPr/>
            <p:nvPr/>
          </p:nvSpPr>
          <p:spPr>
            <a:xfrm>
              <a:off x="7167339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51AE224C-95DF-6796-E049-8B853AFA4DFC}"/>
                </a:ext>
              </a:extLst>
            </p:cNvPr>
            <p:cNvSpPr/>
            <p:nvPr/>
          </p:nvSpPr>
          <p:spPr>
            <a:xfrm>
              <a:off x="7167339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544A3CB0-191C-7E9F-90B8-2A7EDC45B593}"/>
                </a:ext>
              </a:extLst>
            </p:cNvPr>
            <p:cNvSpPr/>
            <p:nvPr/>
          </p:nvSpPr>
          <p:spPr>
            <a:xfrm>
              <a:off x="7740084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492860C5-5F28-5CE0-087F-B666A1650298}"/>
                </a:ext>
              </a:extLst>
            </p:cNvPr>
            <p:cNvSpPr/>
            <p:nvPr/>
          </p:nvSpPr>
          <p:spPr>
            <a:xfrm>
              <a:off x="7740084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3E3BF706-3F5C-ADA3-AED0-4A7AED1062B0}"/>
                </a:ext>
              </a:extLst>
            </p:cNvPr>
            <p:cNvSpPr/>
            <p:nvPr/>
          </p:nvSpPr>
          <p:spPr>
            <a:xfrm>
              <a:off x="7740084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351063F8-8A5E-8299-BCFF-148C4192495E}"/>
                </a:ext>
              </a:extLst>
            </p:cNvPr>
            <p:cNvSpPr/>
            <p:nvPr/>
          </p:nvSpPr>
          <p:spPr>
            <a:xfrm>
              <a:off x="7740084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D12E1321-F900-3D2D-34B0-A2D65D43EF93}"/>
                </a:ext>
              </a:extLst>
            </p:cNvPr>
            <p:cNvSpPr/>
            <p:nvPr/>
          </p:nvSpPr>
          <p:spPr>
            <a:xfrm>
              <a:off x="7740084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0BC8876B-7944-200D-2B6A-C290BE8EA454}"/>
                </a:ext>
              </a:extLst>
            </p:cNvPr>
            <p:cNvSpPr/>
            <p:nvPr/>
          </p:nvSpPr>
          <p:spPr>
            <a:xfrm>
              <a:off x="8312829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B14D58F6-1144-BAF2-ECE6-9E53A0C65E75}"/>
                </a:ext>
              </a:extLst>
            </p:cNvPr>
            <p:cNvSpPr/>
            <p:nvPr/>
          </p:nvSpPr>
          <p:spPr>
            <a:xfrm>
              <a:off x="8312829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2FC15E45-62DE-B300-5238-F747B3A68F28}"/>
                </a:ext>
              </a:extLst>
            </p:cNvPr>
            <p:cNvSpPr/>
            <p:nvPr/>
          </p:nvSpPr>
          <p:spPr>
            <a:xfrm>
              <a:off x="8312829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173188DC-5893-5961-A293-4B23D93EFBB6}"/>
                </a:ext>
              </a:extLst>
            </p:cNvPr>
            <p:cNvSpPr/>
            <p:nvPr/>
          </p:nvSpPr>
          <p:spPr>
            <a:xfrm>
              <a:off x="8312829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A1B39FB1-3843-1A34-2943-656C388F21B8}"/>
                </a:ext>
              </a:extLst>
            </p:cNvPr>
            <p:cNvSpPr/>
            <p:nvPr/>
          </p:nvSpPr>
          <p:spPr>
            <a:xfrm>
              <a:off x="8312829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7E98829F-0B5C-B76F-34A5-34759E79DCC5}"/>
                </a:ext>
              </a:extLst>
            </p:cNvPr>
            <p:cNvSpPr/>
            <p:nvPr/>
          </p:nvSpPr>
          <p:spPr>
            <a:xfrm>
              <a:off x="8885574" y="3660893"/>
              <a:ext cx="572745" cy="572746"/>
            </a:xfrm>
            <a:custGeom>
              <a:avLst/>
              <a:gdLst>
                <a:gd name="connsiteX0" fmla="*/ 10 w 572745"/>
                <a:gd name="connsiteY0" fmla="*/ 10 h 572746"/>
                <a:gd name="connsiteX1" fmla="*/ 572755 w 572745"/>
                <a:gd name="connsiteY1" fmla="*/ 10 h 572746"/>
                <a:gd name="connsiteX2" fmla="*/ 572755 w 572745"/>
                <a:gd name="connsiteY2" fmla="*/ 572756 h 572746"/>
                <a:gd name="connsiteX3" fmla="*/ 10 w 572745"/>
                <a:gd name="connsiteY3" fmla="*/ 572756 h 572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6">
                  <a:moveTo>
                    <a:pt x="10" y="10"/>
                  </a:moveTo>
                  <a:lnTo>
                    <a:pt x="572755" y="10"/>
                  </a:lnTo>
                  <a:lnTo>
                    <a:pt x="572755" y="572756"/>
                  </a:lnTo>
                  <a:lnTo>
                    <a:pt x="10" y="572756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1F360922-E8D6-2F6C-E1F7-1760A7D7E3E7}"/>
                </a:ext>
              </a:extLst>
            </p:cNvPr>
            <p:cNvSpPr/>
            <p:nvPr/>
          </p:nvSpPr>
          <p:spPr>
            <a:xfrm>
              <a:off x="8885574" y="423363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CB493D85-86F1-F826-9D1B-D30157F2ECDB}"/>
                </a:ext>
              </a:extLst>
            </p:cNvPr>
            <p:cNvSpPr/>
            <p:nvPr/>
          </p:nvSpPr>
          <p:spPr>
            <a:xfrm>
              <a:off x="8885574" y="480638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4EFA65BB-41AC-C417-9CD1-551BAFDD16A6}"/>
                </a:ext>
              </a:extLst>
            </p:cNvPr>
            <p:cNvSpPr/>
            <p:nvPr/>
          </p:nvSpPr>
          <p:spPr>
            <a:xfrm>
              <a:off x="8885574" y="5379129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037310F2-D21D-DC26-3651-F5AFB9E00932}"/>
                </a:ext>
              </a:extLst>
            </p:cNvPr>
            <p:cNvSpPr/>
            <p:nvPr/>
          </p:nvSpPr>
          <p:spPr>
            <a:xfrm>
              <a:off x="8885574" y="5951874"/>
              <a:ext cx="572745" cy="572745"/>
            </a:xfrm>
            <a:custGeom>
              <a:avLst/>
              <a:gdLst>
                <a:gd name="connsiteX0" fmla="*/ 10 w 572745"/>
                <a:gd name="connsiteY0" fmla="*/ 10 h 572745"/>
                <a:gd name="connsiteX1" fmla="*/ 572755 w 572745"/>
                <a:gd name="connsiteY1" fmla="*/ 10 h 572745"/>
                <a:gd name="connsiteX2" fmla="*/ 572755 w 572745"/>
                <a:gd name="connsiteY2" fmla="*/ 572755 h 572745"/>
                <a:gd name="connsiteX3" fmla="*/ 10 w 572745"/>
                <a:gd name="connsiteY3" fmla="*/ 572755 h 572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2745" h="572745">
                  <a:moveTo>
                    <a:pt x="10" y="10"/>
                  </a:moveTo>
                  <a:lnTo>
                    <a:pt x="572755" y="10"/>
                  </a:lnTo>
                  <a:lnTo>
                    <a:pt x="572755" y="572755"/>
                  </a:lnTo>
                  <a:lnTo>
                    <a:pt x="10" y="572755"/>
                  </a:lnTo>
                  <a:close/>
                </a:path>
              </a:pathLst>
            </a:custGeom>
            <a:solidFill>
              <a:srgbClr val="FFFFFF"/>
            </a:solidFill>
            <a:ln w="28632" cap="flat">
              <a:solidFill>
                <a:srgbClr val="000000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A4774247-06D2-E9C9-9835-16D049E58A24}"/>
                </a:ext>
              </a:extLst>
            </p:cNvPr>
            <p:cNvSpPr/>
            <p:nvPr/>
          </p:nvSpPr>
          <p:spPr>
            <a:xfrm>
              <a:off x="6815659" y="4414074"/>
              <a:ext cx="130623" cy="222520"/>
            </a:xfrm>
            <a:custGeom>
              <a:avLst/>
              <a:gdLst>
                <a:gd name="connsiteX0" fmla="*/ 88509 w 130623"/>
                <a:gd name="connsiteY0" fmla="*/ 349 h 222520"/>
                <a:gd name="connsiteX1" fmla="*/ 105937 w 130623"/>
                <a:gd name="connsiteY1" fmla="*/ 11726 h 222520"/>
                <a:gd name="connsiteX2" fmla="*/ 48652 w 130623"/>
                <a:gd name="connsiteY2" fmla="*/ 98431 h 222520"/>
                <a:gd name="connsiteX3" fmla="*/ 70264 w 130623"/>
                <a:gd name="connsiteY3" fmla="*/ 94550 h 222520"/>
                <a:gd name="connsiteX4" fmla="*/ 113108 w 130623"/>
                <a:gd name="connsiteY4" fmla="*/ 112773 h 222520"/>
                <a:gd name="connsiteX5" fmla="*/ 130704 w 130623"/>
                <a:gd name="connsiteY5" fmla="*/ 157630 h 222520"/>
                <a:gd name="connsiteX6" fmla="*/ 122202 w 130623"/>
                <a:gd name="connsiteY6" fmla="*/ 190686 h 222520"/>
                <a:gd name="connsiteX7" fmla="*/ 98051 w 130623"/>
                <a:gd name="connsiteY7" fmla="*/ 214155 h 222520"/>
                <a:gd name="connsiteX8" fmla="*/ 64380 w 130623"/>
                <a:gd name="connsiteY8" fmla="*/ 222869 h 222520"/>
                <a:gd name="connsiteX9" fmla="*/ 32018 w 130623"/>
                <a:gd name="connsiteY9" fmla="*/ 214446 h 222520"/>
                <a:gd name="connsiteX10" fmla="*/ 8582 w 130623"/>
                <a:gd name="connsiteY10" fmla="*/ 190753 h 222520"/>
                <a:gd name="connsiteX11" fmla="*/ 80 w 130623"/>
                <a:gd name="connsiteY11" fmla="*/ 158067 h 222520"/>
                <a:gd name="connsiteX12" fmla="*/ 5338 w 130623"/>
                <a:gd name="connsiteY12" fmla="*/ 130772 h 222520"/>
                <a:gd name="connsiteX13" fmla="*/ 24165 w 130623"/>
                <a:gd name="connsiteY13" fmla="*/ 96273 h 222520"/>
                <a:gd name="connsiteX14" fmla="*/ 65241 w 130623"/>
                <a:gd name="connsiteY14" fmla="*/ 113131 h 222520"/>
                <a:gd name="connsiteX15" fmla="*/ 33718 w 130623"/>
                <a:gd name="connsiteY15" fmla="*/ 126163 h 222520"/>
                <a:gd name="connsiteX16" fmla="*/ 20674 w 130623"/>
                <a:gd name="connsiteY16" fmla="*/ 157776 h 222520"/>
                <a:gd name="connsiteX17" fmla="*/ 33729 w 130623"/>
                <a:gd name="connsiteY17" fmla="*/ 189243 h 222520"/>
                <a:gd name="connsiteX18" fmla="*/ 65252 w 130623"/>
                <a:gd name="connsiteY18" fmla="*/ 202275 h 222520"/>
                <a:gd name="connsiteX19" fmla="*/ 96765 w 130623"/>
                <a:gd name="connsiteY19" fmla="*/ 189243 h 222520"/>
                <a:gd name="connsiteX20" fmla="*/ 109830 w 130623"/>
                <a:gd name="connsiteY20" fmla="*/ 157776 h 222520"/>
                <a:gd name="connsiteX21" fmla="*/ 96765 w 130623"/>
                <a:gd name="connsiteY21" fmla="*/ 126163 h 222520"/>
                <a:gd name="connsiteX22" fmla="*/ 65241 w 130623"/>
                <a:gd name="connsiteY22" fmla="*/ 113131 h 2225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30623" h="222520">
                  <a:moveTo>
                    <a:pt x="88509" y="349"/>
                  </a:moveTo>
                  <a:lnTo>
                    <a:pt x="105937" y="11726"/>
                  </a:lnTo>
                  <a:lnTo>
                    <a:pt x="48652" y="98431"/>
                  </a:lnTo>
                  <a:cubicBezTo>
                    <a:pt x="56326" y="95848"/>
                    <a:pt x="63530" y="94550"/>
                    <a:pt x="70264" y="94550"/>
                  </a:cubicBezTo>
                  <a:cubicBezTo>
                    <a:pt x="87088" y="94550"/>
                    <a:pt x="101373" y="100624"/>
                    <a:pt x="113108" y="112773"/>
                  </a:cubicBezTo>
                  <a:cubicBezTo>
                    <a:pt x="124831" y="124921"/>
                    <a:pt x="130693" y="139877"/>
                    <a:pt x="130704" y="157630"/>
                  </a:cubicBezTo>
                  <a:cubicBezTo>
                    <a:pt x="130693" y="169834"/>
                    <a:pt x="127863" y="180853"/>
                    <a:pt x="122202" y="190686"/>
                  </a:cubicBezTo>
                  <a:cubicBezTo>
                    <a:pt x="116531" y="200530"/>
                    <a:pt x="108477" y="208349"/>
                    <a:pt x="98051" y="214155"/>
                  </a:cubicBezTo>
                  <a:cubicBezTo>
                    <a:pt x="87603" y="219961"/>
                    <a:pt x="76383" y="222858"/>
                    <a:pt x="64380" y="222869"/>
                  </a:cubicBezTo>
                  <a:cubicBezTo>
                    <a:pt x="52746" y="222858"/>
                    <a:pt x="41962" y="220062"/>
                    <a:pt x="32018" y="214446"/>
                  </a:cubicBezTo>
                  <a:cubicBezTo>
                    <a:pt x="22062" y="208842"/>
                    <a:pt x="14242" y="200944"/>
                    <a:pt x="8582" y="190753"/>
                  </a:cubicBezTo>
                  <a:cubicBezTo>
                    <a:pt x="2899" y="180585"/>
                    <a:pt x="69" y="169689"/>
                    <a:pt x="80" y="158067"/>
                  </a:cubicBezTo>
                  <a:cubicBezTo>
                    <a:pt x="69" y="149430"/>
                    <a:pt x="1825" y="140336"/>
                    <a:pt x="5338" y="130772"/>
                  </a:cubicBezTo>
                  <a:cubicBezTo>
                    <a:pt x="8850" y="121230"/>
                    <a:pt x="15126" y="109730"/>
                    <a:pt x="24165" y="96273"/>
                  </a:cubicBezTo>
                  <a:close/>
                  <a:moveTo>
                    <a:pt x="65241" y="113131"/>
                  </a:moveTo>
                  <a:cubicBezTo>
                    <a:pt x="52925" y="113142"/>
                    <a:pt x="42410" y="117482"/>
                    <a:pt x="33718" y="126163"/>
                  </a:cubicBezTo>
                  <a:cubicBezTo>
                    <a:pt x="25015" y="134855"/>
                    <a:pt x="20674" y="145392"/>
                    <a:pt x="20674" y="157776"/>
                  </a:cubicBezTo>
                  <a:cubicBezTo>
                    <a:pt x="20674" y="170070"/>
                    <a:pt x="25026" y="180562"/>
                    <a:pt x="33729" y="189243"/>
                  </a:cubicBezTo>
                  <a:cubicBezTo>
                    <a:pt x="42432" y="197935"/>
                    <a:pt x="52936" y="202275"/>
                    <a:pt x="65252" y="202275"/>
                  </a:cubicBezTo>
                  <a:cubicBezTo>
                    <a:pt x="77546" y="202275"/>
                    <a:pt x="88051" y="197935"/>
                    <a:pt x="96765" y="189243"/>
                  </a:cubicBezTo>
                  <a:cubicBezTo>
                    <a:pt x="105468" y="180562"/>
                    <a:pt x="109819" y="170070"/>
                    <a:pt x="109830" y="157776"/>
                  </a:cubicBezTo>
                  <a:cubicBezTo>
                    <a:pt x="109819" y="145392"/>
                    <a:pt x="105468" y="134855"/>
                    <a:pt x="96765" y="126163"/>
                  </a:cubicBezTo>
                  <a:cubicBezTo>
                    <a:pt x="88051" y="117482"/>
                    <a:pt x="77546" y="113142"/>
                    <a:pt x="65241" y="113131"/>
                  </a:cubicBez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84" name="Other_03">
              <a:extLst>
                <a:ext uri="{FF2B5EF4-FFF2-40B4-BE49-F238E27FC236}">
                  <a16:creationId xmlns:a16="http://schemas.microsoft.com/office/drawing/2014/main" id="{52BA1670-2287-1ABE-FA27-354B9F8602F3}"/>
                </a:ext>
              </a:extLst>
            </p:cNvPr>
            <p:cNvGrpSpPr/>
            <p:nvPr/>
          </p:nvGrpSpPr>
          <p:grpSpPr>
            <a:xfrm>
              <a:off x="6728371" y="5559565"/>
              <a:ext cx="305188" cy="222520"/>
              <a:chOff x="6728371" y="5559565"/>
              <a:chExt cx="305188" cy="222520"/>
            </a:xfrm>
            <a:solidFill>
              <a:srgbClr val="000000"/>
            </a:solidFill>
          </p:grpSpPr>
          <p:sp>
            <p:nvSpPr>
              <p:cNvPr id="85" name="Freeform: Shape 84">
                <a:extLst>
                  <a:ext uri="{FF2B5EF4-FFF2-40B4-BE49-F238E27FC236}">
                    <a16:creationId xmlns:a16="http://schemas.microsoft.com/office/drawing/2014/main" id="{16C27758-F5AB-338A-E5F2-3CD7D4CF59E4}"/>
                  </a:ext>
                </a:extLst>
              </p:cNvPr>
              <p:cNvSpPr/>
              <p:nvPr/>
            </p:nvSpPr>
            <p:spPr>
              <a:xfrm>
                <a:off x="6728371" y="5559565"/>
                <a:ext cx="143891" cy="217195"/>
              </a:xfrm>
              <a:custGeom>
                <a:avLst/>
                <a:gdLst>
                  <a:gd name="connsiteX0" fmla="*/ 25402 w 143891"/>
                  <a:gd name="connsiteY0" fmla="*/ 72331 h 217195"/>
                  <a:gd name="connsiteX1" fmla="*/ 5099 w 143891"/>
                  <a:gd name="connsiteY1" fmla="*/ 72331 h 217195"/>
                  <a:gd name="connsiteX2" fmla="*/ 26051 w 143891"/>
                  <a:gd name="connsiteY2" fmla="*/ 20873 h 217195"/>
                  <a:gd name="connsiteX3" fmla="*/ 75674 w 143891"/>
                  <a:gd name="connsiteY3" fmla="*/ 749 h 217195"/>
                  <a:gd name="connsiteX4" fmla="*/ 122981 w 143891"/>
                  <a:gd name="connsiteY4" fmla="*/ 19632 h 217195"/>
                  <a:gd name="connsiteX5" fmla="*/ 141059 w 143891"/>
                  <a:gd name="connsiteY5" fmla="*/ 64154 h 217195"/>
                  <a:gd name="connsiteX6" fmla="*/ 132434 w 143891"/>
                  <a:gd name="connsiteY6" fmla="*/ 97948 h 217195"/>
                  <a:gd name="connsiteX7" fmla="*/ 98975 w 143891"/>
                  <a:gd name="connsiteY7" fmla="*/ 140669 h 217195"/>
                  <a:gd name="connsiteX8" fmla="*/ 46198 w 143891"/>
                  <a:gd name="connsiteY8" fmla="*/ 197496 h 217195"/>
                  <a:gd name="connsiteX9" fmla="*/ 143945 w 143891"/>
                  <a:gd name="connsiteY9" fmla="*/ 197496 h 217195"/>
                  <a:gd name="connsiteX10" fmla="*/ 143945 w 143891"/>
                  <a:gd name="connsiteY10" fmla="*/ 217945 h 217195"/>
                  <a:gd name="connsiteX11" fmla="*/ 54 w 143891"/>
                  <a:gd name="connsiteY11" fmla="*/ 217945 h 217195"/>
                  <a:gd name="connsiteX12" fmla="*/ 80999 w 143891"/>
                  <a:gd name="connsiteY12" fmla="*/ 130467 h 217195"/>
                  <a:gd name="connsiteX13" fmla="*/ 113048 w 143891"/>
                  <a:gd name="connsiteY13" fmla="*/ 91337 h 217195"/>
                  <a:gd name="connsiteX14" fmla="*/ 120464 w 143891"/>
                  <a:gd name="connsiteY14" fmla="*/ 64444 h 217195"/>
                  <a:gd name="connsiteX15" fmla="*/ 107141 w 143891"/>
                  <a:gd name="connsiteY15" fmla="*/ 33682 h 217195"/>
                  <a:gd name="connsiteX16" fmla="*/ 74522 w 143891"/>
                  <a:gd name="connsiteY16" fmla="*/ 20773 h 217195"/>
                  <a:gd name="connsiteX17" fmla="*/ 40739 w 143891"/>
                  <a:gd name="connsiteY17" fmla="*/ 34319 h 217195"/>
                  <a:gd name="connsiteX18" fmla="*/ 25402 w 143891"/>
                  <a:gd name="connsiteY18" fmla="*/ 7233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5402" y="72331"/>
                    </a:moveTo>
                    <a:lnTo>
                      <a:pt x="5099" y="72331"/>
                    </a:lnTo>
                    <a:cubicBezTo>
                      <a:pt x="5669" y="51446"/>
                      <a:pt x="12650" y="34297"/>
                      <a:pt x="26051" y="20873"/>
                    </a:cubicBezTo>
                    <a:cubicBezTo>
                      <a:pt x="39441" y="7461"/>
                      <a:pt x="55986" y="749"/>
                      <a:pt x="75674" y="749"/>
                    </a:cubicBezTo>
                    <a:cubicBezTo>
                      <a:pt x="95161" y="749"/>
                      <a:pt x="110922" y="7047"/>
                      <a:pt x="122981" y="19632"/>
                    </a:cubicBezTo>
                    <a:cubicBezTo>
                      <a:pt x="135018" y="32216"/>
                      <a:pt x="141047" y="47061"/>
                      <a:pt x="141059" y="64154"/>
                    </a:cubicBezTo>
                    <a:cubicBezTo>
                      <a:pt x="141047" y="76168"/>
                      <a:pt x="138173" y="87433"/>
                      <a:pt x="132434" y="97948"/>
                    </a:cubicBezTo>
                    <a:cubicBezTo>
                      <a:pt x="126684" y="108474"/>
                      <a:pt x="115531" y="122715"/>
                      <a:pt x="98975" y="140669"/>
                    </a:cubicBezTo>
                    <a:lnTo>
                      <a:pt x="46198" y="197496"/>
                    </a:lnTo>
                    <a:lnTo>
                      <a:pt x="143945" y="197496"/>
                    </a:lnTo>
                    <a:lnTo>
                      <a:pt x="143945" y="217945"/>
                    </a:lnTo>
                    <a:lnTo>
                      <a:pt x="54" y="217945"/>
                    </a:lnTo>
                    <a:lnTo>
                      <a:pt x="80999" y="130467"/>
                    </a:lnTo>
                    <a:cubicBezTo>
                      <a:pt x="97409" y="112893"/>
                      <a:pt x="108092" y="99850"/>
                      <a:pt x="113048" y="91337"/>
                    </a:cubicBezTo>
                    <a:cubicBezTo>
                      <a:pt x="117981" y="82835"/>
                      <a:pt x="120453" y="73864"/>
                      <a:pt x="120464" y="64444"/>
                    </a:cubicBezTo>
                    <a:cubicBezTo>
                      <a:pt x="120453" y="52542"/>
                      <a:pt x="116012" y="42296"/>
                      <a:pt x="107141" y="33682"/>
                    </a:cubicBezTo>
                    <a:cubicBezTo>
                      <a:pt x="98248" y="25091"/>
                      <a:pt x="87375" y="20784"/>
                      <a:pt x="74522" y="20773"/>
                    </a:cubicBezTo>
                    <a:cubicBezTo>
                      <a:pt x="60964" y="20784"/>
                      <a:pt x="49710" y="25303"/>
                      <a:pt x="40739" y="34319"/>
                    </a:cubicBezTo>
                    <a:cubicBezTo>
                      <a:pt x="31767" y="43358"/>
                      <a:pt x="26655" y="56021"/>
                      <a:pt x="25402" y="72331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6" name="Freeform: Shape 85">
                <a:extLst>
                  <a:ext uri="{FF2B5EF4-FFF2-40B4-BE49-F238E27FC236}">
                    <a16:creationId xmlns:a16="http://schemas.microsoft.com/office/drawing/2014/main" id="{2CEE1E18-F8B0-5B26-5C2B-4BD2667DB234}"/>
                  </a:ext>
                </a:extLst>
              </p:cNvPr>
              <p:cNvSpPr/>
              <p:nvPr/>
            </p:nvSpPr>
            <p:spPr>
              <a:xfrm>
                <a:off x="6895015" y="5564901"/>
                <a:ext cx="138543" cy="217184"/>
              </a:xfrm>
              <a:custGeom>
                <a:avLst/>
                <a:gdLst>
                  <a:gd name="connsiteX0" fmla="*/ 133184 w 138543"/>
                  <a:gd name="connsiteY0" fmla="*/ 749 h 217184"/>
                  <a:gd name="connsiteX1" fmla="*/ 133184 w 138543"/>
                  <a:gd name="connsiteY1" fmla="*/ 20907 h 217184"/>
                  <a:gd name="connsiteX2" fmla="*/ 57900 w 138543"/>
                  <a:gd name="connsiteY2" fmla="*/ 20907 h 217184"/>
                  <a:gd name="connsiteX3" fmla="*/ 47295 w 138543"/>
                  <a:gd name="connsiteY3" fmla="*/ 78685 h 217184"/>
                  <a:gd name="connsiteX4" fmla="*/ 72185 w 138543"/>
                  <a:gd name="connsiteY4" fmla="*/ 74635 h 217184"/>
                  <a:gd name="connsiteX5" fmla="*/ 119884 w 138543"/>
                  <a:gd name="connsiteY5" fmla="*/ 94010 h 217184"/>
                  <a:gd name="connsiteX6" fmla="*/ 138655 w 138543"/>
                  <a:gd name="connsiteY6" fmla="*/ 143622 h 217184"/>
                  <a:gd name="connsiteX7" fmla="*/ 129001 w 138543"/>
                  <a:gd name="connsiteY7" fmla="*/ 181936 h 217184"/>
                  <a:gd name="connsiteX8" fmla="*/ 102869 w 138543"/>
                  <a:gd name="connsiteY8" fmla="*/ 208649 h 217184"/>
                  <a:gd name="connsiteX9" fmla="*/ 64779 w 138543"/>
                  <a:gd name="connsiteY9" fmla="*/ 217933 h 217184"/>
                  <a:gd name="connsiteX10" fmla="*/ 21275 w 138543"/>
                  <a:gd name="connsiteY10" fmla="*/ 202172 h 217184"/>
                  <a:gd name="connsiteX11" fmla="*/ 111 w 138543"/>
                  <a:gd name="connsiteY11" fmla="*/ 161330 h 217184"/>
                  <a:gd name="connsiteX12" fmla="*/ 21857 w 138543"/>
                  <a:gd name="connsiteY12" fmla="*/ 161330 h 217184"/>
                  <a:gd name="connsiteX13" fmla="*/ 30135 w 138543"/>
                  <a:gd name="connsiteY13" fmla="*/ 181220 h 217184"/>
                  <a:gd name="connsiteX14" fmla="*/ 45684 w 138543"/>
                  <a:gd name="connsiteY14" fmla="*/ 193525 h 217184"/>
                  <a:gd name="connsiteX15" fmla="*/ 66066 w 138543"/>
                  <a:gd name="connsiteY15" fmla="*/ 198201 h 217184"/>
                  <a:gd name="connsiteX16" fmla="*/ 101930 w 138543"/>
                  <a:gd name="connsiteY16" fmla="*/ 182383 h 217184"/>
                  <a:gd name="connsiteX17" fmla="*/ 116908 w 138543"/>
                  <a:gd name="connsiteY17" fmla="*/ 142828 h 217184"/>
                  <a:gd name="connsiteX18" fmla="*/ 103373 w 138543"/>
                  <a:gd name="connsiteY18" fmla="*/ 108027 h 217184"/>
                  <a:gd name="connsiteX19" fmla="*/ 67218 w 138543"/>
                  <a:gd name="connsiteY19" fmla="*/ 94648 h 217184"/>
                  <a:gd name="connsiteX20" fmla="*/ 21857 w 138543"/>
                  <a:gd name="connsiteY20" fmla="*/ 106024 h 217184"/>
                  <a:gd name="connsiteX21" fmla="*/ 41445 w 138543"/>
                  <a:gd name="connsiteY21" fmla="*/ 749 h 2171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38543" h="217184">
                    <a:moveTo>
                      <a:pt x="133184" y="749"/>
                    </a:moveTo>
                    <a:lnTo>
                      <a:pt x="133184" y="20907"/>
                    </a:lnTo>
                    <a:lnTo>
                      <a:pt x="57900" y="20907"/>
                    </a:lnTo>
                    <a:lnTo>
                      <a:pt x="47295" y="78685"/>
                    </a:lnTo>
                    <a:cubicBezTo>
                      <a:pt x="56502" y="76000"/>
                      <a:pt x="64802" y="74646"/>
                      <a:pt x="72185" y="74635"/>
                    </a:cubicBezTo>
                    <a:cubicBezTo>
                      <a:pt x="91470" y="74646"/>
                      <a:pt x="107366" y="81101"/>
                      <a:pt x="119884" y="94010"/>
                    </a:cubicBezTo>
                    <a:cubicBezTo>
                      <a:pt x="132390" y="106919"/>
                      <a:pt x="138644" y="123464"/>
                      <a:pt x="138655" y="143622"/>
                    </a:cubicBezTo>
                    <a:cubicBezTo>
                      <a:pt x="138644" y="157560"/>
                      <a:pt x="135433" y="170324"/>
                      <a:pt x="129001" y="181936"/>
                    </a:cubicBezTo>
                    <a:cubicBezTo>
                      <a:pt x="122569" y="193558"/>
                      <a:pt x="113854" y="202463"/>
                      <a:pt x="102869" y="208649"/>
                    </a:cubicBezTo>
                    <a:cubicBezTo>
                      <a:pt x="91873" y="214835"/>
                      <a:pt x="79177" y="217922"/>
                      <a:pt x="64779" y="217933"/>
                    </a:cubicBezTo>
                    <a:cubicBezTo>
                      <a:pt x="47586" y="217922"/>
                      <a:pt x="33088" y="212676"/>
                      <a:pt x="21275" y="202172"/>
                    </a:cubicBezTo>
                    <a:cubicBezTo>
                      <a:pt x="9463" y="191657"/>
                      <a:pt x="2404" y="178043"/>
                      <a:pt x="111" y="161330"/>
                    </a:cubicBezTo>
                    <a:lnTo>
                      <a:pt x="21857" y="161330"/>
                    </a:lnTo>
                    <a:cubicBezTo>
                      <a:pt x="23479" y="169496"/>
                      <a:pt x="26242" y="176130"/>
                      <a:pt x="30135" y="181220"/>
                    </a:cubicBezTo>
                    <a:cubicBezTo>
                      <a:pt x="34017" y="186309"/>
                      <a:pt x="39196" y="190415"/>
                      <a:pt x="45684" y="193525"/>
                    </a:cubicBezTo>
                    <a:cubicBezTo>
                      <a:pt x="52161" y="196657"/>
                      <a:pt x="58951" y="198212"/>
                      <a:pt x="66066" y="198201"/>
                    </a:cubicBezTo>
                    <a:cubicBezTo>
                      <a:pt x="79982" y="198212"/>
                      <a:pt x="91940" y="192943"/>
                      <a:pt x="101930" y="182383"/>
                    </a:cubicBezTo>
                    <a:cubicBezTo>
                      <a:pt x="111908" y="171845"/>
                      <a:pt x="116897" y="158657"/>
                      <a:pt x="116908" y="142828"/>
                    </a:cubicBezTo>
                    <a:cubicBezTo>
                      <a:pt x="116897" y="128554"/>
                      <a:pt x="112389" y="116954"/>
                      <a:pt x="103373" y="108027"/>
                    </a:cubicBezTo>
                    <a:cubicBezTo>
                      <a:pt x="94345" y="99111"/>
                      <a:pt x="82297" y="94648"/>
                      <a:pt x="67218" y="94648"/>
                    </a:cubicBezTo>
                    <a:cubicBezTo>
                      <a:pt x="54734" y="94648"/>
                      <a:pt x="39610" y="98440"/>
                      <a:pt x="21857" y="106024"/>
                    </a:cubicBezTo>
                    <a:lnTo>
                      <a:pt x="41445" y="74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A9CCB4DF-6714-5FE6-0D4E-7219C8F7DF78}"/>
                </a:ext>
              </a:extLst>
            </p:cNvPr>
            <p:cNvSpPr/>
            <p:nvPr/>
          </p:nvSpPr>
          <p:spPr>
            <a:xfrm>
              <a:off x="7384443" y="3844002"/>
              <a:ext cx="138543" cy="217184"/>
            </a:xfrm>
            <a:custGeom>
              <a:avLst/>
              <a:gdLst>
                <a:gd name="connsiteX0" fmla="*/ 133355 w 138543"/>
                <a:gd name="connsiteY0" fmla="*/ 148 h 217184"/>
                <a:gd name="connsiteX1" fmla="*/ 133355 w 138543"/>
                <a:gd name="connsiteY1" fmla="*/ 20306 h 217184"/>
                <a:gd name="connsiteX2" fmla="*/ 58071 w 138543"/>
                <a:gd name="connsiteY2" fmla="*/ 20306 h 217184"/>
                <a:gd name="connsiteX3" fmla="*/ 47466 w 138543"/>
                <a:gd name="connsiteY3" fmla="*/ 78084 h 217184"/>
                <a:gd name="connsiteX4" fmla="*/ 72356 w 138543"/>
                <a:gd name="connsiteY4" fmla="*/ 74034 h 217184"/>
                <a:gd name="connsiteX5" fmla="*/ 120055 w 138543"/>
                <a:gd name="connsiteY5" fmla="*/ 93409 h 217184"/>
                <a:gd name="connsiteX6" fmla="*/ 138826 w 138543"/>
                <a:gd name="connsiteY6" fmla="*/ 143021 h 217184"/>
                <a:gd name="connsiteX7" fmla="*/ 129172 w 138543"/>
                <a:gd name="connsiteY7" fmla="*/ 181335 h 217184"/>
                <a:gd name="connsiteX8" fmla="*/ 103040 w 138543"/>
                <a:gd name="connsiteY8" fmla="*/ 208048 h 217184"/>
                <a:gd name="connsiteX9" fmla="*/ 64950 w 138543"/>
                <a:gd name="connsiteY9" fmla="*/ 217333 h 217184"/>
                <a:gd name="connsiteX10" fmla="*/ 21446 w 138543"/>
                <a:gd name="connsiteY10" fmla="*/ 201571 h 217184"/>
                <a:gd name="connsiteX11" fmla="*/ 282 w 138543"/>
                <a:gd name="connsiteY11" fmla="*/ 160729 h 217184"/>
                <a:gd name="connsiteX12" fmla="*/ 22028 w 138543"/>
                <a:gd name="connsiteY12" fmla="*/ 160729 h 217184"/>
                <a:gd name="connsiteX13" fmla="*/ 30306 w 138543"/>
                <a:gd name="connsiteY13" fmla="*/ 180619 h 217184"/>
                <a:gd name="connsiteX14" fmla="*/ 45855 w 138543"/>
                <a:gd name="connsiteY14" fmla="*/ 192924 h 217184"/>
                <a:gd name="connsiteX15" fmla="*/ 66237 w 138543"/>
                <a:gd name="connsiteY15" fmla="*/ 197600 h 217184"/>
                <a:gd name="connsiteX16" fmla="*/ 102101 w 138543"/>
                <a:gd name="connsiteY16" fmla="*/ 181782 h 217184"/>
                <a:gd name="connsiteX17" fmla="*/ 117079 w 138543"/>
                <a:gd name="connsiteY17" fmla="*/ 142227 h 217184"/>
                <a:gd name="connsiteX18" fmla="*/ 103544 w 138543"/>
                <a:gd name="connsiteY18" fmla="*/ 107426 h 217184"/>
                <a:gd name="connsiteX19" fmla="*/ 67389 w 138543"/>
                <a:gd name="connsiteY19" fmla="*/ 94047 h 217184"/>
                <a:gd name="connsiteX20" fmla="*/ 22028 w 138543"/>
                <a:gd name="connsiteY20" fmla="*/ 105423 h 217184"/>
                <a:gd name="connsiteX21" fmla="*/ 41616 w 138543"/>
                <a:gd name="connsiteY21" fmla="*/ 148 h 217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138543" h="217184">
                  <a:moveTo>
                    <a:pt x="133355" y="148"/>
                  </a:moveTo>
                  <a:lnTo>
                    <a:pt x="133355" y="20306"/>
                  </a:lnTo>
                  <a:lnTo>
                    <a:pt x="58071" y="20306"/>
                  </a:lnTo>
                  <a:lnTo>
                    <a:pt x="47466" y="78084"/>
                  </a:lnTo>
                  <a:cubicBezTo>
                    <a:pt x="56672" y="75399"/>
                    <a:pt x="64973" y="74046"/>
                    <a:pt x="72356" y="74034"/>
                  </a:cubicBezTo>
                  <a:cubicBezTo>
                    <a:pt x="91641" y="74046"/>
                    <a:pt x="107537" y="80500"/>
                    <a:pt x="120055" y="93409"/>
                  </a:cubicBezTo>
                  <a:cubicBezTo>
                    <a:pt x="132561" y="106319"/>
                    <a:pt x="138814" y="122863"/>
                    <a:pt x="138826" y="143021"/>
                  </a:cubicBezTo>
                  <a:cubicBezTo>
                    <a:pt x="138814" y="156959"/>
                    <a:pt x="135604" y="169723"/>
                    <a:pt x="129172" y="181335"/>
                  </a:cubicBezTo>
                  <a:cubicBezTo>
                    <a:pt x="122739" y="192957"/>
                    <a:pt x="114025" y="201862"/>
                    <a:pt x="103040" y="208048"/>
                  </a:cubicBezTo>
                  <a:cubicBezTo>
                    <a:pt x="92044" y="214234"/>
                    <a:pt x="79347" y="217321"/>
                    <a:pt x="64950" y="217333"/>
                  </a:cubicBezTo>
                  <a:cubicBezTo>
                    <a:pt x="47757" y="217321"/>
                    <a:pt x="33259" y="212075"/>
                    <a:pt x="21446" y="201571"/>
                  </a:cubicBezTo>
                  <a:cubicBezTo>
                    <a:pt x="9634" y="191056"/>
                    <a:pt x="2575" y="177442"/>
                    <a:pt x="282" y="160729"/>
                  </a:cubicBezTo>
                  <a:lnTo>
                    <a:pt x="22028" y="160729"/>
                  </a:lnTo>
                  <a:cubicBezTo>
                    <a:pt x="23650" y="168895"/>
                    <a:pt x="26413" y="175529"/>
                    <a:pt x="30306" y="180619"/>
                  </a:cubicBezTo>
                  <a:cubicBezTo>
                    <a:pt x="34188" y="185709"/>
                    <a:pt x="39367" y="189814"/>
                    <a:pt x="45855" y="192924"/>
                  </a:cubicBezTo>
                  <a:cubicBezTo>
                    <a:pt x="52332" y="196056"/>
                    <a:pt x="59122" y="197611"/>
                    <a:pt x="66237" y="197600"/>
                  </a:cubicBezTo>
                  <a:cubicBezTo>
                    <a:pt x="80153" y="197611"/>
                    <a:pt x="92111" y="192342"/>
                    <a:pt x="102101" y="181782"/>
                  </a:cubicBezTo>
                  <a:cubicBezTo>
                    <a:pt x="112079" y="171244"/>
                    <a:pt x="117068" y="158056"/>
                    <a:pt x="117079" y="142227"/>
                  </a:cubicBezTo>
                  <a:cubicBezTo>
                    <a:pt x="117068" y="127953"/>
                    <a:pt x="112560" y="116353"/>
                    <a:pt x="103544" y="107426"/>
                  </a:cubicBezTo>
                  <a:cubicBezTo>
                    <a:pt x="94516" y="98510"/>
                    <a:pt x="82468" y="94047"/>
                    <a:pt x="67389" y="94047"/>
                  </a:cubicBezTo>
                  <a:cubicBezTo>
                    <a:pt x="54905" y="94047"/>
                    <a:pt x="39781" y="97839"/>
                    <a:pt x="22028" y="105423"/>
                  </a:cubicBezTo>
                  <a:lnTo>
                    <a:pt x="41616" y="148"/>
                  </a:ln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88" name="Other_03">
              <a:extLst>
                <a:ext uri="{FF2B5EF4-FFF2-40B4-BE49-F238E27FC236}">
                  <a16:creationId xmlns:a16="http://schemas.microsoft.com/office/drawing/2014/main" id="{C4DB20D0-8BB2-18CA-BED5-42450D02A90E}"/>
                </a:ext>
              </a:extLst>
            </p:cNvPr>
            <p:cNvGrpSpPr/>
            <p:nvPr/>
          </p:nvGrpSpPr>
          <p:grpSpPr>
            <a:xfrm>
              <a:off x="7298588" y="4984156"/>
              <a:ext cx="310235" cy="217195"/>
              <a:chOff x="7298588" y="4984156"/>
              <a:chExt cx="310235" cy="217195"/>
            </a:xfrm>
            <a:solidFill>
              <a:srgbClr val="000000"/>
            </a:solidFill>
          </p:grpSpPr>
          <p:sp>
            <p:nvSpPr>
              <p:cNvPr id="89" name="Freeform: Shape 88">
                <a:extLst>
                  <a:ext uri="{FF2B5EF4-FFF2-40B4-BE49-F238E27FC236}">
                    <a16:creationId xmlns:a16="http://schemas.microsoft.com/office/drawing/2014/main" id="{3F20814A-1F6B-6762-0A8E-4C75F2840E9C}"/>
                  </a:ext>
                </a:extLst>
              </p:cNvPr>
              <p:cNvSpPr/>
              <p:nvPr/>
            </p:nvSpPr>
            <p:spPr>
              <a:xfrm>
                <a:off x="7298588" y="4984156"/>
                <a:ext cx="143891" cy="217195"/>
              </a:xfrm>
              <a:custGeom>
                <a:avLst/>
                <a:gdLst>
                  <a:gd name="connsiteX0" fmla="*/ 25601 w 143891"/>
                  <a:gd name="connsiteY0" fmla="*/ 72130 h 217195"/>
                  <a:gd name="connsiteX1" fmla="*/ 5298 w 143891"/>
                  <a:gd name="connsiteY1" fmla="*/ 72130 h 217195"/>
                  <a:gd name="connsiteX2" fmla="*/ 26250 w 143891"/>
                  <a:gd name="connsiteY2" fmla="*/ 20673 h 217195"/>
                  <a:gd name="connsiteX3" fmla="*/ 75873 w 143891"/>
                  <a:gd name="connsiteY3" fmla="*/ 548 h 217195"/>
                  <a:gd name="connsiteX4" fmla="*/ 123180 w 143891"/>
                  <a:gd name="connsiteY4" fmla="*/ 19431 h 217195"/>
                  <a:gd name="connsiteX5" fmla="*/ 141258 w 143891"/>
                  <a:gd name="connsiteY5" fmla="*/ 63953 h 217195"/>
                  <a:gd name="connsiteX6" fmla="*/ 132633 w 143891"/>
                  <a:gd name="connsiteY6" fmla="*/ 97747 h 217195"/>
                  <a:gd name="connsiteX7" fmla="*/ 99174 w 143891"/>
                  <a:gd name="connsiteY7" fmla="*/ 140468 h 217195"/>
                  <a:gd name="connsiteX8" fmla="*/ 46397 w 143891"/>
                  <a:gd name="connsiteY8" fmla="*/ 197295 h 217195"/>
                  <a:gd name="connsiteX9" fmla="*/ 144144 w 143891"/>
                  <a:gd name="connsiteY9" fmla="*/ 197295 h 217195"/>
                  <a:gd name="connsiteX10" fmla="*/ 144144 w 143891"/>
                  <a:gd name="connsiteY10" fmla="*/ 217744 h 217195"/>
                  <a:gd name="connsiteX11" fmla="*/ 253 w 143891"/>
                  <a:gd name="connsiteY11" fmla="*/ 217744 h 217195"/>
                  <a:gd name="connsiteX12" fmla="*/ 81198 w 143891"/>
                  <a:gd name="connsiteY12" fmla="*/ 130266 h 217195"/>
                  <a:gd name="connsiteX13" fmla="*/ 113247 w 143891"/>
                  <a:gd name="connsiteY13" fmla="*/ 91136 h 217195"/>
                  <a:gd name="connsiteX14" fmla="*/ 120664 w 143891"/>
                  <a:gd name="connsiteY14" fmla="*/ 64244 h 217195"/>
                  <a:gd name="connsiteX15" fmla="*/ 107340 w 143891"/>
                  <a:gd name="connsiteY15" fmla="*/ 33481 h 217195"/>
                  <a:gd name="connsiteX16" fmla="*/ 74721 w 143891"/>
                  <a:gd name="connsiteY16" fmla="*/ 20572 h 217195"/>
                  <a:gd name="connsiteX17" fmla="*/ 40938 w 143891"/>
                  <a:gd name="connsiteY17" fmla="*/ 34119 h 217195"/>
                  <a:gd name="connsiteX18" fmla="*/ 25601 w 143891"/>
                  <a:gd name="connsiteY18" fmla="*/ 72130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43891" h="217195">
                    <a:moveTo>
                      <a:pt x="25601" y="72130"/>
                    </a:moveTo>
                    <a:lnTo>
                      <a:pt x="5298" y="72130"/>
                    </a:lnTo>
                    <a:cubicBezTo>
                      <a:pt x="5868" y="51245"/>
                      <a:pt x="12849" y="34096"/>
                      <a:pt x="26250" y="20673"/>
                    </a:cubicBezTo>
                    <a:cubicBezTo>
                      <a:pt x="39640" y="7260"/>
                      <a:pt x="56185" y="548"/>
                      <a:pt x="75873" y="548"/>
                    </a:cubicBezTo>
                    <a:cubicBezTo>
                      <a:pt x="95360" y="548"/>
                      <a:pt x="111121" y="6846"/>
                      <a:pt x="123180" y="19431"/>
                    </a:cubicBezTo>
                    <a:cubicBezTo>
                      <a:pt x="135217" y="32015"/>
                      <a:pt x="141247" y="46860"/>
                      <a:pt x="141258" y="63953"/>
                    </a:cubicBezTo>
                    <a:cubicBezTo>
                      <a:pt x="141247" y="75967"/>
                      <a:pt x="138372" y="87232"/>
                      <a:pt x="132633" y="97747"/>
                    </a:cubicBezTo>
                    <a:cubicBezTo>
                      <a:pt x="126883" y="108273"/>
                      <a:pt x="115730" y="122514"/>
                      <a:pt x="99174" y="140468"/>
                    </a:cubicBezTo>
                    <a:lnTo>
                      <a:pt x="46397" y="197295"/>
                    </a:lnTo>
                    <a:lnTo>
                      <a:pt x="144144" y="197295"/>
                    </a:lnTo>
                    <a:lnTo>
                      <a:pt x="144144" y="217744"/>
                    </a:lnTo>
                    <a:lnTo>
                      <a:pt x="253" y="217744"/>
                    </a:lnTo>
                    <a:lnTo>
                      <a:pt x="81198" y="130266"/>
                    </a:lnTo>
                    <a:cubicBezTo>
                      <a:pt x="97608" y="112692"/>
                      <a:pt x="108291" y="99649"/>
                      <a:pt x="113247" y="91136"/>
                    </a:cubicBezTo>
                    <a:cubicBezTo>
                      <a:pt x="118180" y="82634"/>
                      <a:pt x="120652" y="73663"/>
                      <a:pt x="120664" y="64244"/>
                    </a:cubicBezTo>
                    <a:cubicBezTo>
                      <a:pt x="120652" y="52341"/>
                      <a:pt x="116211" y="42095"/>
                      <a:pt x="107340" y="33481"/>
                    </a:cubicBezTo>
                    <a:cubicBezTo>
                      <a:pt x="98447" y="24890"/>
                      <a:pt x="87574" y="20583"/>
                      <a:pt x="74721" y="20572"/>
                    </a:cubicBezTo>
                    <a:cubicBezTo>
                      <a:pt x="61163" y="20583"/>
                      <a:pt x="49909" y="25102"/>
                      <a:pt x="40938" y="34119"/>
                    </a:cubicBezTo>
                    <a:cubicBezTo>
                      <a:pt x="31966" y="43157"/>
                      <a:pt x="26854" y="55820"/>
                      <a:pt x="25601" y="72130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0" name="Freeform: Shape 89">
                <a:extLst>
                  <a:ext uri="{FF2B5EF4-FFF2-40B4-BE49-F238E27FC236}">
                    <a16:creationId xmlns:a16="http://schemas.microsoft.com/office/drawing/2014/main" id="{29C79CBE-E16C-E36F-A0B1-4AA5C22394E1}"/>
                  </a:ext>
                </a:extLst>
              </p:cNvPr>
              <p:cNvSpPr/>
              <p:nvPr/>
            </p:nvSpPr>
            <p:spPr>
              <a:xfrm>
                <a:off x="7460771" y="4984156"/>
                <a:ext cx="148052" cy="217195"/>
              </a:xfrm>
              <a:custGeom>
                <a:avLst/>
                <a:gdLst>
                  <a:gd name="connsiteX0" fmla="*/ 118439 w 148052"/>
                  <a:gd name="connsiteY0" fmla="*/ 548 h 217195"/>
                  <a:gd name="connsiteX1" fmla="*/ 122723 w 148052"/>
                  <a:gd name="connsiteY1" fmla="*/ 548 h 217195"/>
                  <a:gd name="connsiteX2" fmla="*/ 122723 w 148052"/>
                  <a:gd name="connsiteY2" fmla="*/ 148321 h 217195"/>
                  <a:gd name="connsiteX3" fmla="*/ 148362 w 148052"/>
                  <a:gd name="connsiteY3" fmla="*/ 148321 h 217195"/>
                  <a:gd name="connsiteX4" fmla="*/ 148362 w 148052"/>
                  <a:gd name="connsiteY4" fmla="*/ 168490 h 217195"/>
                  <a:gd name="connsiteX5" fmla="*/ 122723 w 148052"/>
                  <a:gd name="connsiteY5" fmla="*/ 168490 h 217195"/>
                  <a:gd name="connsiteX6" fmla="*/ 122723 w 148052"/>
                  <a:gd name="connsiteY6" fmla="*/ 217744 h 217195"/>
                  <a:gd name="connsiteX7" fmla="*/ 101704 w 148052"/>
                  <a:gd name="connsiteY7" fmla="*/ 217744 h 217195"/>
                  <a:gd name="connsiteX8" fmla="*/ 101704 w 148052"/>
                  <a:gd name="connsiteY8" fmla="*/ 168490 h 217195"/>
                  <a:gd name="connsiteX9" fmla="*/ 310 w 148052"/>
                  <a:gd name="connsiteY9" fmla="*/ 168490 h 217195"/>
                  <a:gd name="connsiteX10" fmla="*/ 101704 w 148052"/>
                  <a:gd name="connsiteY10" fmla="*/ 148321 h 217195"/>
                  <a:gd name="connsiteX11" fmla="*/ 101704 w 148052"/>
                  <a:gd name="connsiteY11" fmla="*/ 59344 h 217195"/>
                  <a:gd name="connsiteX12" fmla="*/ 38937 w 148052"/>
                  <a:gd name="connsiteY12" fmla="*/ 14832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48052" h="217195">
                    <a:moveTo>
                      <a:pt x="118439" y="548"/>
                    </a:moveTo>
                    <a:lnTo>
                      <a:pt x="122723" y="548"/>
                    </a:lnTo>
                    <a:lnTo>
                      <a:pt x="122723" y="148321"/>
                    </a:lnTo>
                    <a:lnTo>
                      <a:pt x="148362" y="148321"/>
                    </a:lnTo>
                    <a:lnTo>
                      <a:pt x="148362" y="168490"/>
                    </a:lnTo>
                    <a:lnTo>
                      <a:pt x="122723" y="168490"/>
                    </a:lnTo>
                    <a:lnTo>
                      <a:pt x="122723" y="217744"/>
                    </a:lnTo>
                    <a:lnTo>
                      <a:pt x="101704" y="217744"/>
                    </a:lnTo>
                    <a:lnTo>
                      <a:pt x="101704" y="168490"/>
                    </a:lnTo>
                    <a:lnTo>
                      <a:pt x="310" y="168490"/>
                    </a:lnTo>
                    <a:close/>
                    <a:moveTo>
                      <a:pt x="101704" y="148321"/>
                    </a:moveTo>
                    <a:lnTo>
                      <a:pt x="101704" y="59344"/>
                    </a:lnTo>
                    <a:lnTo>
                      <a:pt x="38937" y="148321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91" name="Other_03">
              <a:extLst>
                <a:ext uri="{FF2B5EF4-FFF2-40B4-BE49-F238E27FC236}">
                  <a16:creationId xmlns:a16="http://schemas.microsoft.com/office/drawing/2014/main" id="{32AC57BA-8391-DF7B-49CD-E963D99063F7}"/>
                </a:ext>
              </a:extLst>
            </p:cNvPr>
            <p:cNvGrpSpPr/>
            <p:nvPr/>
          </p:nvGrpSpPr>
          <p:grpSpPr>
            <a:xfrm>
              <a:off x="7888986" y="5559565"/>
              <a:ext cx="274939" cy="222520"/>
              <a:chOff x="7888986" y="5559565"/>
              <a:chExt cx="274939" cy="222520"/>
            </a:xfrm>
            <a:solidFill>
              <a:srgbClr val="000000"/>
            </a:solidFill>
          </p:grpSpPr>
          <p:sp>
            <p:nvSpPr>
              <p:cNvPr id="92" name="Freeform: Shape 91">
                <a:extLst>
                  <a:ext uri="{FF2B5EF4-FFF2-40B4-BE49-F238E27FC236}">
                    <a16:creationId xmlns:a16="http://schemas.microsoft.com/office/drawing/2014/main" id="{AA7144B0-5A9A-0043-138F-7D48FE024975}"/>
                  </a:ext>
                </a:extLst>
              </p:cNvPr>
              <p:cNvSpPr/>
              <p:nvPr/>
            </p:nvSpPr>
            <p:spPr>
              <a:xfrm>
                <a:off x="7888986" y="5564901"/>
                <a:ext cx="54287" cy="211859"/>
              </a:xfrm>
              <a:custGeom>
                <a:avLst/>
                <a:gdLst>
                  <a:gd name="connsiteX0" fmla="*/ 13122 w 54287"/>
                  <a:gd name="connsiteY0" fmla="*/ 749 h 211859"/>
                  <a:gd name="connsiteX1" fmla="*/ 54735 w 54287"/>
                  <a:gd name="connsiteY1" fmla="*/ 749 h 211859"/>
                  <a:gd name="connsiteX2" fmla="*/ 54735 w 54287"/>
                  <a:gd name="connsiteY2" fmla="*/ 212609 h 211859"/>
                  <a:gd name="connsiteX3" fmla="*/ 33716 w 54287"/>
                  <a:gd name="connsiteY3" fmla="*/ 212609 h 211859"/>
                  <a:gd name="connsiteX4" fmla="*/ 33716 w 54287"/>
                  <a:gd name="connsiteY4" fmla="*/ 21489 h 211859"/>
                  <a:gd name="connsiteX5" fmla="*/ 447 w 54287"/>
                  <a:gd name="connsiteY5" fmla="*/ 21489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122" y="749"/>
                    </a:moveTo>
                    <a:lnTo>
                      <a:pt x="54735" y="749"/>
                    </a:lnTo>
                    <a:lnTo>
                      <a:pt x="54735" y="212609"/>
                    </a:lnTo>
                    <a:lnTo>
                      <a:pt x="33716" y="212609"/>
                    </a:lnTo>
                    <a:lnTo>
                      <a:pt x="33716" y="21489"/>
                    </a:lnTo>
                    <a:lnTo>
                      <a:pt x="447" y="21489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3" name="Freeform: Shape 92">
                <a:extLst>
                  <a:ext uri="{FF2B5EF4-FFF2-40B4-BE49-F238E27FC236}">
                    <a16:creationId xmlns:a16="http://schemas.microsoft.com/office/drawing/2014/main" id="{6EBA341A-6C04-ACF6-9988-46451E574716}"/>
                  </a:ext>
                </a:extLst>
              </p:cNvPr>
              <p:cNvSpPr/>
              <p:nvPr/>
            </p:nvSpPr>
            <p:spPr>
              <a:xfrm>
                <a:off x="8020471" y="5559565"/>
                <a:ext cx="143454" cy="222520"/>
              </a:xfrm>
              <a:custGeom>
                <a:avLst/>
                <a:gdLst>
                  <a:gd name="connsiteX0" fmla="*/ 103923 w 143454"/>
                  <a:gd name="connsiteY0" fmla="*/ 101718 h 222520"/>
                  <a:gd name="connsiteX1" fmla="*/ 134663 w 143454"/>
                  <a:gd name="connsiteY1" fmla="*/ 126060 h 222520"/>
                  <a:gd name="connsiteX2" fmla="*/ 143959 w 143454"/>
                  <a:gd name="connsiteY2" fmla="*/ 157169 h 222520"/>
                  <a:gd name="connsiteX3" fmla="*/ 127974 w 143454"/>
                  <a:gd name="connsiteY3" fmla="*/ 200371 h 222520"/>
                  <a:gd name="connsiteX4" fmla="*/ 71941 w 143454"/>
                  <a:gd name="connsiteY4" fmla="*/ 223269 h 222520"/>
                  <a:gd name="connsiteX5" fmla="*/ 18649 w 143454"/>
                  <a:gd name="connsiteY5" fmla="*/ 203179 h 222520"/>
                  <a:gd name="connsiteX6" fmla="*/ 504 w 143454"/>
                  <a:gd name="connsiteY6" fmla="*/ 158892 h 222520"/>
                  <a:gd name="connsiteX7" fmla="*/ 10013 w 143454"/>
                  <a:gd name="connsiteY7" fmla="*/ 126999 h 222520"/>
                  <a:gd name="connsiteX8" fmla="*/ 41704 w 143454"/>
                  <a:gd name="connsiteY8" fmla="*/ 101718 h 222520"/>
                  <a:gd name="connsiteX9" fmla="*/ 18369 w 143454"/>
                  <a:gd name="connsiteY9" fmla="*/ 81705 h 222520"/>
                  <a:gd name="connsiteX10" fmla="*/ 10595 w 143454"/>
                  <a:gd name="connsiteY10" fmla="*/ 56055 h 222520"/>
                  <a:gd name="connsiteX11" fmla="*/ 18873 w 143454"/>
                  <a:gd name="connsiteY11" fmla="*/ 29051 h 222520"/>
                  <a:gd name="connsiteX12" fmla="*/ 41771 w 143454"/>
                  <a:gd name="connsiteY12" fmla="*/ 8311 h 222520"/>
                  <a:gd name="connsiteX13" fmla="*/ 73384 w 143454"/>
                  <a:gd name="connsiteY13" fmla="*/ 749 h 222520"/>
                  <a:gd name="connsiteX14" fmla="*/ 104057 w 143454"/>
                  <a:gd name="connsiteY14" fmla="*/ 8389 h 222520"/>
                  <a:gd name="connsiteX15" fmla="*/ 126162 w 143454"/>
                  <a:gd name="connsiteY15" fmla="*/ 29129 h 222520"/>
                  <a:gd name="connsiteX16" fmla="*/ 134160 w 143454"/>
                  <a:gd name="connsiteY16" fmla="*/ 56636 h 222520"/>
                  <a:gd name="connsiteX17" fmla="*/ 126598 w 143454"/>
                  <a:gd name="connsiteY17" fmla="*/ 82276 h 222520"/>
                  <a:gd name="connsiteX18" fmla="*/ 103923 w 143454"/>
                  <a:gd name="connsiteY18" fmla="*/ 101718 h 222520"/>
                  <a:gd name="connsiteX19" fmla="*/ 72310 w 143454"/>
                  <a:gd name="connsiteY19" fmla="*/ 21355 h 222520"/>
                  <a:gd name="connsiteX20" fmla="*/ 43371 w 143454"/>
                  <a:gd name="connsiteY20" fmla="*/ 31657 h 222520"/>
                  <a:gd name="connsiteX21" fmla="*/ 31905 w 143454"/>
                  <a:gd name="connsiteY21" fmla="*/ 56200 h 222520"/>
                  <a:gd name="connsiteX22" fmla="*/ 44243 w 143454"/>
                  <a:gd name="connsiteY22" fmla="*/ 81772 h 222520"/>
                  <a:gd name="connsiteX23" fmla="*/ 73026 w 143454"/>
                  <a:gd name="connsiteY23" fmla="*/ 93216 h 222520"/>
                  <a:gd name="connsiteX24" fmla="*/ 92938 w 143454"/>
                  <a:gd name="connsiteY24" fmla="*/ 88037 h 222520"/>
                  <a:gd name="connsiteX25" fmla="*/ 107581 w 143454"/>
                  <a:gd name="connsiteY25" fmla="*/ 73852 h 222520"/>
                  <a:gd name="connsiteX26" fmla="*/ 112850 w 143454"/>
                  <a:gd name="connsiteY26" fmla="*/ 55775 h 222520"/>
                  <a:gd name="connsiteX27" fmla="*/ 102458 w 143454"/>
                  <a:gd name="connsiteY27" fmla="*/ 32161 h 222520"/>
                  <a:gd name="connsiteX28" fmla="*/ 72310 w 143454"/>
                  <a:gd name="connsiteY28" fmla="*/ 21355 h 222520"/>
                  <a:gd name="connsiteX29" fmla="*/ 73306 w 143454"/>
                  <a:gd name="connsiteY29" fmla="*/ 112378 h 222520"/>
                  <a:gd name="connsiteX30" fmla="*/ 36637 w 143454"/>
                  <a:gd name="connsiteY30" fmla="*/ 126563 h 222520"/>
                  <a:gd name="connsiteX31" fmla="*/ 21826 w 143454"/>
                  <a:gd name="connsiteY31" fmla="*/ 159619 h 222520"/>
                  <a:gd name="connsiteX32" fmla="*/ 28146 w 143454"/>
                  <a:gd name="connsiteY32" fmla="*/ 181645 h 222520"/>
                  <a:gd name="connsiteX33" fmla="*/ 45843 w 143454"/>
                  <a:gd name="connsiteY33" fmla="*/ 197641 h 222520"/>
                  <a:gd name="connsiteX34" fmla="*/ 72165 w 143454"/>
                  <a:gd name="connsiteY34" fmla="*/ 203257 h 222520"/>
                  <a:gd name="connsiteX35" fmla="*/ 108979 w 143454"/>
                  <a:gd name="connsiteY35" fmla="*/ 189576 h 222520"/>
                  <a:gd name="connsiteX36" fmla="*/ 122638 w 143454"/>
                  <a:gd name="connsiteY36" fmla="*/ 157594 h 222520"/>
                  <a:gd name="connsiteX37" fmla="*/ 108185 w 143454"/>
                  <a:gd name="connsiteY37" fmla="*/ 126138 h 222520"/>
                  <a:gd name="connsiteX38" fmla="*/ 73306 w 143454"/>
                  <a:gd name="connsiteY38" fmla="*/ 112378 h 222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143454" h="222520">
                    <a:moveTo>
                      <a:pt x="103923" y="101718"/>
                    </a:moveTo>
                    <a:cubicBezTo>
                      <a:pt x="118219" y="108832"/>
                      <a:pt x="128466" y="116943"/>
                      <a:pt x="134663" y="126060"/>
                    </a:cubicBezTo>
                    <a:cubicBezTo>
                      <a:pt x="140849" y="135188"/>
                      <a:pt x="143948" y="145557"/>
                      <a:pt x="143959" y="157169"/>
                    </a:cubicBezTo>
                    <a:cubicBezTo>
                      <a:pt x="143948" y="173501"/>
                      <a:pt x="138623" y="187909"/>
                      <a:pt x="127974" y="200371"/>
                    </a:cubicBezTo>
                    <a:cubicBezTo>
                      <a:pt x="114908" y="215640"/>
                      <a:pt x="96227" y="223258"/>
                      <a:pt x="71941" y="223269"/>
                    </a:cubicBezTo>
                    <a:cubicBezTo>
                      <a:pt x="48506" y="223258"/>
                      <a:pt x="30741" y="216569"/>
                      <a:pt x="18649" y="203179"/>
                    </a:cubicBezTo>
                    <a:cubicBezTo>
                      <a:pt x="6545" y="189788"/>
                      <a:pt x="504" y="175034"/>
                      <a:pt x="504" y="158892"/>
                    </a:cubicBezTo>
                    <a:cubicBezTo>
                      <a:pt x="504" y="147101"/>
                      <a:pt x="3670" y="136463"/>
                      <a:pt x="10013" y="126999"/>
                    </a:cubicBezTo>
                    <a:cubicBezTo>
                      <a:pt x="16344" y="117535"/>
                      <a:pt x="26904" y="109112"/>
                      <a:pt x="41704" y="101718"/>
                    </a:cubicBezTo>
                    <a:cubicBezTo>
                      <a:pt x="31323" y="96348"/>
                      <a:pt x="23548" y="89681"/>
                      <a:pt x="18369" y="81705"/>
                    </a:cubicBezTo>
                    <a:cubicBezTo>
                      <a:pt x="13179" y="73740"/>
                      <a:pt x="10583" y="65183"/>
                      <a:pt x="10595" y="56055"/>
                    </a:cubicBezTo>
                    <a:cubicBezTo>
                      <a:pt x="10583" y="46837"/>
                      <a:pt x="13346" y="37843"/>
                      <a:pt x="18873" y="29051"/>
                    </a:cubicBezTo>
                    <a:cubicBezTo>
                      <a:pt x="24388" y="20281"/>
                      <a:pt x="32017" y="13367"/>
                      <a:pt x="41771" y="8311"/>
                    </a:cubicBezTo>
                    <a:cubicBezTo>
                      <a:pt x="51503" y="3277"/>
                      <a:pt x="62041" y="749"/>
                      <a:pt x="73384" y="749"/>
                    </a:cubicBezTo>
                    <a:cubicBezTo>
                      <a:pt x="84414" y="749"/>
                      <a:pt x="94638" y="3300"/>
                      <a:pt x="104057" y="8389"/>
                    </a:cubicBezTo>
                    <a:cubicBezTo>
                      <a:pt x="113454" y="13479"/>
                      <a:pt x="120826" y="20392"/>
                      <a:pt x="126162" y="29129"/>
                    </a:cubicBezTo>
                    <a:cubicBezTo>
                      <a:pt x="131486" y="37866"/>
                      <a:pt x="134149" y="47038"/>
                      <a:pt x="134160" y="56636"/>
                    </a:cubicBezTo>
                    <a:cubicBezTo>
                      <a:pt x="134149" y="66257"/>
                      <a:pt x="131632" y="74803"/>
                      <a:pt x="126598" y="82276"/>
                    </a:cubicBezTo>
                    <a:cubicBezTo>
                      <a:pt x="121553" y="89771"/>
                      <a:pt x="113991" y="96248"/>
                      <a:pt x="103923" y="101718"/>
                    </a:cubicBezTo>
                    <a:close/>
                    <a:moveTo>
                      <a:pt x="72310" y="21355"/>
                    </a:moveTo>
                    <a:cubicBezTo>
                      <a:pt x="60654" y="21355"/>
                      <a:pt x="51011" y="24789"/>
                      <a:pt x="43371" y="31657"/>
                    </a:cubicBezTo>
                    <a:cubicBezTo>
                      <a:pt x="35719" y="38526"/>
                      <a:pt x="31894" y="46714"/>
                      <a:pt x="31905" y="56200"/>
                    </a:cubicBezTo>
                    <a:cubicBezTo>
                      <a:pt x="31894" y="65619"/>
                      <a:pt x="36010" y="74143"/>
                      <a:pt x="44243" y="81772"/>
                    </a:cubicBezTo>
                    <a:cubicBezTo>
                      <a:pt x="52465" y="89413"/>
                      <a:pt x="62063" y="93227"/>
                      <a:pt x="73026" y="93216"/>
                    </a:cubicBezTo>
                    <a:cubicBezTo>
                      <a:pt x="80051" y="93227"/>
                      <a:pt x="86685" y="91493"/>
                      <a:pt x="92938" y="88037"/>
                    </a:cubicBezTo>
                    <a:cubicBezTo>
                      <a:pt x="99180" y="84580"/>
                      <a:pt x="104057" y="79859"/>
                      <a:pt x="107581" y="73852"/>
                    </a:cubicBezTo>
                    <a:cubicBezTo>
                      <a:pt x="111082" y="67856"/>
                      <a:pt x="112839" y="61827"/>
                      <a:pt x="112850" y="55775"/>
                    </a:cubicBezTo>
                    <a:cubicBezTo>
                      <a:pt x="112839" y="47240"/>
                      <a:pt x="109382" y="39364"/>
                      <a:pt x="102458" y="32161"/>
                    </a:cubicBezTo>
                    <a:cubicBezTo>
                      <a:pt x="95533" y="24957"/>
                      <a:pt x="85476" y="21355"/>
                      <a:pt x="72310" y="21355"/>
                    </a:cubicBezTo>
                    <a:close/>
                    <a:moveTo>
                      <a:pt x="73306" y="112378"/>
                    </a:moveTo>
                    <a:cubicBezTo>
                      <a:pt x="58730" y="112389"/>
                      <a:pt x="46503" y="117110"/>
                      <a:pt x="36637" y="126563"/>
                    </a:cubicBezTo>
                    <a:cubicBezTo>
                      <a:pt x="26748" y="136026"/>
                      <a:pt x="21815" y="147045"/>
                      <a:pt x="21826" y="159619"/>
                    </a:cubicBezTo>
                    <a:cubicBezTo>
                      <a:pt x="21815" y="167393"/>
                      <a:pt x="23918" y="174743"/>
                      <a:pt x="28146" y="181645"/>
                    </a:cubicBezTo>
                    <a:cubicBezTo>
                      <a:pt x="32352" y="188569"/>
                      <a:pt x="38259" y="193894"/>
                      <a:pt x="45843" y="197641"/>
                    </a:cubicBezTo>
                    <a:cubicBezTo>
                      <a:pt x="53416" y="201389"/>
                      <a:pt x="62186" y="203268"/>
                      <a:pt x="72165" y="203257"/>
                    </a:cubicBezTo>
                    <a:cubicBezTo>
                      <a:pt x="87591" y="203268"/>
                      <a:pt x="99862" y="198704"/>
                      <a:pt x="108979" y="189576"/>
                    </a:cubicBezTo>
                    <a:cubicBezTo>
                      <a:pt x="118074" y="180459"/>
                      <a:pt x="122627" y="169798"/>
                      <a:pt x="122638" y="157594"/>
                    </a:cubicBezTo>
                    <a:cubicBezTo>
                      <a:pt x="122627" y="145792"/>
                      <a:pt x="117805" y="135310"/>
                      <a:pt x="108185" y="126138"/>
                    </a:cubicBezTo>
                    <a:cubicBezTo>
                      <a:pt x="98542" y="116976"/>
                      <a:pt x="86920" y="112389"/>
                      <a:pt x="73306" y="112378"/>
                    </a:cubicBez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94" name="Other_03">
              <a:extLst>
                <a:ext uri="{FF2B5EF4-FFF2-40B4-BE49-F238E27FC236}">
                  <a16:creationId xmlns:a16="http://schemas.microsoft.com/office/drawing/2014/main" id="{6E9938D0-8EB5-11DB-CED8-56CE72CFF61D}"/>
                </a:ext>
              </a:extLst>
            </p:cNvPr>
            <p:cNvGrpSpPr/>
            <p:nvPr/>
          </p:nvGrpSpPr>
          <p:grpSpPr>
            <a:xfrm>
              <a:off x="9063067" y="4414087"/>
              <a:ext cx="217757" cy="211859"/>
              <a:chOff x="9063067" y="4414087"/>
              <a:chExt cx="217757" cy="211859"/>
            </a:xfrm>
            <a:solidFill>
              <a:srgbClr val="000000"/>
            </a:solidFill>
          </p:grpSpPr>
          <p:sp>
            <p:nvSpPr>
              <p:cNvPr id="95" name="Freeform: Shape 94">
                <a:extLst>
                  <a:ext uri="{FF2B5EF4-FFF2-40B4-BE49-F238E27FC236}">
                    <a16:creationId xmlns:a16="http://schemas.microsoft.com/office/drawing/2014/main" id="{7DBB5428-5A2D-5070-5EC5-496AC9075DBF}"/>
                  </a:ext>
                </a:extLst>
              </p:cNvPr>
              <p:cNvSpPr/>
              <p:nvPr/>
            </p:nvSpPr>
            <p:spPr>
              <a:xfrm>
                <a:off x="9063067" y="4414087"/>
                <a:ext cx="54287" cy="211859"/>
              </a:xfrm>
              <a:custGeom>
                <a:avLst/>
                <a:gdLst>
                  <a:gd name="connsiteX0" fmla="*/ 13532 w 54287"/>
                  <a:gd name="connsiteY0" fmla="*/ 347 h 211859"/>
                  <a:gd name="connsiteX1" fmla="*/ 55145 w 54287"/>
                  <a:gd name="connsiteY1" fmla="*/ 347 h 211859"/>
                  <a:gd name="connsiteX2" fmla="*/ 55145 w 54287"/>
                  <a:gd name="connsiteY2" fmla="*/ 212207 h 211859"/>
                  <a:gd name="connsiteX3" fmla="*/ 34126 w 54287"/>
                  <a:gd name="connsiteY3" fmla="*/ 212207 h 211859"/>
                  <a:gd name="connsiteX4" fmla="*/ 34126 w 54287"/>
                  <a:gd name="connsiteY4" fmla="*/ 21087 h 211859"/>
                  <a:gd name="connsiteX5" fmla="*/ 857 w 54287"/>
                  <a:gd name="connsiteY5" fmla="*/ 21087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532" y="347"/>
                    </a:moveTo>
                    <a:lnTo>
                      <a:pt x="55145" y="347"/>
                    </a:lnTo>
                    <a:lnTo>
                      <a:pt x="55145" y="212207"/>
                    </a:lnTo>
                    <a:lnTo>
                      <a:pt x="34126" y="212207"/>
                    </a:lnTo>
                    <a:lnTo>
                      <a:pt x="34126" y="21087"/>
                    </a:lnTo>
                    <a:lnTo>
                      <a:pt x="857" y="21087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6" name="Freeform: Shape 95">
                <a:extLst>
                  <a:ext uri="{FF2B5EF4-FFF2-40B4-BE49-F238E27FC236}">
                    <a16:creationId xmlns:a16="http://schemas.microsoft.com/office/drawing/2014/main" id="{3A60882C-F0FD-A755-AC0A-916D8BAB6536}"/>
                  </a:ext>
                </a:extLst>
              </p:cNvPr>
              <p:cNvSpPr/>
              <p:nvPr/>
            </p:nvSpPr>
            <p:spPr>
              <a:xfrm>
                <a:off x="9226537" y="4414087"/>
                <a:ext cx="54287" cy="211859"/>
              </a:xfrm>
              <a:custGeom>
                <a:avLst/>
                <a:gdLst>
                  <a:gd name="connsiteX0" fmla="*/ 13589 w 54287"/>
                  <a:gd name="connsiteY0" fmla="*/ 347 h 211859"/>
                  <a:gd name="connsiteX1" fmla="*/ 55202 w 54287"/>
                  <a:gd name="connsiteY1" fmla="*/ 347 h 211859"/>
                  <a:gd name="connsiteX2" fmla="*/ 55202 w 54287"/>
                  <a:gd name="connsiteY2" fmla="*/ 212207 h 211859"/>
                  <a:gd name="connsiteX3" fmla="*/ 34183 w 54287"/>
                  <a:gd name="connsiteY3" fmla="*/ 212207 h 211859"/>
                  <a:gd name="connsiteX4" fmla="*/ 34183 w 54287"/>
                  <a:gd name="connsiteY4" fmla="*/ 21087 h 211859"/>
                  <a:gd name="connsiteX5" fmla="*/ 914 w 54287"/>
                  <a:gd name="connsiteY5" fmla="*/ 21087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589" y="347"/>
                    </a:moveTo>
                    <a:lnTo>
                      <a:pt x="55202" y="347"/>
                    </a:lnTo>
                    <a:lnTo>
                      <a:pt x="55202" y="212207"/>
                    </a:lnTo>
                    <a:lnTo>
                      <a:pt x="34183" y="212207"/>
                    </a:lnTo>
                    <a:lnTo>
                      <a:pt x="34183" y="21087"/>
                    </a:lnTo>
                    <a:lnTo>
                      <a:pt x="914" y="21087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97" name="Other_03">
              <a:extLst>
                <a:ext uri="{FF2B5EF4-FFF2-40B4-BE49-F238E27FC236}">
                  <a16:creationId xmlns:a16="http://schemas.microsoft.com/office/drawing/2014/main" id="{253596C4-008F-060D-38B6-AC2166D54091}"/>
                </a:ext>
              </a:extLst>
            </p:cNvPr>
            <p:cNvGrpSpPr/>
            <p:nvPr/>
          </p:nvGrpSpPr>
          <p:grpSpPr>
            <a:xfrm>
              <a:off x="9033402" y="4984156"/>
              <a:ext cx="277098" cy="217195"/>
              <a:chOff x="9033402" y="4984156"/>
              <a:chExt cx="277098" cy="217195"/>
            </a:xfrm>
            <a:solidFill>
              <a:srgbClr val="000000"/>
            </a:solidFill>
          </p:grpSpPr>
          <p:sp>
            <p:nvSpPr>
              <p:cNvPr id="98" name="Freeform: Shape 97">
                <a:extLst>
                  <a:ext uri="{FF2B5EF4-FFF2-40B4-BE49-F238E27FC236}">
                    <a16:creationId xmlns:a16="http://schemas.microsoft.com/office/drawing/2014/main" id="{FE46B65F-4B13-3996-04E9-277B748EA999}"/>
                  </a:ext>
                </a:extLst>
              </p:cNvPr>
              <p:cNvSpPr/>
              <p:nvPr/>
            </p:nvSpPr>
            <p:spPr>
              <a:xfrm>
                <a:off x="9033402" y="4989492"/>
                <a:ext cx="54287" cy="211859"/>
              </a:xfrm>
              <a:custGeom>
                <a:avLst/>
                <a:gdLst>
                  <a:gd name="connsiteX0" fmla="*/ 13521 w 54287"/>
                  <a:gd name="connsiteY0" fmla="*/ 548 h 211859"/>
                  <a:gd name="connsiteX1" fmla="*/ 55135 w 54287"/>
                  <a:gd name="connsiteY1" fmla="*/ 548 h 211859"/>
                  <a:gd name="connsiteX2" fmla="*/ 55135 w 54287"/>
                  <a:gd name="connsiteY2" fmla="*/ 212408 h 211859"/>
                  <a:gd name="connsiteX3" fmla="*/ 34115 w 54287"/>
                  <a:gd name="connsiteY3" fmla="*/ 212408 h 211859"/>
                  <a:gd name="connsiteX4" fmla="*/ 34115 w 54287"/>
                  <a:gd name="connsiteY4" fmla="*/ 21288 h 211859"/>
                  <a:gd name="connsiteX5" fmla="*/ 847 w 54287"/>
                  <a:gd name="connsiteY5" fmla="*/ 21288 h 211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4287" h="211859">
                    <a:moveTo>
                      <a:pt x="13521" y="548"/>
                    </a:moveTo>
                    <a:lnTo>
                      <a:pt x="55135" y="548"/>
                    </a:lnTo>
                    <a:lnTo>
                      <a:pt x="55135" y="212408"/>
                    </a:lnTo>
                    <a:lnTo>
                      <a:pt x="34115" y="212408"/>
                    </a:lnTo>
                    <a:lnTo>
                      <a:pt x="34115" y="21288"/>
                    </a:lnTo>
                    <a:lnTo>
                      <a:pt x="847" y="21288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9" name="Freeform: Shape 98">
                <a:extLst>
                  <a:ext uri="{FF2B5EF4-FFF2-40B4-BE49-F238E27FC236}">
                    <a16:creationId xmlns:a16="http://schemas.microsoft.com/office/drawing/2014/main" id="{51F8EBD5-F805-91A4-A538-CB8AC85BD75B}"/>
                  </a:ext>
                </a:extLst>
              </p:cNvPr>
              <p:cNvSpPr/>
              <p:nvPr/>
            </p:nvSpPr>
            <p:spPr>
              <a:xfrm>
                <a:off x="9162449" y="4984156"/>
                <a:ext cx="148052" cy="217195"/>
              </a:xfrm>
              <a:custGeom>
                <a:avLst/>
                <a:gdLst>
                  <a:gd name="connsiteX0" fmla="*/ 119033 w 148052"/>
                  <a:gd name="connsiteY0" fmla="*/ 548 h 217195"/>
                  <a:gd name="connsiteX1" fmla="*/ 123317 w 148052"/>
                  <a:gd name="connsiteY1" fmla="*/ 548 h 217195"/>
                  <a:gd name="connsiteX2" fmla="*/ 123317 w 148052"/>
                  <a:gd name="connsiteY2" fmla="*/ 148321 h 217195"/>
                  <a:gd name="connsiteX3" fmla="*/ 148956 w 148052"/>
                  <a:gd name="connsiteY3" fmla="*/ 148321 h 217195"/>
                  <a:gd name="connsiteX4" fmla="*/ 148956 w 148052"/>
                  <a:gd name="connsiteY4" fmla="*/ 168490 h 217195"/>
                  <a:gd name="connsiteX5" fmla="*/ 123317 w 148052"/>
                  <a:gd name="connsiteY5" fmla="*/ 168490 h 217195"/>
                  <a:gd name="connsiteX6" fmla="*/ 123317 w 148052"/>
                  <a:gd name="connsiteY6" fmla="*/ 217744 h 217195"/>
                  <a:gd name="connsiteX7" fmla="*/ 102298 w 148052"/>
                  <a:gd name="connsiteY7" fmla="*/ 217744 h 217195"/>
                  <a:gd name="connsiteX8" fmla="*/ 102298 w 148052"/>
                  <a:gd name="connsiteY8" fmla="*/ 168490 h 217195"/>
                  <a:gd name="connsiteX9" fmla="*/ 904 w 148052"/>
                  <a:gd name="connsiteY9" fmla="*/ 168490 h 217195"/>
                  <a:gd name="connsiteX10" fmla="*/ 102298 w 148052"/>
                  <a:gd name="connsiteY10" fmla="*/ 148321 h 217195"/>
                  <a:gd name="connsiteX11" fmla="*/ 102298 w 148052"/>
                  <a:gd name="connsiteY11" fmla="*/ 59344 h 217195"/>
                  <a:gd name="connsiteX12" fmla="*/ 39531 w 148052"/>
                  <a:gd name="connsiteY12" fmla="*/ 148321 h 2171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48052" h="217195">
                    <a:moveTo>
                      <a:pt x="119033" y="548"/>
                    </a:moveTo>
                    <a:lnTo>
                      <a:pt x="123317" y="548"/>
                    </a:lnTo>
                    <a:lnTo>
                      <a:pt x="123317" y="148321"/>
                    </a:lnTo>
                    <a:lnTo>
                      <a:pt x="148956" y="148321"/>
                    </a:lnTo>
                    <a:lnTo>
                      <a:pt x="148956" y="168490"/>
                    </a:lnTo>
                    <a:lnTo>
                      <a:pt x="123317" y="168490"/>
                    </a:lnTo>
                    <a:lnTo>
                      <a:pt x="123317" y="217744"/>
                    </a:lnTo>
                    <a:lnTo>
                      <a:pt x="102298" y="217744"/>
                    </a:lnTo>
                    <a:lnTo>
                      <a:pt x="102298" y="168490"/>
                    </a:lnTo>
                    <a:lnTo>
                      <a:pt x="904" y="168490"/>
                    </a:lnTo>
                    <a:close/>
                    <a:moveTo>
                      <a:pt x="102298" y="148321"/>
                    </a:moveTo>
                    <a:lnTo>
                      <a:pt x="102298" y="59344"/>
                    </a:lnTo>
                    <a:lnTo>
                      <a:pt x="39531" y="148321"/>
                    </a:lnTo>
                    <a:close/>
                  </a:path>
                </a:pathLst>
              </a:custGeom>
              <a:solidFill>
                <a:srgbClr val="000000"/>
              </a:solidFill>
              <a:ln w="285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00" name="Freeform: Shape 99">
              <a:extLst>
                <a:ext uri="{FF2B5EF4-FFF2-40B4-BE49-F238E27FC236}">
                  <a16:creationId xmlns:a16="http://schemas.microsoft.com/office/drawing/2014/main" id="{C2C2C710-803C-484E-1797-70A4722CC4A3}"/>
                </a:ext>
              </a:extLst>
            </p:cNvPr>
            <p:cNvSpPr/>
            <p:nvPr/>
          </p:nvSpPr>
          <p:spPr>
            <a:xfrm>
              <a:off x="9144807" y="5559577"/>
              <a:ext cx="54287" cy="211859"/>
            </a:xfrm>
            <a:custGeom>
              <a:avLst/>
              <a:gdLst>
                <a:gd name="connsiteX0" fmla="*/ 13560 w 54287"/>
                <a:gd name="connsiteY0" fmla="*/ 747 h 211859"/>
                <a:gd name="connsiteX1" fmla="*/ 55174 w 54287"/>
                <a:gd name="connsiteY1" fmla="*/ 747 h 211859"/>
                <a:gd name="connsiteX2" fmla="*/ 55174 w 54287"/>
                <a:gd name="connsiteY2" fmla="*/ 212607 h 211859"/>
                <a:gd name="connsiteX3" fmla="*/ 34154 w 54287"/>
                <a:gd name="connsiteY3" fmla="*/ 212607 h 211859"/>
                <a:gd name="connsiteX4" fmla="*/ 34154 w 54287"/>
                <a:gd name="connsiteY4" fmla="*/ 21487 h 211859"/>
                <a:gd name="connsiteX5" fmla="*/ 886 w 54287"/>
                <a:gd name="connsiteY5" fmla="*/ 21487 h 211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4287" h="211859">
                  <a:moveTo>
                    <a:pt x="13560" y="747"/>
                  </a:moveTo>
                  <a:lnTo>
                    <a:pt x="55174" y="747"/>
                  </a:lnTo>
                  <a:lnTo>
                    <a:pt x="55174" y="212607"/>
                  </a:lnTo>
                  <a:lnTo>
                    <a:pt x="34154" y="212607"/>
                  </a:lnTo>
                  <a:lnTo>
                    <a:pt x="34154" y="21487"/>
                  </a:lnTo>
                  <a:lnTo>
                    <a:pt x="886" y="21487"/>
                  </a:lnTo>
                  <a:close/>
                </a:path>
              </a:pathLst>
            </a:custGeom>
            <a:solidFill>
              <a:srgbClr val="000000"/>
            </a:solidFill>
            <a:ln w="285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6" name="TextBox 5">
            <a:extLst>
              <a:ext uri="{FF2B5EF4-FFF2-40B4-BE49-F238E27FC236}">
                <a16:creationId xmlns:a16="http://schemas.microsoft.com/office/drawing/2014/main" id="{9066B13F-630C-9542-6DB0-78DD4065C99E}"/>
              </a:ext>
            </a:extLst>
          </p:cNvPr>
          <p:cNvSpPr txBox="1"/>
          <p:nvPr>
            <p:custDataLst>
              <p:tags r:id="rId5"/>
            </p:custDataLst>
          </p:nvPr>
        </p:nvSpPr>
        <p:spPr>
          <a:xfrm>
            <a:off x="511054" y="2231517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3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C76C0F0-D454-B570-BC10-40D911CDC174}"/>
              </a:ext>
            </a:extLst>
          </p:cNvPr>
          <p:cNvSpPr txBox="1"/>
          <p:nvPr>
            <p:custDataLst>
              <p:tags r:id="rId6"/>
            </p:custDataLst>
          </p:nvPr>
        </p:nvSpPr>
        <p:spPr>
          <a:xfrm>
            <a:off x="3638744" y="2231517"/>
            <a:ext cx="2893496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4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5C637FF-6474-F666-3F5C-13FF1178D124}"/>
              </a:ext>
            </a:extLst>
          </p:cNvPr>
          <p:cNvSpPr txBox="1"/>
          <p:nvPr>
            <p:custDataLst>
              <p:tags r:id="rId7"/>
            </p:custDataLst>
          </p:nvPr>
        </p:nvSpPr>
        <p:spPr>
          <a:xfrm>
            <a:off x="6610835" y="2231517"/>
            <a:ext cx="2850520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5</a:t>
            </a:r>
            <a:r>
              <a:rPr lang="en-US" sz="10000" b="1" spc="300" baseline="40000" dirty="0">
                <a:latin typeface="Century Gothic" panose="020B0502020202020204" pitchFamily="34" charset="0"/>
                <a:ea typeface="Cambria Math" panose="02040503050406030204" pitchFamily="18" charset="0"/>
              </a:rPr>
              <a:t>2</a:t>
            </a:r>
            <a:endParaRPr lang="en-US" sz="10000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87BA395-59B9-5B24-3824-F29DF8133C7B}"/>
              </a:ext>
            </a:extLst>
          </p:cNvPr>
          <p:cNvSpPr txBox="1"/>
          <p:nvPr>
            <p:custDataLst>
              <p:tags r:id="rId8"/>
            </p:custDataLst>
          </p:nvPr>
        </p:nvSpPr>
        <p:spPr>
          <a:xfrm>
            <a:off x="2099882" y="2144557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/</a:t>
            </a:r>
            <a:endParaRPr lang="en-US" sz="10000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47F7BD1-501B-CE23-9E66-F0FB303DF13B}"/>
              </a:ext>
            </a:extLst>
          </p:cNvPr>
          <p:cNvSpPr txBox="1"/>
          <p:nvPr>
            <p:custDataLst>
              <p:tags r:id="rId9"/>
            </p:custDataLst>
          </p:nvPr>
        </p:nvSpPr>
        <p:spPr>
          <a:xfrm>
            <a:off x="5086287" y="2133374"/>
            <a:ext cx="304909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0000" b="1" spc="300" dirty="0">
                <a:latin typeface="Century Gothic" panose="020B0502020202020204" pitchFamily="34" charset="0"/>
                <a:ea typeface="Cambria Math" panose="02040503050406030204" pitchFamily="18" charset="0"/>
              </a:rPr>
              <a:t>/</a:t>
            </a:r>
            <a:endParaRPr lang="en-US" sz="10000" dirty="0"/>
          </a:p>
        </p:txBody>
      </p:sp>
    </p:spTree>
    <p:extLst>
      <p:ext uri="{BB962C8B-B14F-4D97-AF65-F5344CB8AC3E}">
        <p14:creationId xmlns:p14="http://schemas.microsoft.com/office/powerpoint/2010/main" val="248898950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BRIGHTSLIDE_SLIDE_COLLAPSED" val="TRUE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3"/>
  <p:tag name="SLIDES" val="1,2,3,4,5,6,7,8"/>
  <p:tag name="RESULT" val="slide-263-10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BRIGHTSLIDE_SLIDE_COLLAPSED" val="TRUE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"/>
  <p:tag name="RESULT" val="slide-263-21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"/>
  <p:tag name="RESULT" val="slide-263-22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63-23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"/>
  <p:tag name="RESULT" val="slide-263-24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19"/>
  <p:tag name="RESULT" val="slide-279-119"/>
  <p:tag name="SLIDES" val="1,2,3,4,5,6,7,8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20"/>
  <p:tag name="RESULT" val="slide-279-120"/>
  <p:tag name="SLIDES" val="1,2,3,4,5,6,7,8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21"/>
  <p:tag name="RESULT" val="slide-279-121"/>
  <p:tag name="SLIDES" val="1,2,3,4,5,6,7,8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2"/>
  <p:tag name="RESULT" val="slide-279-2"/>
  <p:tag name="SLIDES" val="1,2,3,4,5,6,7,8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"/>
  <p:tag name="RESULT" val="slide-263-2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3"/>
  <p:tag name="RESULT" val="slide-279-3"/>
  <p:tag name="SLIDES" val="1,2,3,4,5,6,7,8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"/>
  <p:tag name="RESULT" val="slide-263-21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"/>
  <p:tag name="RESULT" val="slide-263-22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63-23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"/>
  <p:tag name="RESULT" val="slide-263-24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19"/>
  <p:tag name="SLIDES" val="1,2,3,4,5,6,7,8"/>
  <p:tag name="RESULT" val="slide-272-6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20"/>
  <p:tag name="SLIDES" val="1,2,3,4,5,6,7,8"/>
  <p:tag name="RESULT" val="slide-272-7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21"/>
  <p:tag name="SLIDES" val="1,2,3,4,5,6,7,8"/>
  <p:tag name="RESULT" val="slide-272-8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2"/>
  <p:tag name="SLIDES" val="1,2,3,4,5,6,7,8"/>
  <p:tag name="RESULT" val="slide-272-9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3"/>
  <p:tag name="SLIDES" val="1,2,3,4,5,6,7,8"/>
  <p:tag name="RESULT" val="slide-272-10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"/>
  <p:tag name="RESULT" val="slide-263-22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"/>
  <p:tag name="RESULT" val="slide-263-21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"/>
  <p:tag name="RESULT" val="slide-263-22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63-23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"/>
  <p:tag name="RESULT" val="slide-263-24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19"/>
  <p:tag name="SLIDES" val="1,2,3,4,5,6,7,8"/>
  <p:tag name="RESULT" val="slide-273-6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20"/>
  <p:tag name="SLIDES" val="1,2,3,4,5,6,7,8"/>
  <p:tag name="RESULT" val="slide-273-7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21"/>
  <p:tag name="SLIDES" val="1,2,3,4,5,6,7,8"/>
  <p:tag name="RESULT" val="slide-273-8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2"/>
  <p:tag name="SLIDES" val="1,2,3,4,5,6,7,8"/>
  <p:tag name="RESULT" val="slide-273-9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3"/>
  <p:tag name="SLIDES" val="1,2,3,4,5,6,7,8"/>
  <p:tag name="RESULT" val="slide-273-10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63-23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"/>
  <p:tag name="RESULT" val="slide-263-24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19"/>
  <p:tag name="SLIDES" val="1,2,3,4,5,6,7,8"/>
  <p:tag name="RESULT" val="slide-263-6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20"/>
  <p:tag name="SLIDES" val="1,2,3,4,5,6,7,8"/>
  <p:tag name="RESULT" val="slide-263-7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121"/>
  <p:tag name="SLIDES" val="1,2,3,4,5,6,7,8"/>
  <p:tag name="RESULT" val="slide-263-8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79-2"/>
  <p:tag name="SLIDES" val="1,2,3,4,5,6,7,8"/>
  <p:tag name="RESULT" val="slide-263-9"/>
</p:tagLst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170</TotalTime>
  <Words>204</Words>
  <Application>Microsoft Office PowerPoint</Application>
  <PresentationFormat>Custom</PresentationFormat>
  <Paragraphs>36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11</cp:revision>
  <dcterms:created xsi:type="dcterms:W3CDTF">2024-12-11T02:50:01Z</dcterms:created>
  <dcterms:modified xsi:type="dcterms:W3CDTF">2025-09-06T23:26:00Z</dcterms:modified>
</cp:coreProperties>
</file>

<file path=docProps/thumbnail.jpeg>
</file>