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4" r:id="rId4"/>
    <p:sldId id="265" r:id="rId5"/>
    <p:sldId id="268" r:id="rId6"/>
    <p:sldId id="269" r:id="rId7"/>
    <p:sldId id="272" r:id="rId8"/>
    <p:sldId id="275" r:id="rId9"/>
    <p:sldId id="276" r:id="rId10"/>
    <p:sldId id="279" r:id="rId11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92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1104" y="28"/>
      </p:cViewPr>
      <p:guideLst>
        <p:guide orient="horz" pos="3192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Carter" userId="4b4e2a7e9c42e1b2" providerId="LiveId" clId="{4F2089EA-9559-4989-87EE-5826E2C44F32}"/>
    <pc:docChg chg="delSld">
      <pc:chgData name="Sarah Carter" userId="4b4e2a7e9c42e1b2" providerId="LiveId" clId="{4F2089EA-9559-4989-87EE-5826E2C44F32}" dt="2025-04-01T01:52:31.108" v="0" actId="2696"/>
      <pc:docMkLst>
        <pc:docMk/>
      </pc:docMkLst>
      <pc:sldChg chg="del">
        <pc:chgData name="Sarah Carter" userId="4b4e2a7e9c42e1b2" providerId="LiveId" clId="{4F2089EA-9559-4989-87EE-5826E2C44F32}" dt="2025-04-01T01:52:31.108" v="0" actId="2696"/>
        <pc:sldMkLst>
          <pc:docMk/>
          <pc:sldMk cId="3188090920" sldId="261"/>
        </pc:sldMkLst>
      </pc:sldChg>
      <pc:sldChg chg="del">
        <pc:chgData name="Sarah Carter" userId="4b4e2a7e9c42e1b2" providerId="LiveId" clId="{4F2089EA-9559-4989-87EE-5826E2C44F32}" dt="2025-04-01T01:52:31.108" v="0" actId="2696"/>
        <pc:sldMkLst>
          <pc:docMk/>
          <pc:sldMk cId="1207350879" sldId="263"/>
        </pc:sldMkLst>
      </pc:sldChg>
      <pc:sldChg chg="del">
        <pc:chgData name="Sarah Carter" userId="4b4e2a7e9c42e1b2" providerId="LiveId" clId="{4F2089EA-9559-4989-87EE-5826E2C44F32}" dt="2025-04-01T01:52:31.108" v="0" actId="2696"/>
        <pc:sldMkLst>
          <pc:docMk/>
          <pc:sldMk cId="2839837017" sldId="266"/>
        </pc:sldMkLst>
      </pc:sldChg>
      <pc:sldChg chg="del">
        <pc:chgData name="Sarah Carter" userId="4b4e2a7e9c42e1b2" providerId="LiveId" clId="{4F2089EA-9559-4989-87EE-5826E2C44F32}" dt="2025-04-01T01:52:31.108" v="0" actId="2696"/>
        <pc:sldMkLst>
          <pc:docMk/>
          <pc:sldMk cId="2734519714" sldId="267"/>
        </pc:sldMkLst>
      </pc:sldChg>
      <pc:sldChg chg="del">
        <pc:chgData name="Sarah Carter" userId="4b4e2a7e9c42e1b2" providerId="LiveId" clId="{4F2089EA-9559-4989-87EE-5826E2C44F32}" dt="2025-04-01T01:52:31.108" v="0" actId="2696"/>
        <pc:sldMkLst>
          <pc:docMk/>
          <pc:sldMk cId="1112826216" sldId="270"/>
        </pc:sldMkLst>
      </pc:sldChg>
      <pc:sldChg chg="del">
        <pc:chgData name="Sarah Carter" userId="4b4e2a7e9c42e1b2" providerId="LiveId" clId="{4F2089EA-9559-4989-87EE-5826E2C44F32}" dt="2025-04-01T01:52:31.108" v="0" actId="2696"/>
        <pc:sldMkLst>
          <pc:docMk/>
          <pc:sldMk cId="4259999224" sldId="271"/>
        </pc:sldMkLst>
      </pc:sldChg>
      <pc:sldChg chg="del">
        <pc:chgData name="Sarah Carter" userId="4b4e2a7e9c42e1b2" providerId="LiveId" clId="{4F2089EA-9559-4989-87EE-5826E2C44F32}" dt="2025-04-01T01:52:31.108" v="0" actId="2696"/>
        <pc:sldMkLst>
          <pc:docMk/>
          <pc:sldMk cId="3543864563" sldId="273"/>
        </pc:sldMkLst>
      </pc:sldChg>
      <pc:sldChg chg="del">
        <pc:chgData name="Sarah Carter" userId="4b4e2a7e9c42e1b2" providerId="LiveId" clId="{4F2089EA-9559-4989-87EE-5826E2C44F32}" dt="2025-04-01T01:52:31.108" v="0" actId="2696"/>
        <pc:sldMkLst>
          <pc:docMk/>
          <pc:sldMk cId="1709525768" sldId="277"/>
        </pc:sldMkLst>
      </pc:sldChg>
      <pc:sldChg chg="del">
        <pc:chgData name="Sarah Carter" userId="4b4e2a7e9c42e1b2" providerId="LiveId" clId="{4F2089EA-9559-4989-87EE-5826E2C44F32}" dt="2025-04-01T01:52:31.108" v="0" actId="2696"/>
        <pc:sldMkLst>
          <pc:docMk/>
          <pc:sldMk cId="3210508589" sldId="278"/>
        </pc:sldMkLst>
      </pc:sldChg>
      <pc:sldChg chg="del">
        <pc:chgData name="Sarah Carter" userId="4b4e2a7e9c42e1b2" providerId="LiveId" clId="{4F2089EA-9559-4989-87EE-5826E2C44F32}" dt="2025-04-01T01:52:31.108" v="0" actId="2696"/>
        <pc:sldMkLst>
          <pc:docMk/>
          <pc:sldMk cId="2882794269" sldId="28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44569-27D7-4F26-E1DB-0F98700744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239FBC-E943-2413-FE61-8A9BC7CE1E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C8D4DD-689A-D583-2E33-3FA983FD4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B3B9E-F25B-4D81-9B5E-87F0A0EE700D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DAEC3E-64C4-8185-B347-4B95F6B37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CCEED2-081D-AA81-7A17-BF2512EE5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2D25-BC39-46BE-819F-BB88F401A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069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AEA9D-AF19-0BF3-E4C5-65582DFC2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A1B976-A72F-86FD-48B9-1AE60E40C3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93990F-C73C-0222-AF10-50D91F9D8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B3B9E-F25B-4D81-9B5E-87F0A0EE700D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27E26B-1E4A-6B0A-52F3-2EB49D65B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2DB404-57FB-58A7-1ACB-2D23C6EE6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2D25-BC39-46BE-819F-BB88F401A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607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98B6CB5-4EEF-D892-5D40-FD3029A24F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BD3466-CAA9-8A2B-7257-1437E70A87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F90850-B915-CFD0-8C6E-9E67EA9A9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B3B9E-F25B-4D81-9B5E-87F0A0EE700D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DDECC-C97C-A3FA-1ACA-B14142417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50FD19-7B02-9421-4274-1F5833B46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2D25-BC39-46BE-819F-BB88F401A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982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8FC39-8FB8-C316-E475-6F5C0EB71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FECFC1-0236-FF79-932C-559D6B197E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B2DB4E-4144-DAEF-F50D-4EA555C4D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B3B9E-F25B-4D81-9B5E-87F0A0EE700D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CB9AC4-7B9D-5FFB-D2E0-4F3EF4998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D5E28A-BFBE-661B-F35D-75CE3B4FC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2D25-BC39-46BE-819F-BB88F401A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275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10874-72BE-35E1-6215-B50CC7BDA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F8373B-FD09-38E7-123C-CB64215F9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82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82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1D9B99-F3FF-EA58-80B2-5CA16000C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B3B9E-F25B-4D81-9B5E-87F0A0EE700D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1DA07-68F1-012A-1B74-D4494BE5F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C60DDB-9490-03EA-1EA1-017723224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2D25-BC39-46BE-819F-BB88F401A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366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CC258-BCE7-DBA1-ECEB-7BAD1E56B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F0C07B-1F70-E082-E81B-8169DE459F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F78032-7B1A-FF2E-21F8-959EF023E5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6D028F-33B2-2A03-CB80-C998C658E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B3B9E-F25B-4D81-9B5E-87F0A0EE700D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713CDF-F336-79F7-88A0-06E8E6C51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2AF8D0-D558-2414-CCCA-C63411665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2D25-BC39-46BE-819F-BB88F401A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212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9A443-81A5-03A4-CFE7-E249B3F78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B32754-DFDC-0593-EC41-6C092C596D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518664-4955-386A-5F27-252F610B1A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53763C-6BAF-479B-BA55-E7141E6293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4DF384-98CF-6A8B-5FFA-BA81FC866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848000-FB7A-2006-8C65-1E2B4164D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B3B9E-F25B-4D81-9B5E-87F0A0EE700D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37047D-7F09-8119-405F-A44798D7D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C49CEB-FFF0-B0AD-D7C8-C845972D7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2D25-BC39-46BE-819F-BB88F401A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08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CC684-4FE3-55A4-CAD2-93C6B1C5F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1801CC-3FFB-7473-C715-B601C1228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B3B9E-F25B-4D81-9B5E-87F0A0EE700D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085343-7398-11D9-6F5E-F0949FA90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352CFB-343F-D710-657A-33F79D6E0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2D25-BC39-46BE-819F-BB88F401A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85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66E801-7BE2-F523-B13F-65DA7150C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B3B9E-F25B-4D81-9B5E-87F0A0EE700D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239AFC-E123-4A96-6B3B-764175FA1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6267F2-C5B3-9E51-7240-EA66092F1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2D25-BC39-46BE-819F-BB88F401A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575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66A310-F104-E2DB-B1FB-D6177058C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FC8E3-7545-8CC6-99C9-3DCFD3A76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254DD7-4C47-B5D9-4B14-E8A858871F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E590E6-6086-263B-213C-37AA23185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B3B9E-F25B-4D81-9B5E-87F0A0EE700D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F49746-3930-A634-AD9A-F4A66A188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6FD14F-B46A-7019-1F81-F5E68F79A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2D25-BC39-46BE-819F-BB88F401A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712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D4285-EC43-CDA8-99EF-1AF31CF48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60DE1A-FC96-B59D-BD36-BD633A22B9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CBC120-355E-932A-A0CB-B5D7876DF8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A8F6D0-4D0B-FC0D-F27E-C9CEB3248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B3B9E-F25B-4D81-9B5E-87F0A0EE700D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CED49C-FC70-52F9-F68D-69DFE2EAF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28EE9A-D8A8-4977-3250-290C2E449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2D25-BC39-46BE-819F-BB88F401A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681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32AC00-5EBA-5FBB-02AF-1116F5811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4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B92560-5196-6DF2-E975-1AEA6D761C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4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6C9EE8-44BD-7FC8-1416-7BBB56AA19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7FB3B9E-F25B-4D81-9B5E-87F0A0EE700D}" type="datetimeFigureOut">
              <a:rPr lang="en-US" smtClean="0"/>
              <a:t>3/31/2025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7E6CEF-8369-62CB-EFB5-21746D6550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9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2A6A28-5423-B414-791A-79D286D12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BE2D25-BC39-46BE-819F-BB88F401A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238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13" Type="http://schemas.openxmlformats.org/officeDocument/2006/relationships/image" Target="../media/image7.png"/><Relationship Id="rId18" Type="http://schemas.openxmlformats.org/officeDocument/2006/relationships/image" Target="../media/image12.svg"/><Relationship Id="rId3" Type="http://schemas.openxmlformats.org/officeDocument/2006/relationships/tags" Target="../tags/tag3.xml"/><Relationship Id="rId21" Type="http://schemas.openxmlformats.org/officeDocument/2006/relationships/image" Target="../media/image15.png"/><Relationship Id="rId7" Type="http://schemas.openxmlformats.org/officeDocument/2006/relationships/image" Target="../media/image1.png"/><Relationship Id="rId12" Type="http://schemas.openxmlformats.org/officeDocument/2006/relationships/image" Target="../media/image6.svg"/><Relationship Id="rId17" Type="http://schemas.openxmlformats.org/officeDocument/2006/relationships/image" Target="../media/image11.png"/><Relationship Id="rId2" Type="http://schemas.openxmlformats.org/officeDocument/2006/relationships/tags" Target="../tags/tag2.xml"/><Relationship Id="rId16" Type="http://schemas.openxmlformats.org/officeDocument/2006/relationships/image" Target="../media/image10.svg"/><Relationship Id="rId20" Type="http://schemas.openxmlformats.org/officeDocument/2006/relationships/image" Target="../media/image14.svg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5.png"/><Relationship Id="rId5" Type="http://schemas.openxmlformats.org/officeDocument/2006/relationships/tags" Target="../tags/tag5.xml"/><Relationship Id="rId15" Type="http://schemas.openxmlformats.org/officeDocument/2006/relationships/image" Target="../media/image9.png"/><Relationship Id="rId23" Type="http://schemas.openxmlformats.org/officeDocument/2006/relationships/image" Target="../media/image17.png"/><Relationship Id="rId10" Type="http://schemas.openxmlformats.org/officeDocument/2006/relationships/image" Target="../media/image4.svg"/><Relationship Id="rId19" Type="http://schemas.openxmlformats.org/officeDocument/2006/relationships/image" Target="../media/image13.png"/><Relationship Id="rId4" Type="http://schemas.openxmlformats.org/officeDocument/2006/relationships/tags" Target="../tags/tag4.xml"/><Relationship Id="rId9" Type="http://schemas.openxmlformats.org/officeDocument/2006/relationships/image" Target="../media/image3.png"/><Relationship Id="rId14" Type="http://schemas.openxmlformats.org/officeDocument/2006/relationships/image" Target="../media/image8.svg"/><Relationship Id="rId22" Type="http://schemas.openxmlformats.org/officeDocument/2006/relationships/image" Target="../media/image16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tags" Target="../tags/tag42.xml"/><Relationship Id="rId7" Type="http://schemas.openxmlformats.org/officeDocument/2006/relationships/image" Target="../media/image83.sv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image" Target="../media/image82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7.png"/><Relationship Id="rId4" Type="http://schemas.openxmlformats.org/officeDocument/2006/relationships/tags" Target="../tags/tag43.xml"/><Relationship Id="rId9" Type="http://schemas.openxmlformats.org/officeDocument/2006/relationships/image" Target="../media/image85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svg"/><Relationship Id="rId18" Type="http://schemas.openxmlformats.org/officeDocument/2006/relationships/image" Target="../media/image30.png"/><Relationship Id="rId3" Type="http://schemas.openxmlformats.org/officeDocument/2006/relationships/tags" Target="../tags/tag8.xml"/><Relationship Id="rId21" Type="http://schemas.openxmlformats.org/officeDocument/2006/relationships/image" Target="../media/image33.svg"/><Relationship Id="rId7" Type="http://schemas.openxmlformats.org/officeDocument/2006/relationships/image" Target="../media/image19.svg"/><Relationship Id="rId12" Type="http://schemas.openxmlformats.org/officeDocument/2006/relationships/image" Target="../media/image24.png"/><Relationship Id="rId17" Type="http://schemas.openxmlformats.org/officeDocument/2006/relationships/image" Target="../media/image29.svg"/><Relationship Id="rId2" Type="http://schemas.openxmlformats.org/officeDocument/2006/relationships/tags" Target="../tags/tag7.xml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tags" Target="../tags/tag6.xml"/><Relationship Id="rId6" Type="http://schemas.openxmlformats.org/officeDocument/2006/relationships/image" Target="../media/image18.png"/><Relationship Id="rId11" Type="http://schemas.openxmlformats.org/officeDocument/2006/relationships/image" Target="../media/image23.sv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7.svg"/><Relationship Id="rId10" Type="http://schemas.openxmlformats.org/officeDocument/2006/relationships/image" Target="../media/image22.png"/><Relationship Id="rId19" Type="http://schemas.openxmlformats.org/officeDocument/2006/relationships/image" Target="../media/image31.svg"/><Relationship Id="rId4" Type="http://schemas.openxmlformats.org/officeDocument/2006/relationships/tags" Target="../tags/tag9.xml"/><Relationship Id="rId9" Type="http://schemas.openxmlformats.org/officeDocument/2006/relationships/image" Target="../media/image21.svg"/><Relationship Id="rId14" Type="http://schemas.openxmlformats.org/officeDocument/2006/relationships/image" Target="../media/image26.png"/><Relationship Id="rId22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13" Type="http://schemas.openxmlformats.org/officeDocument/2006/relationships/image" Target="../media/image40.png"/><Relationship Id="rId3" Type="http://schemas.openxmlformats.org/officeDocument/2006/relationships/tags" Target="../tags/tag12.xml"/><Relationship Id="rId7" Type="http://schemas.openxmlformats.org/officeDocument/2006/relationships/image" Target="../media/image34.png"/><Relationship Id="rId12" Type="http://schemas.openxmlformats.org/officeDocument/2006/relationships/image" Target="../media/image39.sv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8.png"/><Relationship Id="rId5" Type="http://schemas.openxmlformats.org/officeDocument/2006/relationships/tags" Target="../tags/tag14.xml"/><Relationship Id="rId15" Type="http://schemas.openxmlformats.org/officeDocument/2006/relationships/image" Target="../media/image17.png"/><Relationship Id="rId10" Type="http://schemas.openxmlformats.org/officeDocument/2006/relationships/image" Target="../media/image37.svg"/><Relationship Id="rId4" Type="http://schemas.openxmlformats.org/officeDocument/2006/relationships/tags" Target="../tags/tag13.xml"/><Relationship Id="rId9" Type="http://schemas.openxmlformats.org/officeDocument/2006/relationships/image" Target="../media/image36.png"/><Relationship Id="rId14" Type="http://schemas.openxmlformats.org/officeDocument/2006/relationships/image" Target="../media/image41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svg"/><Relationship Id="rId3" Type="http://schemas.openxmlformats.org/officeDocument/2006/relationships/tags" Target="../tags/tag17.xml"/><Relationship Id="rId7" Type="http://schemas.openxmlformats.org/officeDocument/2006/relationships/image" Target="../media/image43.svg"/><Relationship Id="rId12" Type="http://schemas.openxmlformats.org/officeDocument/2006/relationships/image" Target="../media/image48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42.png"/><Relationship Id="rId11" Type="http://schemas.openxmlformats.org/officeDocument/2006/relationships/image" Target="../media/image47.sv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46.png"/><Relationship Id="rId4" Type="http://schemas.openxmlformats.org/officeDocument/2006/relationships/tags" Target="../tags/tag18.xml"/><Relationship Id="rId9" Type="http://schemas.openxmlformats.org/officeDocument/2006/relationships/image" Target="../media/image45.sv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svg"/><Relationship Id="rId3" Type="http://schemas.openxmlformats.org/officeDocument/2006/relationships/tags" Target="../tags/tag21.xml"/><Relationship Id="rId7" Type="http://schemas.openxmlformats.org/officeDocument/2006/relationships/image" Target="../media/image51.svg"/><Relationship Id="rId12" Type="http://schemas.openxmlformats.org/officeDocument/2006/relationships/image" Target="../media/image56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50.png"/><Relationship Id="rId11" Type="http://schemas.openxmlformats.org/officeDocument/2006/relationships/image" Target="../media/image55.sv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54.png"/><Relationship Id="rId4" Type="http://schemas.openxmlformats.org/officeDocument/2006/relationships/tags" Target="../tags/tag22.xml"/><Relationship Id="rId9" Type="http://schemas.openxmlformats.org/officeDocument/2006/relationships/image" Target="../media/image53.svg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svg"/><Relationship Id="rId3" Type="http://schemas.openxmlformats.org/officeDocument/2006/relationships/tags" Target="../tags/tag25.xml"/><Relationship Id="rId7" Type="http://schemas.openxmlformats.org/officeDocument/2006/relationships/image" Target="../media/image59.svg"/><Relationship Id="rId12" Type="http://schemas.openxmlformats.org/officeDocument/2006/relationships/image" Target="../media/image64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58.png"/><Relationship Id="rId11" Type="http://schemas.openxmlformats.org/officeDocument/2006/relationships/image" Target="../media/image63.sv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62.png"/><Relationship Id="rId4" Type="http://schemas.openxmlformats.org/officeDocument/2006/relationships/tags" Target="../tags/tag26.xml"/><Relationship Id="rId9" Type="http://schemas.openxmlformats.org/officeDocument/2006/relationships/image" Target="../media/image61.svg"/><Relationship Id="rId1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3.svg"/><Relationship Id="rId3" Type="http://schemas.openxmlformats.org/officeDocument/2006/relationships/tags" Target="../tags/tag29.xml"/><Relationship Id="rId7" Type="http://schemas.openxmlformats.org/officeDocument/2006/relationships/image" Target="../media/image67.svg"/><Relationship Id="rId12" Type="http://schemas.openxmlformats.org/officeDocument/2006/relationships/image" Target="../media/image72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66.png"/><Relationship Id="rId11" Type="http://schemas.openxmlformats.org/officeDocument/2006/relationships/image" Target="../media/image71.sv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70.png"/><Relationship Id="rId4" Type="http://schemas.openxmlformats.org/officeDocument/2006/relationships/tags" Target="../tags/tag30.xml"/><Relationship Id="rId9" Type="http://schemas.openxmlformats.org/officeDocument/2006/relationships/image" Target="../media/image69.svg"/><Relationship Id="rId1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svg"/><Relationship Id="rId3" Type="http://schemas.openxmlformats.org/officeDocument/2006/relationships/tags" Target="../tags/tag33.xml"/><Relationship Id="rId7" Type="http://schemas.openxmlformats.org/officeDocument/2006/relationships/image" Target="../media/image74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17.png"/><Relationship Id="rId5" Type="http://schemas.openxmlformats.org/officeDocument/2006/relationships/tags" Target="../tags/tag35.xml"/><Relationship Id="rId10" Type="http://schemas.openxmlformats.org/officeDocument/2006/relationships/image" Target="../media/image77.svg"/><Relationship Id="rId4" Type="http://schemas.openxmlformats.org/officeDocument/2006/relationships/tags" Target="../tags/tag34.xml"/><Relationship Id="rId9" Type="http://schemas.openxmlformats.org/officeDocument/2006/relationships/image" Target="../media/image7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tags" Target="../tags/tag38.xml"/><Relationship Id="rId7" Type="http://schemas.openxmlformats.org/officeDocument/2006/relationships/image" Target="../media/image79.sv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78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7.png"/><Relationship Id="rId4" Type="http://schemas.openxmlformats.org/officeDocument/2006/relationships/tags" Target="../tags/tag39.xml"/><Relationship Id="rId9" Type="http://schemas.openxmlformats.org/officeDocument/2006/relationships/image" Target="../media/image8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1">
            <a:extLst>
              <a:ext uri="{FF2B5EF4-FFF2-40B4-BE49-F238E27FC236}">
                <a16:creationId xmlns:a16="http://schemas.microsoft.com/office/drawing/2014/main" id="{2CB51E7E-291D-24B1-1775-DF3863B14A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587500" y="1270000"/>
            <a:ext cx="1790700" cy="17907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DCEC946E-40DA-62AA-E182-635FFAEF75DF}"/>
              </a:ext>
            </a:extLst>
          </p:cNvPr>
          <p:cNvSpPr txBox="1"/>
          <p:nvPr/>
        </p:nvSpPr>
        <p:spPr>
          <a:xfrm>
            <a:off x="1587500" y="1066800"/>
            <a:ext cx="17907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5x5 PUZZLE 1</a:t>
            </a:r>
          </a:p>
        </p:txBody>
      </p:sp>
      <p:pic>
        <p:nvPicPr>
          <p:cNvPr id="7" name="BULK_Picture2">
            <a:extLst>
              <a:ext uri="{FF2B5EF4-FFF2-40B4-BE49-F238E27FC236}">
                <a16:creationId xmlns:a16="http://schemas.microsoft.com/office/drawing/2014/main" id="{319CB98F-29B9-E16A-0DAA-8796E8F1DE6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394200" y="1270000"/>
            <a:ext cx="1790700" cy="1790700"/>
          </a:xfrm>
          <a:prstGeom prst="rect">
            <a:avLst/>
          </a:prstGeom>
        </p:spPr>
      </p:pic>
      <p:sp>
        <p:nvSpPr>
          <p:cNvPr id="8" name="TextBox 7 M">
            <a:extLst>
              <a:ext uri="{FF2B5EF4-FFF2-40B4-BE49-F238E27FC236}">
                <a16:creationId xmlns:a16="http://schemas.microsoft.com/office/drawing/2014/main" id="{71556B27-18A1-A7D1-B6F8-D7F2CCB4BA74}"/>
              </a:ext>
            </a:extLst>
          </p:cNvPr>
          <p:cNvSpPr txBox="1"/>
          <p:nvPr/>
        </p:nvSpPr>
        <p:spPr>
          <a:xfrm>
            <a:off x="4394200" y="1066800"/>
            <a:ext cx="17907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5x5 PUZZLE 2</a:t>
            </a:r>
          </a:p>
        </p:txBody>
      </p:sp>
      <p:pic>
        <p:nvPicPr>
          <p:cNvPr id="11" name="BULK_Picture3">
            <a:extLst>
              <a:ext uri="{FF2B5EF4-FFF2-40B4-BE49-F238E27FC236}">
                <a16:creationId xmlns:a16="http://schemas.microsoft.com/office/drawing/2014/main" id="{6A54B055-3251-9FA8-E4BE-4EFBCB5F476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587500" y="3378200"/>
            <a:ext cx="1790700" cy="1790700"/>
          </a:xfrm>
          <a:prstGeom prst="rect">
            <a:avLst/>
          </a:prstGeom>
        </p:spPr>
      </p:pic>
      <p:sp>
        <p:nvSpPr>
          <p:cNvPr id="12" name="TextBox 11 M">
            <a:extLst>
              <a:ext uri="{FF2B5EF4-FFF2-40B4-BE49-F238E27FC236}">
                <a16:creationId xmlns:a16="http://schemas.microsoft.com/office/drawing/2014/main" id="{14D79031-0C68-313F-C140-D462D9CE8174}"/>
              </a:ext>
            </a:extLst>
          </p:cNvPr>
          <p:cNvSpPr txBox="1"/>
          <p:nvPr/>
        </p:nvSpPr>
        <p:spPr>
          <a:xfrm>
            <a:off x="1587500" y="3175000"/>
            <a:ext cx="17907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5x5 PUZZLE 3</a:t>
            </a:r>
          </a:p>
        </p:txBody>
      </p:sp>
      <p:pic>
        <p:nvPicPr>
          <p:cNvPr id="15" name="BULK_Picture4">
            <a:extLst>
              <a:ext uri="{FF2B5EF4-FFF2-40B4-BE49-F238E27FC236}">
                <a16:creationId xmlns:a16="http://schemas.microsoft.com/office/drawing/2014/main" id="{60B5B59B-4944-F279-1245-84B7EA9DB66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394200" y="3378200"/>
            <a:ext cx="1790700" cy="1790700"/>
          </a:xfrm>
          <a:prstGeom prst="rect">
            <a:avLst/>
          </a:prstGeom>
        </p:spPr>
      </p:pic>
      <p:sp>
        <p:nvSpPr>
          <p:cNvPr id="16" name="TextBox 15 M">
            <a:extLst>
              <a:ext uri="{FF2B5EF4-FFF2-40B4-BE49-F238E27FC236}">
                <a16:creationId xmlns:a16="http://schemas.microsoft.com/office/drawing/2014/main" id="{07E0351B-1828-07B3-CE6A-6BA4D27AF218}"/>
              </a:ext>
            </a:extLst>
          </p:cNvPr>
          <p:cNvSpPr txBox="1"/>
          <p:nvPr/>
        </p:nvSpPr>
        <p:spPr>
          <a:xfrm>
            <a:off x="4394200" y="3175000"/>
            <a:ext cx="17907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5x5 PUZZLE 4</a:t>
            </a:r>
          </a:p>
        </p:txBody>
      </p:sp>
      <p:pic>
        <p:nvPicPr>
          <p:cNvPr id="19" name="BULK_Picture5">
            <a:extLst>
              <a:ext uri="{FF2B5EF4-FFF2-40B4-BE49-F238E27FC236}">
                <a16:creationId xmlns:a16="http://schemas.microsoft.com/office/drawing/2014/main" id="{F9B37672-E749-0DDA-E1C4-4FA3B7C1618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587500" y="5473700"/>
            <a:ext cx="1790700" cy="1790700"/>
          </a:xfrm>
          <a:prstGeom prst="rect">
            <a:avLst/>
          </a:prstGeom>
        </p:spPr>
      </p:pic>
      <p:sp>
        <p:nvSpPr>
          <p:cNvPr id="20" name="TextBox 19 M">
            <a:extLst>
              <a:ext uri="{FF2B5EF4-FFF2-40B4-BE49-F238E27FC236}">
                <a16:creationId xmlns:a16="http://schemas.microsoft.com/office/drawing/2014/main" id="{94461A0B-4C9D-5F79-501F-38706BCA462B}"/>
              </a:ext>
            </a:extLst>
          </p:cNvPr>
          <p:cNvSpPr txBox="1"/>
          <p:nvPr/>
        </p:nvSpPr>
        <p:spPr>
          <a:xfrm>
            <a:off x="1587500" y="5270500"/>
            <a:ext cx="17907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5x5 PUZZLE 5</a:t>
            </a:r>
          </a:p>
        </p:txBody>
      </p:sp>
      <p:pic>
        <p:nvPicPr>
          <p:cNvPr id="23" name="BULK_Picture6">
            <a:extLst>
              <a:ext uri="{FF2B5EF4-FFF2-40B4-BE49-F238E27FC236}">
                <a16:creationId xmlns:a16="http://schemas.microsoft.com/office/drawing/2014/main" id="{2C6BD3D3-4E21-CA80-E454-5AC12B92E8A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394200" y="5473700"/>
            <a:ext cx="1790700" cy="1790700"/>
          </a:xfrm>
          <a:prstGeom prst="rect">
            <a:avLst/>
          </a:prstGeom>
        </p:spPr>
      </p:pic>
      <p:sp>
        <p:nvSpPr>
          <p:cNvPr id="24" name="TextBox 23 M">
            <a:extLst>
              <a:ext uri="{FF2B5EF4-FFF2-40B4-BE49-F238E27FC236}">
                <a16:creationId xmlns:a16="http://schemas.microsoft.com/office/drawing/2014/main" id="{7AB585CD-C791-4B82-634E-C415B85E52D0}"/>
              </a:ext>
            </a:extLst>
          </p:cNvPr>
          <p:cNvSpPr txBox="1"/>
          <p:nvPr/>
        </p:nvSpPr>
        <p:spPr>
          <a:xfrm>
            <a:off x="4394200" y="5270500"/>
            <a:ext cx="17907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5x5 PUZZLE 6</a:t>
            </a:r>
          </a:p>
        </p:txBody>
      </p:sp>
      <p:pic>
        <p:nvPicPr>
          <p:cNvPr id="27" name="BULK_Picture7">
            <a:extLst>
              <a:ext uri="{FF2B5EF4-FFF2-40B4-BE49-F238E27FC236}">
                <a16:creationId xmlns:a16="http://schemas.microsoft.com/office/drawing/2014/main" id="{16EE012C-2355-CAD8-DD32-3355EC1F6AE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587500" y="7569200"/>
            <a:ext cx="1790700" cy="1790700"/>
          </a:xfrm>
          <a:prstGeom prst="rect">
            <a:avLst/>
          </a:prstGeom>
        </p:spPr>
      </p:pic>
      <p:sp>
        <p:nvSpPr>
          <p:cNvPr id="28" name="TextBox 27 M">
            <a:extLst>
              <a:ext uri="{FF2B5EF4-FFF2-40B4-BE49-F238E27FC236}">
                <a16:creationId xmlns:a16="http://schemas.microsoft.com/office/drawing/2014/main" id="{BAD327F8-3977-D41D-E039-679BC12EF56B}"/>
              </a:ext>
            </a:extLst>
          </p:cNvPr>
          <p:cNvSpPr txBox="1"/>
          <p:nvPr/>
        </p:nvSpPr>
        <p:spPr>
          <a:xfrm>
            <a:off x="1587500" y="7366000"/>
            <a:ext cx="17907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5x5 PUZZLE 7</a:t>
            </a:r>
          </a:p>
        </p:txBody>
      </p:sp>
      <p:pic>
        <p:nvPicPr>
          <p:cNvPr id="31" name="BULK_Picture8">
            <a:extLst>
              <a:ext uri="{FF2B5EF4-FFF2-40B4-BE49-F238E27FC236}">
                <a16:creationId xmlns:a16="http://schemas.microsoft.com/office/drawing/2014/main" id="{33859538-7FD5-0E01-649B-1C0C6AEC566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4394200" y="7569200"/>
            <a:ext cx="1790700" cy="1790700"/>
          </a:xfrm>
          <a:prstGeom prst="rect">
            <a:avLst/>
          </a:prstGeom>
        </p:spPr>
      </p:pic>
      <p:sp>
        <p:nvSpPr>
          <p:cNvPr id="32" name="TextBox 31 M">
            <a:extLst>
              <a:ext uri="{FF2B5EF4-FFF2-40B4-BE49-F238E27FC236}">
                <a16:creationId xmlns:a16="http://schemas.microsoft.com/office/drawing/2014/main" id="{C13C6881-521F-FC93-5FE5-461D7DF1C30C}"/>
              </a:ext>
            </a:extLst>
          </p:cNvPr>
          <p:cNvSpPr txBox="1"/>
          <p:nvPr/>
        </p:nvSpPr>
        <p:spPr>
          <a:xfrm>
            <a:off x="4394200" y="7366000"/>
            <a:ext cx="17907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5x5 PUZZLE 8</a:t>
            </a:r>
          </a:p>
        </p:txBody>
      </p:sp>
      <p:sp>
        <p:nvSpPr>
          <p:cNvPr id="39" name="Textbox_07 M">
            <a:extLst>
              <a:ext uri="{FF2B5EF4-FFF2-40B4-BE49-F238E27FC236}">
                <a16:creationId xmlns:a16="http://schemas.microsoft.com/office/drawing/2014/main" id="{52963772-415F-2E1A-510C-83EEC56E9F1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31800" y="9398000"/>
            <a:ext cx="5588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Century Gothic" panose="020B0502020202020204" pitchFamily="34" charset="0"/>
              </a:rPr>
              <a:t>Created by Sarah Carter | @mathequalslove | mathequalslove.net |</a:t>
            </a:r>
          </a:p>
        </p:txBody>
      </p:sp>
      <p:pic>
        <p:nvPicPr>
          <p:cNvPr id="40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089CAFC6-088E-5DE5-23A8-30BB67A10F6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0" y="9372600"/>
            <a:ext cx="2313484" cy="304800"/>
          </a:xfrm>
          <a:prstGeom prst="rect">
            <a:avLst/>
          </a:prstGeom>
        </p:spPr>
      </p:pic>
      <p:sp>
        <p:nvSpPr>
          <p:cNvPr id="41" name="Textbox_05 M">
            <a:extLst>
              <a:ext uri="{FF2B5EF4-FFF2-40B4-BE49-F238E27FC236}">
                <a16:creationId xmlns:a16="http://schemas.microsoft.com/office/drawing/2014/main" id="{27E18B1D-6487-7D13-FD5F-406345746E6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71500" y="228600"/>
            <a:ext cx="675640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PERIMETER PUZZLES</a:t>
            </a:r>
          </a:p>
        </p:txBody>
      </p:sp>
      <p:sp>
        <p:nvSpPr>
          <p:cNvPr id="42" name="Textbox_06 M">
            <a:extLst>
              <a:ext uri="{FF2B5EF4-FFF2-40B4-BE49-F238E27FC236}">
                <a16:creationId xmlns:a16="http://schemas.microsoft.com/office/drawing/2014/main" id="{31394E8B-65A3-4758-A33E-B331E50378A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71500" y="609600"/>
            <a:ext cx="6756400" cy="463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Divide the grid into regions so that each region contains a single number from the grid that corresponds to the perimeter of the region.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73930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ther_01">
            <a:extLst>
              <a:ext uri="{FF2B5EF4-FFF2-40B4-BE49-F238E27FC236}">
                <a16:creationId xmlns:a16="http://schemas.microsoft.com/office/drawing/2014/main" id="{9405EE9F-EF9E-B654-B6FB-F465568743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44700" y="1562100"/>
            <a:ext cx="3657600" cy="36576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B8ADD1CE-9904-8F43-9AB6-539391444422}"/>
              </a:ext>
            </a:extLst>
          </p:cNvPr>
          <p:cNvSpPr txBox="1"/>
          <p:nvPr/>
        </p:nvSpPr>
        <p:spPr>
          <a:xfrm>
            <a:off x="2070100" y="1333500"/>
            <a:ext cx="37338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11x11 PUZZLE 1</a:t>
            </a:r>
          </a:p>
        </p:txBody>
      </p:sp>
      <p:pic>
        <p:nvPicPr>
          <p:cNvPr id="7" name="Other_02">
            <a:extLst>
              <a:ext uri="{FF2B5EF4-FFF2-40B4-BE49-F238E27FC236}">
                <a16:creationId xmlns:a16="http://schemas.microsoft.com/office/drawing/2014/main" id="{712D7C9F-DA9E-58DC-C2CD-4BFC649A39B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44700" y="5676900"/>
            <a:ext cx="3657600" cy="3657600"/>
          </a:xfrm>
          <a:prstGeom prst="rect">
            <a:avLst/>
          </a:prstGeom>
        </p:spPr>
      </p:pic>
      <p:sp>
        <p:nvSpPr>
          <p:cNvPr id="8" name="Textbox_02">
            <a:extLst>
              <a:ext uri="{FF2B5EF4-FFF2-40B4-BE49-F238E27FC236}">
                <a16:creationId xmlns:a16="http://schemas.microsoft.com/office/drawing/2014/main" id="{6189A525-9370-4FC4-BF0C-0096C2310D38}"/>
              </a:ext>
            </a:extLst>
          </p:cNvPr>
          <p:cNvSpPr txBox="1"/>
          <p:nvPr/>
        </p:nvSpPr>
        <p:spPr>
          <a:xfrm>
            <a:off x="2019300" y="5473700"/>
            <a:ext cx="37338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11x11 PUZZLE 2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685A748B-0E09-BB91-BA4E-04DF388873B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31800" y="9398000"/>
            <a:ext cx="5588000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Century Gothic" panose="020B0502020202020204" pitchFamily="34" charset="0"/>
              </a:rPr>
              <a:t>Created by Sarah Carter | @mathequalslove | mathequalslove.net |</a:t>
            </a:r>
          </a:p>
        </p:txBody>
      </p:sp>
      <p:pic>
        <p:nvPicPr>
          <p:cNvPr id="11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FBA29ACE-4DFB-6271-E293-463B752D0C6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0" y="9372600"/>
            <a:ext cx="2313487" cy="304800"/>
          </a:xfrm>
          <a:prstGeom prst="rect">
            <a:avLst/>
          </a:prstGeom>
        </p:spPr>
      </p:pic>
      <p:sp>
        <p:nvSpPr>
          <p:cNvPr id="12" name="Textbox_04">
            <a:extLst>
              <a:ext uri="{FF2B5EF4-FFF2-40B4-BE49-F238E27FC236}">
                <a16:creationId xmlns:a16="http://schemas.microsoft.com/office/drawing/2014/main" id="{A46B02B5-9797-20AE-4330-C7101FF81B7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08000" y="304800"/>
            <a:ext cx="675640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PERIMETER PUZZLES</a:t>
            </a:r>
          </a:p>
        </p:txBody>
      </p:sp>
      <p:sp>
        <p:nvSpPr>
          <p:cNvPr id="13" name="Textbox_05">
            <a:extLst>
              <a:ext uri="{FF2B5EF4-FFF2-40B4-BE49-F238E27FC236}">
                <a16:creationId xmlns:a16="http://schemas.microsoft.com/office/drawing/2014/main" id="{B5D0E422-D4C6-6073-30E8-F2F5F08F5F7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08000" y="762000"/>
            <a:ext cx="6756400" cy="463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Divide the grid into regions so that each region contains a single number from the grid that corresponds to the perimeter of the region. </a:t>
            </a:r>
          </a:p>
        </p:txBody>
      </p:sp>
    </p:spTree>
    <p:extLst>
      <p:ext uri="{BB962C8B-B14F-4D97-AF65-F5344CB8AC3E}">
        <p14:creationId xmlns:p14="http://schemas.microsoft.com/office/powerpoint/2010/main" val="1168086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1">
            <a:extLst>
              <a:ext uri="{FF2B5EF4-FFF2-40B4-BE49-F238E27FC236}">
                <a16:creationId xmlns:a16="http://schemas.microsoft.com/office/drawing/2014/main" id="{1343BC84-458C-F991-8DCB-2F9F773442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87500" y="1270000"/>
            <a:ext cx="1790700" cy="17907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375EB21F-6070-8C69-8EC8-45023402EDFD}"/>
              </a:ext>
            </a:extLst>
          </p:cNvPr>
          <p:cNvSpPr txBox="1"/>
          <p:nvPr/>
        </p:nvSpPr>
        <p:spPr>
          <a:xfrm>
            <a:off x="1587500" y="1066800"/>
            <a:ext cx="17907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6x6 PUZZLE 1</a:t>
            </a:r>
          </a:p>
        </p:txBody>
      </p:sp>
      <p:pic>
        <p:nvPicPr>
          <p:cNvPr id="7" name="BULK_Picture2">
            <a:extLst>
              <a:ext uri="{FF2B5EF4-FFF2-40B4-BE49-F238E27FC236}">
                <a16:creationId xmlns:a16="http://schemas.microsoft.com/office/drawing/2014/main" id="{4F01CA9A-C8D9-65CA-476E-F1D1764446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394200" y="1270000"/>
            <a:ext cx="1790700" cy="1790700"/>
          </a:xfrm>
          <a:prstGeom prst="rect">
            <a:avLst/>
          </a:prstGeom>
        </p:spPr>
      </p:pic>
      <p:sp>
        <p:nvSpPr>
          <p:cNvPr id="8" name="TextBox 7 M">
            <a:extLst>
              <a:ext uri="{FF2B5EF4-FFF2-40B4-BE49-F238E27FC236}">
                <a16:creationId xmlns:a16="http://schemas.microsoft.com/office/drawing/2014/main" id="{91AEC033-2127-66A0-00EE-5CA803F37ACF}"/>
              </a:ext>
            </a:extLst>
          </p:cNvPr>
          <p:cNvSpPr txBox="1"/>
          <p:nvPr/>
        </p:nvSpPr>
        <p:spPr>
          <a:xfrm>
            <a:off x="4394200" y="1066800"/>
            <a:ext cx="17907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6x6 PUZZLE 2</a:t>
            </a:r>
          </a:p>
        </p:txBody>
      </p:sp>
      <p:pic>
        <p:nvPicPr>
          <p:cNvPr id="11" name="BULK_Picture3">
            <a:extLst>
              <a:ext uri="{FF2B5EF4-FFF2-40B4-BE49-F238E27FC236}">
                <a16:creationId xmlns:a16="http://schemas.microsoft.com/office/drawing/2014/main" id="{B246C895-F0D9-5762-18E9-587173A1282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587500" y="3378200"/>
            <a:ext cx="1790700" cy="1790700"/>
          </a:xfrm>
          <a:prstGeom prst="rect">
            <a:avLst/>
          </a:prstGeom>
        </p:spPr>
      </p:pic>
      <p:sp>
        <p:nvSpPr>
          <p:cNvPr id="12" name="TextBox 11 M">
            <a:extLst>
              <a:ext uri="{FF2B5EF4-FFF2-40B4-BE49-F238E27FC236}">
                <a16:creationId xmlns:a16="http://schemas.microsoft.com/office/drawing/2014/main" id="{2C097933-36CB-A4FD-D15C-09BC0BE4A4AC}"/>
              </a:ext>
            </a:extLst>
          </p:cNvPr>
          <p:cNvSpPr txBox="1"/>
          <p:nvPr/>
        </p:nvSpPr>
        <p:spPr>
          <a:xfrm>
            <a:off x="1587500" y="3175000"/>
            <a:ext cx="17907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6x6 PUZZLE 3</a:t>
            </a:r>
          </a:p>
        </p:txBody>
      </p:sp>
      <p:pic>
        <p:nvPicPr>
          <p:cNvPr id="15" name="BULK_Picture4">
            <a:extLst>
              <a:ext uri="{FF2B5EF4-FFF2-40B4-BE49-F238E27FC236}">
                <a16:creationId xmlns:a16="http://schemas.microsoft.com/office/drawing/2014/main" id="{7B553A1A-461C-EE70-7450-FF32470735C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394200" y="3378200"/>
            <a:ext cx="1790700" cy="1790700"/>
          </a:xfrm>
          <a:prstGeom prst="rect">
            <a:avLst/>
          </a:prstGeom>
        </p:spPr>
      </p:pic>
      <p:sp>
        <p:nvSpPr>
          <p:cNvPr id="16" name="TextBox 15 M">
            <a:extLst>
              <a:ext uri="{FF2B5EF4-FFF2-40B4-BE49-F238E27FC236}">
                <a16:creationId xmlns:a16="http://schemas.microsoft.com/office/drawing/2014/main" id="{083C134A-5AE6-B4A7-9551-216BD35D9EC0}"/>
              </a:ext>
            </a:extLst>
          </p:cNvPr>
          <p:cNvSpPr txBox="1"/>
          <p:nvPr/>
        </p:nvSpPr>
        <p:spPr>
          <a:xfrm>
            <a:off x="4394200" y="3175000"/>
            <a:ext cx="17907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6x6 PUZZLE 4</a:t>
            </a:r>
          </a:p>
        </p:txBody>
      </p:sp>
      <p:pic>
        <p:nvPicPr>
          <p:cNvPr id="19" name="BULK_Picture5">
            <a:extLst>
              <a:ext uri="{FF2B5EF4-FFF2-40B4-BE49-F238E27FC236}">
                <a16:creationId xmlns:a16="http://schemas.microsoft.com/office/drawing/2014/main" id="{72382CAE-C90D-A67A-312B-559AECE7583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587500" y="5473700"/>
            <a:ext cx="1790700" cy="1790700"/>
          </a:xfrm>
          <a:prstGeom prst="rect">
            <a:avLst/>
          </a:prstGeom>
        </p:spPr>
      </p:pic>
      <p:sp>
        <p:nvSpPr>
          <p:cNvPr id="20" name="TextBox 19 M">
            <a:extLst>
              <a:ext uri="{FF2B5EF4-FFF2-40B4-BE49-F238E27FC236}">
                <a16:creationId xmlns:a16="http://schemas.microsoft.com/office/drawing/2014/main" id="{CD1F1E4B-0ACD-4345-7776-5533B5A49B19}"/>
              </a:ext>
            </a:extLst>
          </p:cNvPr>
          <p:cNvSpPr txBox="1"/>
          <p:nvPr/>
        </p:nvSpPr>
        <p:spPr>
          <a:xfrm>
            <a:off x="1587500" y="5270500"/>
            <a:ext cx="17907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6x6 PUZZLE 5</a:t>
            </a:r>
          </a:p>
        </p:txBody>
      </p:sp>
      <p:pic>
        <p:nvPicPr>
          <p:cNvPr id="23" name="BULK_Picture6">
            <a:extLst>
              <a:ext uri="{FF2B5EF4-FFF2-40B4-BE49-F238E27FC236}">
                <a16:creationId xmlns:a16="http://schemas.microsoft.com/office/drawing/2014/main" id="{5447EFEE-21AD-E882-B0D1-B0FBFE11729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394200" y="5473700"/>
            <a:ext cx="1790700" cy="1790700"/>
          </a:xfrm>
          <a:prstGeom prst="rect">
            <a:avLst/>
          </a:prstGeom>
        </p:spPr>
      </p:pic>
      <p:sp>
        <p:nvSpPr>
          <p:cNvPr id="24" name="TextBox 23 M">
            <a:extLst>
              <a:ext uri="{FF2B5EF4-FFF2-40B4-BE49-F238E27FC236}">
                <a16:creationId xmlns:a16="http://schemas.microsoft.com/office/drawing/2014/main" id="{B4D53D1D-E6F2-D49C-DDBA-829C45966477}"/>
              </a:ext>
            </a:extLst>
          </p:cNvPr>
          <p:cNvSpPr txBox="1"/>
          <p:nvPr/>
        </p:nvSpPr>
        <p:spPr>
          <a:xfrm>
            <a:off x="4394200" y="5270500"/>
            <a:ext cx="17907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6x6 PUZZLE 6</a:t>
            </a:r>
          </a:p>
        </p:txBody>
      </p:sp>
      <p:pic>
        <p:nvPicPr>
          <p:cNvPr id="27" name="BULK_Picture7">
            <a:extLst>
              <a:ext uri="{FF2B5EF4-FFF2-40B4-BE49-F238E27FC236}">
                <a16:creationId xmlns:a16="http://schemas.microsoft.com/office/drawing/2014/main" id="{86D3A58B-9694-8490-3125-5BC77F029C5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587500" y="7569200"/>
            <a:ext cx="1790700" cy="1790700"/>
          </a:xfrm>
          <a:prstGeom prst="rect">
            <a:avLst/>
          </a:prstGeom>
        </p:spPr>
      </p:pic>
      <p:sp>
        <p:nvSpPr>
          <p:cNvPr id="28" name="TextBox 27 M">
            <a:extLst>
              <a:ext uri="{FF2B5EF4-FFF2-40B4-BE49-F238E27FC236}">
                <a16:creationId xmlns:a16="http://schemas.microsoft.com/office/drawing/2014/main" id="{857A40A3-8934-ED8F-FF9B-DE37DA538275}"/>
              </a:ext>
            </a:extLst>
          </p:cNvPr>
          <p:cNvSpPr txBox="1"/>
          <p:nvPr/>
        </p:nvSpPr>
        <p:spPr>
          <a:xfrm>
            <a:off x="1587500" y="7366000"/>
            <a:ext cx="17907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6x6 PUZZLE 7</a:t>
            </a:r>
          </a:p>
        </p:txBody>
      </p:sp>
      <p:pic>
        <p:nvPicPr>
          <p:cNvPr id="31" name="BULK_Picture8">
            <a:extLst>
              <a:ext uri="{FF2B5EF4-FFF2-40B4-BE49-F238E27FC236}">
                <a16:creationId xmlns:a16="http://schemas.microsoft.com/office/drawing/2014/main" id="{ED54E38D-002F-4FB1-2CFE-1FF0F42FFCD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394200" y="7569200"/>
            <a:ext cx="1790700" cy="1790700"/>
          </a:xfrm>
          <a:prstGeom prst="rect">
            <a:avLst/>
          </a:prstGeom>
        </p:spPr>
      </p:pic>
      <p:sp>
        <p:nvSpPr>
          <p:cNvPr id="32" name="TextBox 31 M">
            <a:extLst>
              <a:ext uri="{FF2B5EF4-FFF2-40B4-BE49-F238E27FC236}">
                <a16:creationId xmlns:a16="http://schemas.microsoft.com/office/drawing/2014/main" id="{7498C13A-7729-B0C7-4004-E46409016157}"/>
              </a:ext>
            </a:extLst>
          </p:cNvPr>
          <p:cNvSpPr txBox="1"/>
          <p:nvPr/>
        </p:nvSpPr>
        <p:spPr>
          <a:xfrm>
            <a:off x="4394200" y="7366000"/>
            <a:ext cx="17907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6x6 PUZZLE 8</a:t>
            </a:r>
          </a:p>
        </p:txBody>
      </p:sp>
      <p:sp>
        <p:nvSpPr>
          <p:cNvPr id="39" name="Textbox_07 M">
            <a:extLst>
              <a:ext uri="{FF2B5EF4-FFF2-40B4-BE49-F238E27FC236}">
                <a16:creationId xmlns:a16="http://schemas.microsoft.com/office/drawing/2014/main" id="{6E30E489-A24D-A129-983B-3F8D3376C89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31800" y="9398000"/>
            <a:ext cx="5588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Century Gothic" panose="020B0502020202020204" pitchFamily="34" charset="0"/>
              </a:rPr>
              <a:t>Created by Sarah Carter | @mathequalslove | mathequalslove.net |</a:t>
            </a:r>
          </a:p>
        </p:txBody>
      </p:sp>
      <p:pic>
        <p:nvPicPr>
          <p:cNvPr id="40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53D388DB-F8B8-C1FC-4804-A2E48F01DF2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0" y="9372600"/>
            <a:ext cx="2313484" cy="304800"/>
          </a:xfrm>
          <a:prstGeom prst="rect">
            <a:avLst/>
          </a:prstGeom>
        </p:spPr>
      </p:pic>
      <p:sp>
        <p:nvSpPr>
          <p:cNvPr id="41" name="Textbox_05 M">
            <a:extLst>
              <a:ext uri="{FF2B5EF4-FFF2-40B4-BE49-F238E27FC236}">
                <a16:creationId xmlns:a16="http://schemas.microsoft.com/office/drawing/2014/main" id="{49CFA42E-D79F-132B-7134-B5BA8308FF9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71500" y="228600"/>
            <a:ext cx="675640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PERIMETER PUZZLES</a:t>
            </a:r>
          </a:p>
        </p:txBody>
      </p:sp>
      <p:sp>
        <p:nvSpPr>
          <p:cNvPr id="42" name="Textbox_06 M">
            <a:extLst>
              <a:ext uri="{FF2B5EF4-FFF2-40B4-BE49-F238E27FC236}">
                <a16:creationId xmlns:a16="http://schemas.microsoft.com/office/drawing/2014/main" id="{A29F6676-EEDC-A17B-6496-66B06A383A2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71500" y="609600"/>
            <a:ext cx="6756400" cy="463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Divide the grid into regions so that each region contains a single number from the grid that corresponds to the perimeter of the region. </a:t>
            </a:r>
          </a:p>
        </p:txBody>
      </p:sp>
    </p:spTree>
    <p:extLst>
      <p:ext uri="{BB962C8B-B14F-4D97-AF65-F5344CB8AC3E}">
        <p14:creationId xmlns:p14="http://schemas.microsoft.com/office/powerpoint/2010/main" val="759362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ther_01">
            <a:extLst>
              <a:ext uri="{FF2B5EF4-FFF2-40B4-BE49-F238E27FC236}">
                <a16:creationId xmlns:a16="http://schemas.microsoft.com/office/drawing/2014/main" id="{684E1023-2900-1CED-625F-C1FC6A7742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8200" y="1473200"/>
            <a:ext cx="2921000" cy="2921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C40F3F2F-BD5D-271C-3D9C-861B5F2141B2}"/>
              </a:ext>
            </a:extLst>
          </p:cNvPr>
          <p:cNvSpPr txBox="1"/>
          <p:nvPr/>
        </p:nvSpPr>
        <p:spPr>
          <a:xfrm>
            <a:off x="838200" y="1270000"/>
            <a:ext cx="29210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7x7 PUZZLE 1</a:t>
            </a:r>
          </a:p>
        </p:txBody>
      </p:sp>
      <p:pic>
        <p:nvPicPr>
          <p:cNvPr id="7" name="Other_02">
            <a:extLst>
              <a:ext uri="{FF2B5EF4-FFF2-40B4-BE49-F238E27FC236}">
                <a16:creationId xmlns:a16="http://schemas.microsoft.com/office/drawing/2014/main" id="{6F981C6C-B2BA-422C-D8D4-F7B9FCC9DC2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013200" y="1473200"/>
            <a:ext cx="2921000" cy="2921000"/>
          </a:xfrm>
          <a:prstGeom prst="rect">
            <a:avLst/>
          </a:prstGeom>
        </p:spPr>
      </p:pic>
      <p:sp>
        <p:nvSpPr>
          <p:cNvPr id="8" name="Textbox_02">
            <a:extLst>
              <a:ext uri="{FF2B5EF4-FFF2-40B4-BE49-F238E27FC236}">
                <a16:creationId xmlns:a16="http://schemas.microsoft.com/office/drawing/2014/main" id="{180A6020-528C-5EA5-C594-3A06876E8D41}"/>
              </a:ext>
            </a:extLst>
          </p:cNvPr>
          <p:cNvSpPr txBox="1"/>
          <p:nvPr/>
        </p:nvSpPr>
        <p:spPr>
          <a:xfrm>
            <a:off x="4013200" y="1270000"/>
            <a:ext cx="29210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7x7 PUZZLE 2</a:t>
            </a:r>
          </a:p>
        </p:txBody>
      </p:sp>
      <p:pic>
        <p:nvPicPr>
          <p:cNvPr id="11" name="Other_03">
            <a:extLst>
              <a:ext uri="{FF2B5EF4-FFF2-40B4-BE49-F238E27FC236}">
                <a16:creationId xmlns:a16="http://schemas.microsoft.com/office/drawing/2014/main" id="{E34F59E8-16FB-9703-F754-23BBDDA95CB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38200" y="5588000"/>
            <a:ext cx="2921000" cy="2921000"/>
          </a:xfrm>
          <a:prstGeom prst="rect">
            <a:avLst/>
          </a:prstGeom>
        </p:spPr>
      </p:pic>
      <p:sp>
        <p:nvSpPr>
          <p:cNvPr id="12" name="Textbox_03">
            <a:extLst>
              <a:ext uri="{FF2B5EF4-FFF2-40B4-BE49-F238E27FC236}">
                <a16:creationId xmlns:a16="http://schemas.microsoft.com/office/drawing/2014/main" id="{3C193019-DB4C-ED08-DB12-CC6CFCE3A46F}"/>
              </a:ext>
            </a:extLst>
          </p:cNvPr>
          <p:cNvSpPr txBox="1"/>
          <p:nvPr/>
        </p:nvSpPr>
        <p:spPr>
          <a:xfrm>
            <a:off x="838200" y="5384800"/>
            <a:ext cx="29210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7x7 PUZZLE 3</a:t>
            </a:r>
          </a:p>
        </p:txBody>
      </p:sp>
      <p:pic>
        <p:nvPicPr>
          <p:cNvPr id="15" name="Other_04">
            <a:extLst>
              <a:ext uri="{FF2B5EF4-FFF2-40B4-BE49-F238E27FC236}">
                <a16:creationId xmlns:a16="http://schemas.microsoft.com/office/drawing/2014/main" id="{0A6D6DD7-DA1B-6F97-98A6-2B49D7B26CB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013200" y="5588000"/>
            <a:ext cx="2921000" cy="2921000"/>
          </a:xfrm>
          <a:prstGeom prst="rect">
            <a:avLst/>
          </a:prstGeom>
        </p:spPr>
      </p:pic>
      <p:sp>
        <p:nvSpPr>
          <p:cNvPr id="16" name="Textbox_04">
            <a:extLst>
              <a:ext uri="{FF2B5EF4-FFF2-40B4-BE49-F238E27FC236}">
                <a16:creationId xmlns:a16="http://schemas.microsoft.com/office/drawing/2014/main" id="{C2E9DDF3-25D7-4B84-FCB1-4602AE5FFAA6}"/>
              </a:ext>
            </a:extLst>
          </p:cNvPr>
          <p:cNvSpPr txBox="1"/>
          <p:nvPr/>
        </p:nvSpPr>
        <p:spPr>
          <a:xfrm>
            <a:off x="4013200" y="5384800"/>
            <a:ext cx="29210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7x7 PUZZLE 4</a:t>
            </a:r>
          </a:p>
        </p:txBody>
      </p:sp>
      <p:sp>
        <p:nvSpPr>
          <p:cNvPr id="21" name="Textbox_05">
            <a:extLst>
              <a:ext uri="{FF2B5EF4-FFF2-40B4-BE49-F238E27FC236}">
                <a16:creationId xmlns:a16="http://schemas.microsoft.com/office/drawing/2014/main" id="{2B6B7395-27D7-E2B5-275B-340A93682E2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31800" y="9398000"/>
            <a:ext cx="5588000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Century Gothic" panose="020B0502020202020204" pitchFamily="34" charset="0"/>
              </a:rPr>
              <a:t>Created by Sarah Carter | @mathequalslove | mathequalslove.net |</a:t>
            </a:r>
          </a:p>
        </p:txBody>
      </p:sp>
      <p:pic>
        <p:nvPicPr>
          <p:cNvPr id="22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6F0F4880-47DA-0C29-6F17-C880443B22D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0" y="9372600"/>
            <a:ext cx="2313487" cy="304800"/>
          </a:xfrm>
          <a:prstGeom prst="rect">
            <a:avLst/>
          </a:prstGeom>
        </p:spPr>
      </p:pic>
      <p:sp>
        <p:nvSpPr>
          <p:cNvPr id="2" name="Textbox_06">
            <a:extLst>
              <a:ext uri="{FF2B5EF4-FFF2-40B4-BE49-F238E27FC236}">
                <a16:creationId xmlns:a16="http://schemas.microsoft.com/office/drawing/2014/main" id="{6826E87F-ACEB-4046-4DA9-1FD08CDA8AF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71500" y="228600"/>
            <a:ext cx="675640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PERIMETER PUZZLES</a:t>
            </a:r>
          </a:p>
        </p:txBody>
      </p:sp>
      <p:sp>
        <p:nvSpPr>
          <p:cNvPr id="5" name="Textbox_07">
            <a:extLst>
              <a:ext uri="{FF2B5EF4-FFF2-40B4-BE49-F238E27FC236}">
                <a16:creationId xmlns:a16="http://schemas.microsoft.com/office/drawing/2014/main" id="{86FB59ED-AEFB-14CE-D8F8-7D463C1D3A6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71500" y="609600"/>
            <a:ext cx="6756400" cy="463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Divide the grid into regions so that each region contains a single number from the grid that corresponds to the perimeter of the region.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314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ther_01">
            <a:extLst>
              <a:ext uri="{FF2B5EF4-FFF2-40B4-BE49-F238E27FC236}">
                <a16:creationId xmlns:a16="http://schemas.microsoft.com/office/drawing/2014/main" id="{0AEEDA36-E526-E23F-19E8-E2C94ECB84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" y="1473200"/>
            <a:ext cx="2921000" cy="2921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A3379FEF-4CCE-4F52-D0DD-E4E9031BA672}"/>
              </a:ext>
            </a:extLst>
          </p:cNvPr>
          <p:cNvSpPr txBox="1"/>
          <p:nvPr/>
        </p:nvSpPr>
        <p:spPr>
          <a:xfrm>
            <a:off x="838200" y="1270000"/>
            <a:ext cx="29210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7x7 PUZZLE 5</a:t>
            </a:r>
          </a:p>
        </p:txBody>
      </p:sp>
      <p:pic>
        <p:nvPicPr>
          <p:cNvPr id="7" name="Other_02">
            <a:extLst>
              <a:ext uri="{FF2B5EF4-FFF2-40B4-BE49-F238E27FC236}">
                <a16:creationId xmlns:a16="http://schemas.microsoft.com/office/drawing/2014/main" id="{F616714D-7528-CF63-4ECA-A0B7B7CF30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13200" y="1473200"/>
            <a:ext cx="2921000" cy="2921000"/>
          </a:xfrm>
          <a:prstGeom prst="rect">
            <a:avLst/>
          </a:prstGeom>
        </p:spPr>
      </p:pic>
      <p:sp>
        <p:nvSpPr>
          <p:cNvPr id="8" name="Textbox_02">
            <a:extLst>
              <a:ext uri="{FF2B5EF4-FFF2-40B4-BE49-F238E27FC236}">
                <a16:creationId xmlns:a16="http://schemas.microsoft.com/office/drawing/2014/main" id="{741CC66E-8818-D9A2-BA5E-7C2BE5E39A68}"/>
              </a:ext>
            </a:extLst>
          </p:cNvPr>
          <p:cNvSpPr txBox="1"/>
          <p:nvPr/>
        </p:nvSpPr>
        <p:spPr>
          <a:xfrm>
            <a:off x="4013200" y="1270000"/>
            <a:ext cx="29210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7x7 PUZZLE 6</a:t>
            </a:r>
          </a:p>
        </p:txBody>
      </p:sp>
      <p:pic>
        <p:nvPicPr>
          <p:cNvPr id="11" name="Other_03">
            <a:extLst>
              <a:ext uri="{FF2B5EF4-FFF2-40B4-BE49-F238E27FC236}">
                <a16:creationId xmlns:a16="http://schemas.microsoft.com/office/drawing/2014/main" id="{B5B10200-6DFF-FD2D-C3F9-770BFDFFFD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8200" y="5588000"/>
            <a:ext cx="2921000" cy="2921000"/>
          </a:xfrm>
          <a:prstGeom prst="rect">
            <a:avLst/>
          </a:prstGeom>
        </p:spPr>
      </p:pic>
      <p:sp>
        <p:nvSpPr>
          <p:cNvPr id="12" name="Textbox_03">
            <a:extLst>
              <a:ext uri="{FF2B5EF4-FFF2-40B4-BE49-F238E27FC236}">
                <a16:creationId xmlns:a16="http://schemas.microsoft.com/office/drawing/2014/main" id="{5AD35488-EE74-2D42-463C-60E4FC48477A}"/>
              </a:ext>
            </a:extLst>
          </p:cNvPr>
          <p:cNvSpPr txBox="1"/>
          <p:nvPr/>
        </p:nvSpPr>
        <p:spPr>
          <a:xfrm>
            <a:off x="838200" y="5384800"/>
            <a:ext cx="29210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7x7 PUZZLE 7</a:t>
            </a:r>
          </a:p>
        </p:txBody>
      </p:sp>
      <p:pic>
        <p:nvPicPr>
          <p:cNvPr id="15" name="Other_04">
            <a:extLst>
              <a:ext uri="{FF2B5EF4-FFF2-40B4-BE49-F238E27FC236}">
                <a16:creationId xmlns:a16="http://schemas.microsoft.com/office/drawing/2014/main" id="{FDA28813-CE1B-1CC6-8184-D21B5702C20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013200" y="5588000"/>
            <a:ext cx="2921000" cy="2921000"/>
          </a:xfrm>
          <a:prstGeom prst="rect">
            <a:avLst/>
          </a:prstGeom>
        </p:spPr>
      </p:pic>
      <p:sp>
        <p:nvSpPr>
          <p:cNvPr id="16" name="Textbox_04">
            <a:extLst>
              <a:ext uri="{FF2B5EF4-FFF2-40B4-BE49-F238E27FC236}">
                <a16:creationId xmlns:a16="http://schemas.microsoft.com/office/drawing/2014/main" id="{03929C8C-EC1B-23FE-BC38-6B33F88176B6}"/>
              </a:ext>
            </a:extLst>
          </p:cNvPr>
          <p:cNvSpPr txBox="1"/>
          <p:nvPr/>
        </p:nvSpPr>
        <p:spPr>
          <a:xfrm>
            <a:off x="4013200" y="5384800"/>
            <a:ext cx="29210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7x7 PUZZLE 8</a:t>
            </a:r>
          </a:p>
        </p:txBody>
      </p:sp>
      <p:sp>
        <p:nvSpPr>
          <p:cNvPr id="21" name="Textbox_05">
            <a:extLst>
              <a:ext uri="{FF2B5EF4-FFF2-40B4-BE49-F238E27FC236}">
                <a16:creationId xmlns:a16="http://schemas.microsoft.com/office/drawing/2014/main" id="{1EDDC1DA-4F66-117D-65B6-DFD59815E92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31800" y="9398000"/>
            <a:ext cx="5588000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Century Gothic" panose="020B0502020202020204" pitchFamily="34" charset="0"/>
              </a:rPr>
              <a:t>Created by Sarah Carter | @mathequalslove | mathequalslove.net |</a:t>
            </a:r>
          </a:p>
        </p:txBody>
      </p:sp>
      <p:pic>
        <p:nvPicPr>
          <p:cNvPr id="22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654D2B61-4A0C-A0AA-B708-B8D141E2D55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0" y="9372600"/>
            <a:ext cx="2313487" cy="304800"/>
          </a:xfrm>
          <a:prstGeom prst="rect">
            <a:avLst/>
          </a:prstGeom>
        </p:spPr>
      </p:pic>
      <p:sp>
        <p:nvSpPr>
          <p:cNvPr id="2" name="Textbox_06">
            <a:extLst>
              <a:ext uri="{FF2B5EF4-FFF2-40B4-BE49-F238E27FC236}">
                <a16:creationId xmlns:a16="http://schemas.microsoft.com/office/drawing/2014/main" id="{CBC48893-0209-DCC4-2ADA-F5E12E06A0F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71500" y="228600"/>
            <a:ext cx="675640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PERIMETER PUZZLES</a:t>
            </a:r>
          </a:p>
        </p:txBody>
      </p:sp>
      <p:sp>
        <p:nvSpPr>
          <p:cNvPr id="5" name="Textbox_07">
            <a:extLst>
              <a:ext uri="{FF2B5EF4-FFF2-40B4-BE49-F238E27FC236}">
                <a16:creationId xmlns:a16="http://schemas.microsoft.com/office/drawing/2014/main" id="{FCEE8B5E-93D6-931A-4D66-E144B8782B5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71500" y="609600"/>
            <a:ext cx="6756400" cy="463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Divide the grid into regions so that each region contains a single number from the grid that corresponds to the perimeter of the region. </a:t>
            </a:r>
          </a:p>
        </p:txBody>
      </p:sp>
    </p:spTree>
    <p:extLst>
      <p:ext uri="{BB962C8B-B14F-4D97-AF65-F5344CB8AC3E}">
        <p14:creationId xmlns:p14="http://schemas.microsoft.com/office/powerpoint/2010/main" val="1174706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ther_01">
            <a:extLst>
              <a:ext uri="{FF2B5EF4-FFF2-40B4-BE49-F238E27FC236}">
                <a16:creationId xmlns:a16="http://schemas.microsoft.com/office/drawing/2014/main" id="{CF2D28DD-A397-66E6-EC8C-D626B6F0E2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" y="1473200"/>
            <a:ext cx="2921000" cy="2921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3F1EA893-50BA-95AA-0CD0-D2446D329CB4}"/>
              </a:ext>
            </a:extLst>
          </p:cNvPr>
          <p:cNvSpPr txBox="1"/>
          <p:nvPr/>
        </p:nvSpPr>
        <p:spPr>
          <a:xfrm>
            <a:off x="838200" y="1270000"/>
            <a:ext cx="29210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8x8 PUZZLE 1</a:t>
            </a:r>
          </a:p>
        </p:txBody>
      </p:sp>
      <p:pic>
        <p:nvPicPr>
          <p:cNvPr id="7" name="Other_02">
            <a:extLst>
              <a:ext uri="{FF2B5EF4-FFF2-40B4-BE49-F238E27FC236}">
                <a16:creationId xmlns:a16="http://schemas.microsoft.com/office/drawing/2014/main" id="{ACA44691-9029-CB5A-AA8C-7961ED0AF7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13200" y="1473200"/>
            <a:ext cx="2921000" cy="2921000"/>
          </a:xfrm>
          <a:prstGeom prst="rect">
            <a:avLst/>
          </a:prstGeom>
        </p:spPr>
      </p:pic>
      <p:sp>
        <p:nvSpPr>
          <p:cNvPr id="8" name="Textbox_02">
            <a:extLst>
              <a:ext uri="{FF2B5EF4-FFF2-40B4-BE49-F238E27FC236}">
                <a16:creationId xmlns:a16="http://schemas.microsoft.com/office/drawing/2014/main" id="{EF7A8EA4-3F00-E7D9-A4D7-AFF92BFCF0F7}"/>
              </a:ext>
            </a:extLst>
          </p:cNvPr>
          <p:cNvSpPr txBox="1"/>
          <p:nvPr/>
        </p:nvSpPr>
        <p:spPr>
          <a:xfrm>
            <a:off x="4013200" y="1270000"/>
            <a:ext cx="29210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8x8 PUZZLE 2</a:t>
            </a:r>
          </a:p>
        </p:txBody>
      </p:sp>
      <p:pic>
        <p:nvPicPr>
          <p:cNvPr id="11" name="Other_03">
            <a:extLst>
              <a:ext uri="{FF2B5EF4-FFF2-40B4-BE49-F238E27FC236}">
                <a16:creationId xmlns:a16="http://schemas.microsoft.com/office/drawing/2014/main" id="{26A80264-9A50-D421-76CE-BEC24B29AD8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8200" y="5588000"/>
            <a:ext cx="2921000" cy="2921000"/>
          </a:xfrm>
          <a:prstGeom prst="rect">
            <a:avLst/>
          </a:prstGeom>
        </p:spPr>
      </p:pic>
      <p:sp>
        <p:nvSpPr>
          <p:cNvPr id="12" name="Textbox_03">
            <a:extLst>
              <a:ext uri="{FF2B5EF4-FFF2-40B4-BE49-F238E27FC236}">
                <a16:creationId xmlns:a16="http://schemas.microsoft.com/office/drawing/2014/main" id="{2D4F60D1-F0BC-1655-8D0D-CC29E159C60B}"/>
              </a:ext>
            </a:extLst>
          </p:cNvPr>
          <p:cNvSpPr txBox="1"/>
          <p:nvPr/>
        </p:nvSpPr>
        <p:spPr>
          <a:xfrm>
            <a:off x="838200" y="5384800"/>
            <a:ext cx="29210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8x8 PUZZLE 3</a:t>
            </a:r>
          </a:p>
        </p:txBody>
      </p:sp>
      <p:pic>
        <p:nvPicPr>
          <p:cNvPr id="15" name="Other_04">
            <a:extLst>
              <a:ext uri="{FF2B5EF4-FFF2-40B4-BE49-F238E27FC236}">
                <a16:creationId xmlns:a16="http://schemas.microsoft.com/office/drawing/2014/main" id="{692C9F6E-2F9F-2EA4-ABAD-956FE9D85FA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013200" y="5588000"/>
            <a:ext cx="2921000" cy="2921000"/>
          </a:xfrm>
          <a:prstGeom prst="rect">
            <a:avLst/>
          </a:prstGeom>
        </p:spPr>
      </p:pic>
      <p:sp>
        <p:nvSpPr>
          <p:cNvPr id="16" name="Textbox_04">
            <a:extLst>
              <a:ext uri="{FF2B5EF4-FFF2-40B4-BE49-F238E27FC236}">
                <a16:creationId xmlns:a16="http://schemas.microsoft.com/office/drawing/2014/main" id="{1C8D7907-429D-F932-0FF4-50AEEA641B0E}"/>
              </a:ext>
            </a:extLst>
          </p:cNvPr>
          <p:cNvSpPr txBox="1"/>
          <p:nvPr/>
        </p:nvSpPr>
        <p:spPr>
          <a:xfrm>
            <a:off x="4013200" y="5384800"/>
            <a:ext cx="29210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8x8 PUZZLE 4</a:t>
            </a:r>
          </a:p>
        </p:txBody>
      </p:sp>
      <p:sp>
        <p:nvSpPr>
          <p:cNvPr id="21" name="Textbox_05">
            <a:extLst>
              <a:ext uri="{FF2B5EF4-FFF2-40B4-BE49-F238E27FC236}">
                <a16:creationId xmlns:a16="http://schemas.microsoft.com/office/drawing/2014/main" id="{0F72BD9D-1F3C-C8BC-2DB2-9EFED1CD8C6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31800" y="9398000"/>
            <a:ext cx="5588000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Century Gothic" panose="020B0502020202020204" pitchFamily="34" charset="0"/>
              </a:rPr>
              <a:t>Created by Sarah Carter | @mathequalslove | mathequalslove.net |</a:t>
            </a:r>
          </a:p>
        </p:txBody>
      </p:sp>
      <p:pic>
        <p:nvPicPr>
          <p:cNvPr id="22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3BA3884E-CC1C-F09E-5FD5-77933659741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0" y="9372600"/>
            <a:ext cx="2313487" cy="304800"/>
          </a:xfrm>
          <a:prstGeom prst="rect">
            <a:avLst/>
          </a:prstGeom>
        </p:spPr>
      </p:pic>
      <p:sp>
        <p:nvSpPr>
          <p:cNvPr id="2" name="Textbox_06">
            <a:extLst>
              <a:ext uri="{FF2B5EF4-FFF2-40B4-BE49-F238E27FC236}">
                <a16:creationId xmlns:a16="http://schemas.microsoft.com/office/drawing/2014/main" id="{00F6A1D1-F67C-4D79-F141-B2FDFE52CF1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71500" y="228600"/>
            <a:ext cx="675640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PERIMETER PUZZLES</a:t>
            </a:r>
          </a:p>
        </p:txBody>
      </p:sp>
      <p:sp>
        <p:nvSpPr>
          <p:cNvPr id="5" name="Textbox_07">
            <a:extLst>
              <a:ext uri="{FF2B5EF4-FFF2-40B4-BE49-F238E27FC236}">
                <a16:creationId xmlns:a16="http://schemas.microsoft.com/office/drawing/2014/main" id="{7F3DC42B-07B2-FCEA-2E7A-5242D2C3907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71500" y="609600"/>
            <a:ext cx="6756400" cy="463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Divide the grid into regions so that each region contains a single number from the grid that corresponds to the perimeter of the region. </a:t>
            </a:r>
          </a:p>
        </p:txBody>
      </p:sp>
    </p:spTree>
    <p:extLst>
      <p:ext uri="{BB962C8B-B14F-4D97-AF65-F5344CB8AC3E}">
        <p14:creationId xmlns:p14="http://schemas.microsoft.com/office/powerpoint/2010/main" val="1443839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ther_01">
            <a:extLst>
              <a:ext uri="{FF2B5EF4-FFF2-40B4-BE49-F238E27FC236}">
                <a16:creationId xmlns:a16="http://schemas.microsoft.com/office/drawing/2014/main" id="{9A716ACC-DA29-891A-F72F-B5EEB44C35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" y="1473200"/>
            <a:ext cx="2921000" cy="2921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E0FBEC68-EE7B-250B-FE31-BEA3378DD599}"/>
              </a:ext>
            </a:extLst>
          </p:cNvPr>
          <p:cNvSpPr txBox="1"/>
          <p:nvPr/>
        </p:nvSpPr>
        <p:spPr>
          <a:xfrm>
            <a:off x="838200" y="1270000"/>
            <a:ext cx="29210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8x8 PUZZLE 5</a:t>
            </a:r>
          </a:p>
        </p:txBody>
      </p:sp>
      <p:pic>
        <p:nvPicPr>
          <p:cNvPr id="7" name="Other_02">
            <a:extLst>
              <a:ext uri="{FF2B5EF4-FFF2-40B4-BE49-F238E27FC236}">
                <a16:creationId xmlns:a16="http://schemas.microsoft.com/office/drawing/2014/main" id="{129E9CE7-330A-C399-C9FD-08FCBEC112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13200" y="1473200"/>
            <a:ext cx="2921000" cy="2921000"/>
          </a:xfrm>
          <a:prstGeom prst="rect">
            <a:avLst/>
          </a:prstGeom>
        </p:spPr>
      </p:pic>
      <p:sp>
        <p:nvSpPr>
          <p:cNvPr id="8" name="Textbox_02">
            <a:extLst>
              <a:ext uri="{FF2B5EF4-FFF2-40B4-BE49-F238E27FC236}">
                <a16:creationId xmlns:a16="http://schemas.microsoft.com/office/drawing/2014/main" id="{981F529A-B9E2-4514-D051-EB0800CB7521}"/>
              </a:ext>
            </a:extLst>
          </p:cNvPr>
          <p:cNvSpPr txBox="1"/>
          <p:nvPr/>
        </p:nvSpPr>
        <p:spPr>
          <a:xfrm>
            <a:off x="4013200" y="1270000"/>
            <a:ext cx="29210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8x8 PUZZLE 6</a:t>
            </a:r>
          </a:p>
        </p:txBody>
      </p:sp>
      <p:pic>
        <p:nvPicPr>
          <p:cNvPr id="11" name="Other_03">
            <a:extLst>
              <a:ext uri="{FF2B5EF4-FFF2-40B4-BE49-F238E27FC236}">
                <a16:creationId xmlns:a16="http://schemas.microsoft.com/office/drawing/2014/main" id="{EAFBF2C3-5AF3-DCBA-DC88-5408BD4A3E7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8200" y="5588000"/>
            <a:ext cx="2921000" cy="2921000"/>
          </a:xfrm>
          <a:prstGeom prst="rect">
            <a:avLst/>
          </a:prstGeom>
        </p:spPr>
      </p:pic>
      <p:sp>
        <p:nvSpPr>
          <p:cNvPr id="12" name="Textbox_03">
            <a:extLst>
              <a:ext uri="{FF2B5EF4-FFF2-40B4-BE49-F238E27FC236}">
                <a16:creationId xmlns:a16="http://schemas.microsoft.com/office/drawing/2014/main" id="{968F20C2-C2C4-EFF3-8A6D-F98AA1AD3F40}"/>
              </a:ext>
            </a:extLst>
          </p:cNvPr>
          <p:cNvSpPr txBox="1"/>
          <p:nvPr/>
        </p:nvSpPr>
        <p:spPr>
          <a:xfrm>
            <a:off x="838200" y="5384800"/>
            <a:ext cx="29210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8x8 PUZZLE 7</a:t>
            </a:r>
          </a:p>
        </p:txBody>
      </p:sp>
      <p:pic>
        <p:nvPicPr>
          <p:cNvPr id="15" name="Other_04">
            <a:extLst>
              <a:ext uri="{FF2B5EF4-FFF2-40B4-BE49-F238E27FC236}">
                <a16:creationId xmlns:a16="http://schemas.microsoft.com/office/drawing/2014/main" id="{E7D92FA1-0A3A-ABB1-83F9-3938645C9DC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013200" y="5588000"/>
            <a:ext cx="2921000" cy="2921000"/>
          </a:xfrm>
          <a:prstGeom prst="rect">
            <a:avLst/>
          </a:prstGeom>
        </p:spPr>
      </p:pic>
      <p:sp>
        <p:nvSpPr>
          <p:cNvPr id="16" name="Textbox_04">
            <a:extLst>
              <a:ext uri="{FF2B5EF4-FFF2-40B4-BE49-F238E27FC236}">
                <a16:creationId xmlns:a16="http://schemas.microsoft.com/office/drawing/2014/main" id="{7C4B5F5C-9330-0EFE-F2ED-B456DA33FC64}"/>
              </a:ext>
            </a:extLst>
          </p:cNvPr>
          <p:cNvSpPr txBox="1"/>
          <p:nvPr/>
        </p:nvSpPr>
        <p:spPr>
          <a:xfrm>
            <a:off x="4013200" y="5384800"/>
            <a:ext cx="29210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8x8 PUZZLE 8</a:t>
            </a:r>
          </a:p>
        </p:txBody>
      </p:sp>
      <p:sp>
        <p:nvSpPr>
          <p:cNvPr id="21" name="Textbox_05">
            <a:extLst>
              <a:ext uri="{FF2B5EF4-FFF2-40B4-BE49-F238E27FC236}">
                <a16:creationId xmlns:a16="http://schemas.microsoft.com/office/drawing/2014/main" id="{6D74D1C4-C096-3ACC-47D4-B5E711DDEDA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31800" y="9398000"/>
            <a:ext cx="5588000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Century Gothic" panose="020B0502020202020204" pitchFamily="34" charset="0"/>
              </a:rPr>
              <a:t>Created by Sarah Carter | @mathequalslove | mathequalslove.net |</a:t>
            </a:r>
          </a:p>
        </p:txBody>
      </p:sp>
      <p:pic>
        <p:nvPicPr>
          <p:cNvPr id="22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B844AAC5-DBCD-BED0-A007-1B05A0FFC82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0" y="9372600"/>
            <a:ext cx="2313487" cy="304800"/>
          </a:xfrm>
          <a:prstGeom prst="rect">
            <a:avLst/>
          </a:prstGeom>
        </p:spPr>
      </p:pic>
      <p:sp>
        <p:nvSpPr>
          <p:cNvPr id="2" name="Textbox_06">
            <a:extLst>
              <a:ext uri="{FF2B5EF4-FFF2-40B4-BE49-F238E27FC236}">
                <a16:creationId xmlns:a16="http://schemas.microsoft.com/office/drawing/2014/main" id="{C5E53DCB-C709-7AC7-9956-BAAC52A8E79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71500" y="228600"/>
            <a:ext cx="675640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PERIMETER PUZZLES</a:t>
            </a:r>
          </a:p>
        </p:txBody>
      </p:sp>
      <p:sp>
        <p:nvSpPr>
          <p:cNvPr id="5" name="Textbox_07">
            <a:extLst>
              <a:ext uri="{FF2B5EF4-FFF2-40B4-BE49-F238E27FC236}">
                <a16:creationId xmlns:a16="http://schemas.microsoft.com/office/drawing/2014/main" id="{616ABF20-548D-20A0-7479-713F0788734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71500" y="609600"/>
            <a:ext cx="6756400" cy="463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Divide the grid into regions so that each region contains a single number from the grid that corresponds to the perimeter of the region. </a:t>
            </a:r>
          </a:p>
        </p:txBody>
      </p:sp>
    </p:spTree>
    <p:extLst>
      <p:ext uri="{BB962C8B-B14F-4D97-AF65-F5344CB8AC3E}">
        <p14:creationId xmlns:p14="http://schemas.microsoft.com/office/powerpoint/2010/main" val="3115757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ther_01">
            <a:extLst>
              <a:ext uri="{FF2B5EF4-FFF2-40B4-BE49-F238E27FC236}">
                <a16:creationId xmlns:a16="http://schemas.microsoft.com/office/drawing/2014/main" id="{3BC63F6A-C0E5-34EB-591C-1BED2C3F4F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" y="1473200"/>
            <a:ext cx="2921000" cy="2921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5B53508E-606D-FA58-DA91-7B4B061E0CE7}"/>
              </a:ext>
            </a:extLst>
          </p:cNvPr>
          <p:cNvSpPr txBox="1"/>
          <p:nvPr/>
        </p:nvSpPr>
        <p:spPr>
          <a:xfrm>
            <a:off x="838200" y="1270000"/>
            <a:ext cx="29210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9x9 PUZZLE 1</a:t>
            </a:r>
          </a:p>
        </p:txBody>
      </p:sp>
      <p:pic>
        <p:nvPicPr>
          <p:cNvPr id="7" name="Other_02">
            <a:extLst>
              <a:ext uri="{FF2B5EF4-FFF2-40B4-BE49-F238E27FC236}">
                <a16:creationId xmlns:a16="http://schemas.microsoft.com/office/drawing/2014/main" id="{5E411988-1CFB-CA37-62B4-4B3EA3324F8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13200" y="1473200"/>
            <a:ext cx="2921000" cy="2921000"/>
          </a:xfrm>
          <a:prstGeom prst="rect">
            <a:avLst/>
          </a:prstGeom>
        </p:spPr>
      </p:pic>
      <p:sp>
        <p:nvSpPr>
          <p:cNvPr id="8" name="Textbox_02">
            <a:extLst>
              <a:ext uri="{FF2B5EF4-FFF2-40B4-BE49-F238E27FC236}">
                <a16:creationId xmlns:a16="http://schemas.microsoft.com/office/drawing/2014/main" id="{3A99BF78-400E-8399-AC1A-CE9CC5C5F559}"/>
              </a:ext>
            </a:extLst>
          </p:cNvPr>
          <p:cNvSpPr txBox="1"/>
          <p:nvPr/>
        </p:nvSpPr>
        <p:spPr>
          <a:xfrm>
            <a:off x="4013200" y="1270000"/>
            <a:ext cx="29210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9x9 PUZZLE 2</a:t>
            </a:r>
          </a:p>
        </p:txBody>
      </p:sp>
      <p:pic>
        <p:nvPicPr>
          <p:cNvPr id="11" name="Other_03">
            <a:extLst>
              <a:ext uri="{FF2B5EF4-FFF2-40B4-BE49-F238E27FC236}">
                <a16:creationId xmlns:a16="http://schemas.microsoft.com/office/drawing/2014/main" id="{B60C2911-DBA1-551C-2615-7E71700C29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8200" y="5588000"/>
            <a:ext cx="2921000" cy="2921000"/>
          </a:xfrm>
          <a:prstGeom prst="rect">
            <a:avLst/>
          </a:prstGeom>
        </p:spPr>
      </p:pic>
      <p:sp>
        <p:nvSpPr>
          <p:cNvPr id="12" name="Textbox_03">
            <a:extLst>
              <a:ext uri="{FF2B5EF4-FFF2-40B4-BE49-F238E27FC236}">
                <a16:creationId xmlns:a16="http://schemas.microsoft.com/office/drawing/2014/main" id="{0B0C36BF-43E7-82C1-F5B9-6043614C0B43}"/>
              </a:ext>
            </a:extLst>
          </p:cNvPr>
          <p:cNvSpPr txBox="1"/>
          <p:nvPr/>
        </p:nvSpPr>
        <p:spPr>
          <a:xfrm>
            <a:off x="838200" y="5384800"/>
            <a:ext cx="29210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9x9 PUZZLE 3</a:t>
            </a:r>
          </a:p>
        </p:txBody>
      </p:sp>
      <p:pic>
        <p:nvPicPr>
          <p:cNvPr id="15" name="Other_04">
            <a:extLst>
              <a:ext uri="{FF2B5EF4-FFF2-40B4-BE49-F238E27FC236}">
                <a16:creationId xmlns:a16="http://schemas.microsoft.com/office/drawing/2014/main" id="{65A7812B-9A19-9231-58B6-D7BB22049EB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013200" y="5588000"/>
            <a:ext cx="2921000" cy="2921000"/>
          </a:xfrm>
          <a:prstGeom prst="rect">
            <a:avLst/>
          </a:prstGeom>
        </p:spPr>
      </p:pic>
      <p:sp>
        <p:nvSpPr>
          <p:cNvPr id="16" name="Textbox_04">
            <a:extLst>
              <a:ext uri="{FF2B5EF4-FFF2-40B4-BE49-F238E27FC236}">
                <a16:creationId xmlns:a16="http://schemas.microsoft.com/office/drawing/2014/main" id="{83BE122B-8BF9-AD27-41AB-12B1D0B449AD}"/>
              </a:ext>
            </a:extLst>
          </p:cNvPr>
          <p:cNvSpPr txBox="1"/>
          <p:nvPr/>
        </p:nvSpPr>
        <p:spPr>
          <a:xfrm>
            <a:off x="4013200" y="5384800"/>
            <a:ext cx="29210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9x9 PUZZLE 4</a:t>
            </a:r>
          </a:p>
        </p:txBody>
      </p:sp>
      <p:sp>
        <p:nvSpPr>
          <p:cNvPr id="21" name="Textbox_05">
            <a:extLst>
              <a:ext uri="{FF2B5EF4-FFF2-40B4-BE49-F238E27FC236}">
                <a16:creationId xmlns:a16="http://schemas.microsoft.com/office/drawing/2014/main" id="{28AEB021-7D6E-C448-8ADA-BCDEB425EF7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31800" y="9398000"/>
            <a:ext cx="5588000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Century Gothic" panose="020B0502020202020204" pitchFamily="34" charset="0"/>
              </a:rPr>
              <a:t>Created by Sarah Carter | @mathequalslove | mathequalslove.net |</a:t>
            </a:r>
          </a:p>
        </p:txBody>
      </p:sp>
      <p:pic>
        <p:nvPicPr>
          <p:cNvPr id="22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54D6F06E-21A5-194C-3BE8-35F89406690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0" y="9372600"/>
            <a:ext cx="2313487" cy="304800"/>
          </a:xfrm>
          <a:prstGeom prst="rect">
            <a:avLst/>
          </a:prstGeom>
        </p:spPr>
      </p:pic>
      <p:sp>
        <p:nvSpPr>
          <p:cNvPr id="2" name="Textbox_06">
            <a:extLst>
              <a:ext uri="{FF2B5EF4-FFF2-40B4-BE49-F238E27FC236}">
                <a16:creationId xmlns:a16="http://schemas.microsoft.com/office/drawing/2014/main" id="{D3851D4D-0D37-ABDD-D0C6-27C6E86B5DF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71500" y="228600"/>
            <a:ext cx="675640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PERIMETER PUZZLES</a:t>
            </a:r>
          </a:p>
        </p:txBody>
      </p:sp>
      <p:sp>
        <p:nvSpPr>
          <p:cNvPr id="5" name="Textbox_07">
            <a:extLst>
              <a:ext uri="{FF2B5EF4-FFF2-40B4-BE49-F238E27FC236}">
                <a16:creationId xmlns:a16="http://schemas.microsoft.com/office/drawing/2014/main" id="{A4AAC20F-1141-B545-9297-BE516659A16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71500" y="609600"/>
            <a:ext cx="6756400" cy="463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Divide the grid into regions so that each region contains a single number from the grid that corresponds to the perimeter of the region. </a:t>
            </a:r>
          </a:p>
        </p:txBody>
      </p:sp>
    </p:spTree>
    <p:extLst>
      <p:ext uri="{BB962C8B-B14F-4D97-AF65-F5344CB8AC3E}">
        <p14:creationId xmlns:p14="http://schemas.microsoft.com/office/powerpoint/2010/main" val="922339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ther_01">
            <a:extLst>
              <a:ext uri="{FF2B5EF4-FFF2-40B4-BE49-F238E27FC236}">
                <a16:creationId xmlns:a16="http://schemas.microsoft.com/office/drawing/2014/main" id="{7545D92E-5B22-776D-4952-465E590343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44700" y="1562100"/>
            <a:ext cx="3657600" cy="36576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EF7266A3-C4E4-28D8-905E-6BA44D86CEAA}"/>
              </a:ext>
            </a:extLst>
          </p:cNvPr>
          <p:cNvSpPr txBox="1"/>
          <p:nvPr/>
        </p:nvSpPr>
        <p:spPr>
          <a:xfrm>
            <a:off x="2070100" y="1333500"/>
            <a:ext cx="37338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10x10 PUZZLE 1</a:t>
            </a:r>
          </a:p>
        </p:txBody>
      </p:sp>
      <p:pic>
        <p:nvPicPr>
          <p:cNvPr id="7" name="Other_02">
            <a:extLst>
              <a:ext uri="{FF2B5EF4-FFF2-40B4-BE49-F238E27FC236}">
                <a16:creationId xmlns:a16="http://schemas.microsoft.com/office/drawing/2014/main" id="{76DB17A7-9AF4-5955-547E-97D87E675FD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044700" y="5676900"/>
            <a:ext cx="3657600" cy="3657600"/>
          </a:xfrm>
          <a:prstGeom prst="rect">
            <a:avLst/>
          </a:prstGeom>
        </p:spPr>
      </p:pic>
      <p:sp>
        <p:nvSpPr>
          <p:cNvPr id="8" name="Textbox_02">
            <a:extLst>
              <a:ext uri="{FF2B5EF4-FFF2-40B4-BE49-F238E27FC236}">
                <a16:creationId xmlns:a16="http://schemas.microsoft.com/office/drawing/2014/main" id="{C60A5602-D2DC-77B5-D7C3-4451BF713641}"/>
              </a:ext>
            </a:extLst>
          </p:cNvPr>
          <p:cNvSpPr txBox="1"/>
          <p:nvPr/>
        </p:nvSpPr>
        <p:spPr>
          <a:xfrm>
            <a:off x="2019300" y="5473700"/>
            <a:ext cx="37338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10x10 PUZZLE 2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2799F62B-1FE6-8378-1FB0-4652578A06F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31800" y="9398000"/>
            <a:ext cx="5588000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Century Gothic" panose="020B0502020202020204" pitchFamily="34" charset="0"/>
              </a:rPr>
              <a:t>Created by Sarah Carter | @mathequalslove | mathequalslove.net |</a:t>
            </a:r>
          </a:p>
        </p:txBody>
      </p:sp>
      <p:pic>
        <p:nvPicPr>
          <p:cNvPr id="11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528EAFAF-DDD3-E8EC-678F-6C4555B88DE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0" y="9372600"/>
            <a:ext cx="2313487" cy="304800"/>
          </a:xfrm>
          <a:prstGeom prst="rect">
            <a:avLst/>
          </a:prstGeom>
        </p:spPr>
      </p:pic>
      <p:sp>
        <p:nvSpPr>
          <p:cNvPr id="12" name="Textbox_04">
            <a:extLst>
              <a:ext uri="{FF2B5EF4-FFF2-40B4-BE49-F238E27FC236}">
                <a16:creationId xmlns:a16="http://schemas.microsoft.com/office/drawing/2014/main" id="{4F3B2DA4-8EE2-8A93-6BAA-7A63CB22875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08000" y="304800"/>
            <a:ext cx="675640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PERIMETER PUZZLES</a:t>
            </a:r>
          </a:p>
        </p:txBody>
      </p:sp>
      <p:sp>
        <p:nvSpPr>
          <p:cNvPr id="13" name="Textbox_05">
            <a:extLst>
              <a:ext uri="{FF2B5EF4-FFF2-40B4-BE49-F238E27FC236}">
                <a16:creationId xmlns:a16="http://schemas.microsoft.com/office/drawing/2014/main" id="{BE832FCC-B970-DFC3-3D38-F2FC702814D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08000" y="762000"/>
            <a:ext cx="6756400" cy="463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Divide the grid into regions so that each region contains a single number from the grid that corresponds to the perimeter of the region.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2558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ther_01">
            <a:extLst>
              <a:ext uri="{FF2B5EF4-FFF2-40B4-BE49-F238E27FC236}">
                <a16:creationId xmlns:a16="http://schemas.microsoft.com/office/drawing/2014/main" id="{83CD90F3-25D8-7B4D-BE41-1C235A842A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44700" y="1562100"/>
            <a:ext cx="3657600" cy="36576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36965ADD-BD79-23BD-079F-08999FF331D7}"/>
              </a:ext>
            </a:extLst>
          </p:cNvPr>
          <p:cNvSpPr txBox="1"/>
          <p:nvPr/>
        </p:nvSpPr>
        <p:spPr>
          <a:xfrm>
            <a:off x="2070100" y="1333500"/>
            <a:ext cx="37338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10x10 PUZZLE 3</a:t>
            </a:r>
          </a:p>
        </p:txBody>
      </p:sp>
      <p:pic>
        <p:nvPicPr>
          <p:cNvPr id="7" name="Other_02">
            <a:extLst>
              <a:ext uri="{FF2B5EF4-FFF2-40B4-BE49-F238E27FC236}">
                <a16:creationId xmlns:a16="http://schemas.microsoft.com/office/drawing/2014/main" id="{1F40BC5A-D599-9369-2AE2-75EE7C5EC41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44700" y="5676900"/>
            <a:ext cx="3657600" cy="3657600"/>
          </a:xfrm>
          <a:prstGeom prst="rect">
            <a:avLst/>
          </a:prstGeom>
        </p:spPr>
      </p:pic>
      <p:sp>
        <p:nvSpPr>
          <p:cNvPr id="8" name="Textbox_02">
            <a:extLst>
              <a:ext uri="{FF2B5EF4-FFF2-40B4-BE49-F238E27FC236}">
                <a16:creationId xmlns:a16="http://schemas.microsoft.com/office/drawing/2014/main" id="{893A4406-85F0-3DB8-CA39-7CFE976E1024}"/>
              </a:ext>
            </a:extLst>
          </p:cNvPr>
          <p:cNvSpPr txBox="1"/>
          <p:nvPr/>
        </p:nvSpPr>
        <p:spPr>
          <a:xfrm>
            <a:off x="2019300" y="5473700"/>
            <a:ext cx="3733800" cy="31750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10x10 PUZZLE 4</a:t>
            </a:r>
          </a:p>
        </p:txBody>
      </p:sp>
      <p:sp>
        <p:nvSpPr>
          <p:cNvPr id="10" name="Textbox_03">
            <a:extLst>
              <a:ext uri="{FF2B5EF4-FFF2-40B4-BE49-F238E27FC236}">
                <a16:creationId xmlns:a16="http://schemas.microsoft.com/office/drawing/2014/main" id="{D40235F4-3C8C-9D30-F2B3-0FCD2B5489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31800" y="9398000"/>
            <a:ext cx="5588000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Century Gothic" panose="020B0502020202020204" pitchFamily="34" charset="0"/>
              </a:rPr>
              <a:t>Created by Sarah Carter | @mathequalslove | mathequalslove.net |</a:t>
            </a:r>
          </a:p>
        </p:txBody>
      </p:sp>
      <p:pic>
        <p:nvPicPr>
          <p:cNvPr id="11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0C7E9BCE-5BAF-7319-B4E4-06765AE9B09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0" y="9372600"/>
            <a:ext cx="2313487" cy="304800"/>
          </a:xfrm>
          <a:prstGeom prst="rect">
            <a:avLst/>
          </a:prstGeom>
        </p:spPr>
      </p:pic>
      <p:sp>
        <p:nvSpPr>
          <p:cNvPr id="12" name="Textbox_04">
            <a:extLst>
              <a:ext uri="{FF2B5EF4-FFF2-40B4-BE49-F238E27FC236}">
                <a16:creationId xmlns:a16="http://schemas.microsoft.com/office/drawing/2014/main" id="{0770FF90-B178-3F3B-C4FB-1E42FFF9B6B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08000" y="304800"/>
            <a:ext cx="6756400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PERIMETER PUZZLES</a:t>
            </a:r>
          </a:p>
        </p:txBody>
      </p:sp>
      <p:sp>
        <p:nvSpPr>
          <p:cNvPr id="13" name="Textbox_05">
            <a:extLst>
              <a:ext uri="{FF2B5EF4-FFF2-40B4-BE49-F238E27FC236}">
                <a16:creationId xmlns:a16="http://schemas.microsoft.com/office/drawing/2014/main" id="{A90D8822-0239-E18C-0F66-2866816B314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08000" y="762000"/>
            <a:ext cx="6756400" cy="463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Divide the grid into regions so that each region contains a single number from the grid that corresponds to the perimeter of the region. </a:t>
            </a:r>
          </a:p>
        </p:txBody>
      </p:sp>
    </p:spTree>
    <p:extLst>
      <p:ext uri="{BB962C8B-B14F-4D97-AF65-F5344CB8AC3E}">
        <p14:creationId xmlns:p14="http://schemas.microsoft.com/office/powerpoint/2010/main" val="33461593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IGHTSLIDE_SLIDE_COLLAPSED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IGHTSLIDE_SLIDE_COLLAPS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6"/>
  <p:tag name="SLIDES" val="1,2,3,4,5,6,7,8,9,10,11,12,13,14,15,16,17,18,19,20,21"/>
  <p:tag name="RESULT" val="slide-264-2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7"/>
  <p:tag name="SLIDES" val="1,2,3,4,5,6,7,8,9,10,11,12,13,14,15,16,17,18,19,20,21"/>
  <p:tag name="RESULT" val="slide-264-2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64-2"/>
  <p:tag name="RESULT" val="slide-264-2"/>
  <p:tag name="SLIDES" val="1,2,3,4,5,6,7,8,9,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64-5"/>
  <p:tag name="RESULT" val="slide-264-5"/>
  <p:tag name="SLIDES" val="1,2,3,4,5,6,7,8,9,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6"/>
  <p:tag name="SLIDES" val="1,2,3,4,5,6,7,8,9,10,11,12,13,14,15,16,17,18,19,20,21"/>
  <p:tag name="RESULT" val="slide-265-2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7"/>
  <p:tag name="SLIDES" val="1,2,3,4,5,6,7,8,9,10,11,12,13,14,15,16,17,18,19,20,21"/>
  <p:tag name="RESULT" val="slide-265-2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64-2"/>
  <p:tag name="SLIDES" val="1,2,3,4,5,6,7,8,9,10"/>
  <p:tag name="RESULT" val="slide-265-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64-5"/>
  <p:tag name="SLIDES" val="1,2,3,4,5,6,7,8,9,10"/>
  <p:tag name="RESULT" val="slide-265-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6"/>
  <p:tag name="SLIDES" val="1,2,3,4,5,6,7,8,9,10,11,12,13,14,15,16,17,18,19,20,21"/>
  <p:tag name="RESULT" val="slide-268-2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6"/>
  <p:tag name="SLIDES" val="1,2,3,4,5,6,7,8,9,10,11,12,13,14,15,16,17,18,19,20,21"/>
  <p:tag name="RESULT" val="slide-260-3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7"/>
  <p:tag name="SLIDES" val="1,2,3,4,5,6,7,8,9,10,11,12,13,14,15,16,17,18,19,20,21"/>
  <p:tag name="RESULT" val="slide-268-2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64-2"/>
  <p:tag name="SLIDES" val="1,2,3,4,5,6,7,8,9,10"/>
  <p:tag name="RESULT" val="slide-268-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64-5"/>
  <p:tag name="SLIDES" val="1,2,3,4,5,6,7,8,9,10"/>
  <p:tag name="RESULT" val="slide-268-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6"/>
  <p:tag name="SLIDES" val="1,2,3,4,5,6,7,8,9,10,11,12,13,14,15,16,17,18,19,20,21"/>
  <p:tag name="RESULT" val="slide-269-2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7"/>
  <p:tag name="SLIDES" val="1,2,3,4,5,6,7,8,9,10,11,12,13,14,15,16,17,18,19,20,21"/>
  <p:tag name="RESULT" val="slide-269-2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64-2"/>
  <p:tag name="SLIDES" val="1,2,3,4,5,6,7,8,9,10"/>
  <p:tag name="RESULT" val="slide-269-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64-5"/>
  <p:tag name="SLIDES" val="1,2,3,4,5,6,7,8,9,10"/>
  <p:tag name="RESULT" val="slide-269-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6"/>
  <p:tag name="SLIDES" val="1,2,3,4,5,6,7,8,9,10,11,12,13,14,15,16,17,18,19,20,21"/>
  <p:tag name="RESULT" val="slide-272-2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7"/>
  <p:tag name="SLIDES" val="1,2,3,4,5,6,7,8,9,10,11,12,13,14,15,16,17,18,19,20,21"/>
  <p:tag name="RESULT" val="slide-272-2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64-2"/>
  <p:tag name="SLIDES" val="1,2,3,4,5,6,7,8,9,10"/>
  <p:tag name="RESULT" val="slide-272-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7"/>
  <p:tag name="SLIDES" val="1,2,3,4,5,6,7,8,9,10,11,12,13,14,15,16,17,18,19,20,21"/>
  <p:tag name="RESULT" val="slide-260-4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64-5"/>
  <p:tag name="SLIDES" val="1,2,3,4,5,6,7,8,9,10"/>
  <p:tag name="RESULT" val="slide-272-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IGHTSLIDE_SLIDE_COLLAPSED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6"/>
  <p:tag name="SLIDES" val="1,2,3,4,5,6,7,8,9,10,11,12,13,14,15,16,17,18,19,20,21"/>
  <p:tag name="RESULT" val="slide-274-1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7"/>
  <p:tag name="SLIDES" val="1,2,3,4,5,6,7,8,9,10,11,12,13,14,15,16,17,18,19,20,21"/>
  <p:tag name="RESULT" val="slide-274-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4"/>
  <p:tag name="SLIDES" val="1,2,3,4,5,6,7,8,9,10,11,12,13,14,15,16,17,18,19,20,21"/>
  <p:tag name="RESULT" val="slide-274-1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41"/>
  <p:tag name="SLIDES" val="1,2,3,4,5,6,7,8,9,10,11,12,13,14,15,16,17,18,19,20,21"/>
  <p:tag name="RESULT" val="slide-274-1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6"/>
  <p:tag name="SLIDES" val="1,2,3,4,5,6,7,8,9,10,11,12,13,14,15,16,17,18,19,20,21"/>
  <p:tag name="RESULT" val="slide-275-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7"/>
  <p:tag name="SLIDES" val="1,2,3,4,5,6,7,8,9,10,11,12,13,14,15,16,17,18,19,20,21"/>
  <p:tag name="RESULT" val="slide-275-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4"/>
  <p:tag name="SLIDES" val="1,2,3,4,5,6,7,8,9,10,11,12,13,14,15,16,17,18,19,20,21"/>
  <p:tag name="RESULT" val="slide-275-1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41"/>
  <p:tag name="SLIDES" val="1,2,3,4,5,6,7,8,9,10,11,12,13,14,15,16,17,18,19,20,21"/>
  <p:tag name="RESULT" val="slide-275-1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4"/>
  <p:tag name="SLIDES" val="1,2,3,4,5,6,7,8,9,10,11,12,13,14,15,16,17,18,19,20,21"/>
  <p:tag name="RESULT" val="slide-260-4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6"/>
  <p:tag name="SLIDES" val="1,2,3,4,5,6,7,8,9,10,11,12,13,14,15,16,17,18,19,20,21"/>
  <p:tag name="RESULT" val="slide-278-1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7"/>
  <p:tag name="SLIDES" val="1,2,3,4,5,6,7,8,9,10,11,12,13,14,15,16,17,18,19,20,21"/>
  <p:tag name="RESULT" val="slide-278-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4"/>
  <p:tag name="SLIDES" val="1,2,3,4,5,6,7,8,9,10,11,12,13,14,15,16,17,18,19,20,21"/>
  <p:tag name="RESULT" val="slide-278-1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41"/>
  <p:tag name="SLIDES" val="1,2,3,4,5,6,7,8,9,10,11,12,13,14,15,16,17,18,19,20,21"/>
  <p:tag name="RESULT" val="slide-278-1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41"/>
  <p:tag name="SLIDES" val="1,2,3,4,5,6,7,8,9,10,11,12,13,14,15,16,17,18,19,20,21"/>
  <p:tag name="RESULT" val="slide-260-4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6"/>
  <p:tag name="SLIDES" val="1,2,3,4,5,6,7,8,9,10,11,12,13,14,15,16,17,18,19,20,21"/>
  <p:tag name="RESULT" val="slide-262-3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7"/>
  <p:tag name="SLIDES" val="1,2,3,4,5,6,7,8,9,10,11,12,13,14,15,16,17,18,19,20,21"/>
  <p:tag name="RESULT" val="slide-262-4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4"/>
  <p:tag name="SLIDES" val="1,2,3,4,5,6,7,8,9,10,11,12,13,14,15,16,17,18,19,20,21"/>
  <p:tag name="RESULT" val="slide-262-4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41"/>
  <p:tag name="SLIDES" val="1,2,3,4,5,6,7,8,9,10,11,12,13,14,15,16,17,18,19,20,21"/>
  <p:tag name="RESULT" val="slide-262-4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516</Words>
  <Application>Microsoft Office PowerPoint</Application>
  <PresentationFormat>Custom</PresentationFormat>
  <Paragraphs>72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Aptos</vt:lpstr>
      <vt:lpstr>Aptos Display</vt:lpstr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Sarah Carter</dc:creator>
  <cp:lastModifiedBy>Sarah Carter</cp:lastModifiedBy>
  <cp:revision>8</cp:revision>
  <dcterms:created xsi:type="dcterms:W3CDTF">2024-12-27T02:46:16Z</dcterms:created>
  <dcterms:modified xsi:type="dcterms:W3CDTF">2025-04-01T01:52:47Z</dcterms:modified>
</cp:coreProperties>
</file>