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ink/ink1.xml" ContentType="application/inkml+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Lst>
  <p:sldSz cx="7772400" cy="10058400"/>
  <p:notesSz cx="6705600" cy="89916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25" autoAdjust="0"/>
    <p:restoredTop sz="94660"/>
  </p:normalViewPr>
  <p:slideViewPr>
    <p:cSldViewPr snapToGrid="0">
      <p:cViewPr>
        <p:scale>
          <a:sx n="103" d="100"/>
          <a:sy n="103" d="100"/>
        </p:scale>
        <p:origin x="608"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h Carter" userId="4b4e2a7e9c42e1b2" providerId="LiveId" clId="{1423AA69-A102-4BA4-AA07-4EE0030CC390}"/>
    <pc:docChg chg="delSld">
      <pc:chgData name="Sarah Carter" userId="4b4e2a7e9c42e1b2" providerId="LiveId" clId="{1423AA69-A102-4BA4-AA07-4EE0030CC390}" dt="2025-03-01T03:43:15.874" v="0" actId="2696"/>
      <pc:docMkLst>
        <pc:docMk/>
      </pc:docMkLst>
      <pc:sldChg chg="del">
        <pc:chgData name="Sarah Carter" userId="4b4e2a7e9c42e1b2" providerId="LiveId" clId="{1423AA69-A102-4BA4-AA07-4EE0030CC390}" dt="2025-03-01T03:43:15.874" v="0" actId="2696"/>
        <pc:sldMkLst>
          <pc:docMk/>
          <pc:sldMk cId="2885633323" sldId="260"/>
        </pc:sldMkLst>
      </pc:sldChg>
      <pc:sldChg chg="del">
        <pc:chgData name="Sarah Carter" userId="4b4e2a7e9c42e1b2" providerId="LiveId" clId="{1423AA69-A102-4BA4-AA07-4EE0030CC390}" dt="2025-03-01T03:43:15.874" v="0" actId="2696"/>
        <pc:sldMkLst>
          <pc:docMk/>
          <pc:sldMk cId="2942417503" sldId="261"/>
        </pc:sldMkLst>
      </pc:sldChg>
      <pc:sldChg chg="del">
        <pc:chgData name="Sarah Carter" userId="4b4e2a7e9c42e1b2" providerId="LiveId" clId="{1423AA69-A102-4BA4-AA07-4EE0030CC390}" dt="2025-03-01T03:43:15.874" v="0" actId="2696"/>
        <pc:sldMkLst>
          <pc:docMk/>
          <pc:sldMk cId="3363734939" sldId="262"/>
        </pc:sldMkLst>
      </pc:sld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11T02:58:57.621"/>
    </inkml:context>
    <inkml:brush xml:id="br0">
      <inkml:brushProperty name="width" value="0.05" units="cm"/>
      <inkml:brushProperty name="height" value="0.05" units="cm"/>
    </inkml:brush>
  </inkml:definitions>
  <inkml:trace contextRef="#ctx0" brushRef="#br0">0 0 24575,'0'0'-8191</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2"/>
          </a:xfrm>
        </p:spPr>
        <p:txBody>
          <a:bodyPr anchor="b"/>
          <a:lstStyle>
            <a:lvl1pPr algn="ctr">
              <a:defRPr sz="3045"/>
            </a:lvl1pPr>
          </a:lstStyle>
          <a:p>
            <a:r>
              <a:rPr lang="en-US"/>
              <a:t>Click to edit Master title style</a:t>
            </a:r>
            <a:endParaRPr lang="en-US" dirty="0"/>
          </a:p>
        </p:txBody>
      </p:sp>
      <p:sp>
        <p:nvSpPr>
          <p:cNvPr id="3" name="Subtitle 2"/>
          <p:cNvSpPr>
            <a:spLocks noGrp="1"/>
          </p:cNvSpPr>
          <p:nvPr>
            <p:ph type="subTitle" idx="1"/>
          </p:nvPr>
        </p:nvSpPr>
        <p:spPr>
          <a:xfrm>
            <a:off x="971550" y="5282990"/>
            <a:ext cx="5829300" cy="2428451"/>
          </a:xfrm>
        </p:spPr>
        <p:txBody>
          <a:bodyPr/>
          <a:lstStyle>
            <a:lvl1pPr marL="0" indent="0" algn="ctr">
              <a:buNone/>
              <a:defRPr sz="1218"/>
            </a:lvl1pPr>
            <a:lvl2pPr marL="232032" indent="0" algn="ctr">
              <a:buNone/>
              <a:defRPr sz="1015"/>
            </a:lvl2pPr>
            <a:lvl3pPr marL="464063" indent="0" algn="ctr">
              <a:buNone/>
              <a:defRPr sz="913"/>
            </a:lvl3pPr>
            <a:lvl4pPr marL="696095" indent="0" algn="ctr">
              <a:buNone/>
              <a:defRPr sz="812"/>
            </a:lvl4pPr>
            <a:lvl5pPr marL="928126" indent="0" algn="ctr">
              <a:buNone/>
              <a:defRPr sz="812"/>
            </a:lvl5pPr>
            <a:lvl6pPr marL="1160157" indent="0" algn="ctr">
              <a:buNone/>
              <a:defRPr sz="812"/>
            </a:lvl6pPr>
            <a:lvl7pPr marL="1392189" indent="0" algn="ctr">
              <a:buNone/>
              <a:defRPr sz="812"/>
            </a:lvl7pPr>
            <a:lvl8pPr marL="1624221" indent="0" algn="ctr">
              <a:buNone/>
              <a:defRPr sz="812"/>
            </a:lvl8pPr>
            <a:lvl9pPr marL="1856252" indent="0" algn="ctr">
              <a:buNone/>
              <a:defRPr sz="812"/>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B4F14C6-0517-4557-AAC4-CDE6E70E3AD7}" type="datetimeFigureOut">
              <a:rPr lang="en-US" smtClean="0"/>
              <a:t>2/28/2025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F1429B-F126-4C1E-9253-DFDC9891E5F4}" type="slidenum">
              <a:rPr lang="en-US" smtClean="0"/>
              <a:t>‹#›</a:t>
            </a:fld>
            <a:endParaRPr lang="en-US"/>
          </a:p>
        </p:txBody>
      </p:sp>
    </p:spTree>
    <p:extLst>
      <p:ext uri="{BB962C8B-B14F-4D97-AF65-F5344CB8AC3E}">
        <p14:creationId xmlns:p14="http://schemas.microsoft.com/office/powerpoint/2010/main" val="25234348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B4F14C6-0517-4557-AAC4-CDE6E70E3AD7}" type="datetimeFigureOut">
              <a:rPr lang="en-US" smtClean="0"/>
              <a:t>2/28/2025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F1429B-F126-4C1E-9253-DFDC9891E5F4}" type="slidenum">
              <a:rPr lang="en-US" smtClean="0"/>
              <a:t>‹#›</a:t>
            </a:fld>
            <a:endParaRPr lang="en-US"/>
          </a:p>
        </p:txBody>
      </p:sp>
    </p:spTree>
    <p:extLst>
      <p:ext uri="{BB962C8B-B14F-4D97-AF65-F5344CB8AC3E}">
        <p14:creationId xmlns:p14="http://schemas.microsoft.com/office/powerpoint/2010/main" val="6085800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6" y="535520"/>
            <a:ext cx="1675924" cy="85240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34355" y="535520"/>
            <a:ext cx="4930616" cy="85240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B4F14C6-0517-4557-AAC4-CDE6E70E3AD7}" type="datetimeFigureOut">
              <a:rPr lang="en-US" smtClean="0"/>
              <a:t>2/28/2025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F1429B-F126-4C1E-9253-DFDC9891E5F4}" type="slidenum">
              <a:rPr lang="en-US" smtClean="0"/>
              <a:t>‹#›</a:t>
            </a:fld>
            <a:endParaRPr lang="en-US"/>
          </a:p>
        </p:txBody>
      </p:sp>
    </p:spTree>
    <p:extLst>
      <p:ext uri="{BB962C8B-B14F-4D97-AF65-F5344CB8AC3E}">
        <p14:creationId xmlns:p14="http://schemas.microsoft.com/office/powerpoint/2010/main" val="8696207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B4F14C6-0517-4557-AAC4-CDE6E70E3AD7}" type="datetimeFigureOut">
              <a:rPr lang="en-US" smtClean="0"/>
              <a:t>2/28/2025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F1429B-F126-4C1E-9253-DFDC9891E5F4}" type="slidenum">
              <a:rPr lang="en-US" smtClean="0"/>
              <a:t>‹#›</a:t>
            </a:fld>
            <a:endParaRPr lang="en-US"/>
          </a:p>
        </p:txBody>
      </p:sp>
    </p:spTree>
    <p:extLst>
      <p:ext uri="{BB962C8B-B14F-4D97-AF65-F5344CB8AC3E}">
        <p14:creationId xmlns:p14="http://schemas.microsoft.com/office/powerpoint/2010/main" val="33009626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6" y="2507618"/>
            <a:ext cx="6703695" cy="4184014"/>
          </a:xfrm>
        </p:spPr>
        <p:txBody>
          <a:bodyPr anchor="b"/>
          <a:lstStyle>
            <a:lvl1pPr>
              <a:defRPr sz="3045"/>
            </a:lvl1pPr>
          </a:lstStyle>
          <a:p>
            <a:r>
              <a:rPr lang="en-US"/>
              <a:t>Click to edit Master title style</a:t>
            </a:r>
            <a:endParaRPr lang="en-US" dirty="0"/>
          </a:p>
        </p:txBody>
      </p:sp>
      <p:sp>
        <p:nvSpPr>
          <p:cNvPr id="3" name="Text Placeholder 2"/>
          <p:cNvSpPr>
            <a:spLocks noGrp="1"/>
          </p:cNvSpPr>
          <p:nvPr>
            <p:ph type="body" idx="1"/>
          </p:nvPr>
        </p:nvSpPr>
        <p:spPr>
          <a:xfrm>
            <a:off x="530306" y="6731215"/>
            <a:ext cx="6703695" cy="2200274"/>
          </a:xfrm>
        </p:spPr>
        <p:txBody>
          <a:bodyPr/>
          <a:lstStyle>
            <a:lvl1pPr marL="0" indent="0">
              <a:buNone/>
              <a:defRPr sz="1218">
                <a:solidFill>
                  <a:schemeClr val="tx1">
                    <a:tint val="82000"/>
                  </a:schemeClr>
                </a:solidFill>
              </a:defRPr>
            </a:lvl1pPr>
            <a:lvl2pPr marL="232032" indent="0">
              <a:buNone/>
              <a:defRPr sz="1015">
                <a:solidFill>
                  <a:schemeClr val="tx1">
                    <a:tint val="82000"/>
                  </a:schemeClr>
                </a:solidFill>
              </a:defRPr>
            </a:lvl2pPr>
            <a:lvl3pPr marL="464063" indent="0">
              <a:buNone/>
              <a:defRPr sz="913">
                <a:solidFill>
                  <a:schemeClr val="tx1">
                    <a:tint val="82000"/>
                  </a:schemeClr>
                </a:solidFill>
              </a:defRPr>
            </a:lvl3pPr>
            <a:lvl4pPr marL="696095" indent="0">
              <a:buNone/>
              <a:defRPr sz="812">
                <a:solidFill>
                  <a:schemeClr val="tx1">
                    <a:tint val="82000"/>
                  </a:schemeClr>
                </a:solidFill>
              </a:defRPr>
            </a:lvl4pPr>
            <a:lvl5pPr marL="928126" indent="0">
              <a:buNone/>
              <a:defRPr sz="812">
                <a:solidFill>
                  <a:schemeClr val="tx1">
                    <a:tint val="82000"/>
                  </a:schemeClr>
                </a:solidFill>
              </a:defRPr>
            </a:lvl5pPr>
            <a:lvl6pPr marL="1160157" indent="0">
              <a:buNone/>
              <a:defRPr sz="812">
                <a:solidFill>
                  <a:schemeClr val="tx1">
                    <a:tint val="82000"/>
                  </a:schemeClr>
                </a:solidFill>
              </a:defRPr>
            </a:lvl6pPr>
            <a:lvl7pPr marL="1392189" indent="0">
              <a:buNone/>
              <a:defRPr sz="812">
                <a:solidFill>
                  <a:schemeClr val="tx1">
                    <a:tint val="82000"/>
                  </a:schemeClr>
                </a:solidFill>
              </a:defRPr>
            </a:lvl7pPr>
            <a:lvl8pPr marL="1624221" indent="0">
              <a:buNone/>
              <a:defRPr sz="812">
                <a:solidFill>
                  <a:schemeClr val="tx1">
                    <a:tint val="82000"/>
                  </a:schemeClr>
                </a:solidFill>
              </a:defRPr>
            </a:lvl8pPr>
            <a:lvl9pPr marL="1856252" indent="0">
              <a:buNone/>
              <a:defRPr sz="812">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B4F14C6-0517-4557-AAC4-CDE6E70E3AD7}" type="datetimeFigureOut">
              <a:rPr lang="en-US" smtClean="0"/>
              <a:t>2/28/2025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F1429B-F126-4C1E-9253-DFDC9891E5F4}" type="slidenum">
              <a:rPr lang="en-US" smtClean="0"/>
              <a:t>‹#›</a:t>
            </a:fld>
            <a:endParaRPr lang="en-US"/>
          </a:p>
        </p:txBody>
      </p:sp>
    </p:spTree>
    <p:extLst>
      <p:ext uri="{BB962C8B-B14F-4D97-AF65-F5344CB8AC3E}">
        <p14:creationId xmlns:p14="http://schemas.microsoft.com/office/powerpoint/2010/main" val="22418762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B4F14C6-0517-4557-AAC4-CDE6E70E3AD7}" type="datetimeFigureOut">
              <a:rPr lang="en-US" smtClean="0"/>
              <a:t>2/28/2025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F1429B-F126-4C1E-9253-DFDC9891E5F4}" type="slidenum">
              <a:rPr lang="en-US" smtClean="0"/>
              <a:t>‹#›</a:t>
            </a:fld>
            <a:endParaRPr lang="en-US"/>
          </a:p>
        </p:txBody>
      </p:sp>
    </p:spTree>
    <p:extLst>
      <p:ext uri="{BB962C8B-B14F-4D97-AF65-F5344CB8AC3E}">
        <p14:creationId xmlns:p14="http://schemas.microsoft.com/office/powerpoint/2010/main" val="3209977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6" y="535522"/>
            <a:ext cx="6703695" cy="1944159"/>
          </a:xfrm>
        </p:spPr>
        <p:txBody>
          <a:bodyPr/>
          <a:lstStyle/>
          <a:p>
            <a:r>
              <a:rPr lang="en-US"/>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1218" b="1"/>
            </a:lvl1pPr>
            <a:lvl2pPr marL="232032" indent="0">
              <a:buNone/>
              <a:defRPr sz="1015" b="1"/>
            </a:lvl2pPr>
            <a:lvl3pPr marL="464063" indent="0">
              <a:buNone/>
              <a:defRPr sz="913" b="1"/>
            </a:lvl3pPr>
            <a:lvl4pPr marL="696095" indent="0">
              <a:buNone/>
              <a:defRPr sz="812" b="1"/>
            </a:lvl4pPr>
            <a:lvl5pPr marL="928126" indent="0">
              <a:buNone/>
              <a:defRPr sz="812" b="1"/>
            </a:lvl5pPr>
            <a:lvl6pPr marL="1160157" indent="0">
              <a:buNone/>
              <a:defRPr sz="812" b="1"/>
            </a:lvl6pPr>
            <a:lvl7pPr marL="1392189" indent="0">
              <a:buNone/>
              <a:defRPr sz="812" b="1"/>
            </a:lvl7pPr>
            <a:lvl8pPr marL="1624221" indent="0">
              <a:buNone/>
              <a:defRPr sz="812" b="1"/>
            </a:lvl8pPr>
            <a:lvl9pPr marL="1856252" indent="0">
              <a:buNone/>
              <a:defRPr sz="812" b="1"/>
            </a:lvl9pPr>
          </a:lstStyle>
          <a:p>
            <a:pPr lvl="0"/>
            <a:r>
              <a:rPr lang="en-US"/>
              <a:t>Click to 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1218" b="1"/>
            </a:lvl1pPr>
            <a:lvl2pPr marL="232032" indent="0">
              <a:buNone/>
              <a:defRPr sz="1015" b="1"/>
            </a:lvl2pPr>
            <a:lvl3pPr marL="464063" indent="0">
              <a:buNone/>
              <a:defRPr sz="913" b="1"/>
            </a:lvl3pPr>
            <a:lvl4pPr marL="696095" indent="0">
              <a:buNone/>
              <a:defRPr sz="812" b="1"/>
            </a:lvl4pPr>
            <a:lvl5pPr marL="928126" indent="0">
              <a:buNone/>
              <a:defRPr sz="812" b="1"/>
            </a:lvl5pPr>
            <a:lvl6pPr marL="1160157" indent="0">
              <a:buNone/>
              <a:defRPr sz="812" b="1"/>
            </a:lvl6pPr>
            <a:lvl7pPr marL="1392189" indent="0">
              <a:buNone/>
              <a:defRPr sz="812" b="1"/>
            </a:lvl7pPr>
            <a:lvl8pPr marL="1624221" indent="0">
              <a:buNone/>
              <a:defRPr sz="812" b="1"/>
            </a:lvl8pPr>
            <a:lvl9pPr marL="1856252" indent="0">
              <a:buNone/>
              <a:defRPr sz="812" b="1"/>
            </a:lvl9pPr>
          </a:lstStyle>
          <a:p>
            <a:pPr lvl="0"/>
            <a:r>
              <a:rPr lang="en-US"/>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B4F14C6-0517-4557-AAC4-CDE6E70E3AD7}" type="datetimeFigureOut">
              <a:rPr lang="en-US" smtClean="0"/>
              <a:t>2/28/2025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4F1429B-F126-4C1E-9253-DFDC9891E5F4}" type="slidenum">
              <a:rPr lang="en-US" smtClean="0"/>
              <a:t>‹#›</a:t>
            </a:fld>
            <a:endParaRPr lang="en-US"/>
          </a:p>
        </p:txBody>
      </p:sp>
    </p:spTree>
    <p:extLst>
      <p:ext uri="{BB962C8B-B14F-4D97-AF65-F5344CB8AC3E}">
        <p14:creationId xmlns:p14="http://schemas.microsoft.com/office/powerpoint/2010/main" val="29431358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B4F14C6-0517-4557-AAC4-CDE6E70E3AD7}" type="datetimeFigureOut">
              <a:rPr lang="en-US" smtClean="0"/>
              <a:t>2/28/2025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F1429B-F126-4C1E-9253-DFDC9891E5F4}" type="slidenum">
              <a:rPr lang="en-US" smtClean="0"/>
              <a:t>‹#›</a:t>
            </a:fld>
            <a:endParaRPr lang="en-US"/>
          </a:p>
        </p:txBody>
      </p:sp>
    </p:spTree>
    <p:extLst>
      <p:ext uri="{BB962C8B-B14F-4D97-AF65-F5344CB8AC3E}">
        <p14:creationId xmlns:p14="http://schemas.microsoft.com/office/powerpoint/2010/main" val="16181794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4F14C6-0517-4557-AAC4-CDE6E70E3AD7}" type="datetimeFigureOut">
              <a:rPr lang="en-US" smtClean="0"/>
              <a:t>2/28/2025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4F1429B-F126-4C1E-9253-DFDC9891E5F4}" type="slidenum">
              <a:rPr lang="en-US" smtClean="0"/>
              <a:t>‹#›</a:t>
            </a:fld>
            <a:endParaRPr lang="en-US"/>
          </a:p>
        </p:txBody>
      </p:sp>
    </p:spTree>
    <p:extLst>
      <p:ext uri="{BB962C8B-B14F-4D97-AF65-F5344CB8AC3E}">
        <p14:creationId xmlns:p14="http://schemas.microsoft.com/office/powerpoint/2010/main" val="14002388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7" y="670560"/>
            <a:ext cx="2506801" cy="2346960"/>
          </a:xfrm>
        </p:spPr>
        <p:txBody>
          <a:bodyPr anchor="b"/>
          <a:lstStyle>
            <a:lvl1pPr>
              <a:defRPr sz="1624"/>
            </a:lvl1pPr>
          </a:lstStyle>
          <a:p>
            <a:r>
              <a:rPr lang="en-US"/>
              <a:t>Click to edit Master title style</a:t>
            </a:r>
            <a:endParaRPr lang="en-US" dirty="0"/>
          </a:p>
        </p:txBody>
      </p:sp>
      <p:sp>
        <p:nvSpPr>
          <p:cNvPr id="3" name="Content Placeholder 2"/>
          <p:cNvSpPr>
            <a:spLocks noGrp="1"/>
          </p:cNvSpPr>
          <p:nvPr>
            <p:ph idx="1"/>
          </p:nvPr>
        </p:nvSpPr>
        <p:spPr>
          <a:xfrm>
            <a:off x="3304282" y="1448229"/>
            <a:ext cx="3934778" cy="7147982"/>
          </a:xfrm>
        </p:spPr>
        <p:txBody>
          <a:bodyPr/>
          <a:lstStyle>
            <a:lvl1pPr>
              <a:defRPr sz="1624"/>
            </a:lvl1pPr>
            <a:lvl2pPr>
              <a:defRPr sz="1421"/>
            </a:lvl2pPr>
            <a:lvl3pPr>
              <a:defRPr sz="1218"/>
            </a:lvl3pPr>
            <a:lvl4pPr>
              <a:defRPr sz="1015"/>
            </a:lvl4pPr>
            <a:lvl5pPr>
              <a:defRPr sz="1015"/>
            </a:lvl5pPr>
            <a:lvl6pPr>
              <a:defRPr sz="1015"/>
            </a:lvl6pPr>
            <a:lvl7pPr>
              <a:defRPr sz="1015"/>
            </a:lvl7pPr>
            <a:lvl8pPr>
              <a:defRPr sz="1015"/>
            </a:lvl8pPr>
            <a:lvl9pPr>
              <a:defRPr sz="101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35367" y="3017523"/>
            <a:ext cx="2506801" cy="5590329"/>
          </a:xfrm>
        </p:spPr>
        <p:txBody>
          <a:bodyPr/>
          <a:lstStyle>
            <a:lvl1pPr marL="0" indent="0">
              <a:buNone/>
              <a:defRPr sz="812"/>
            </a:lvl1pPr>
            <a:lvl2pPr marL="232032" indent="0">
              <a:buNone/>
              <a:defRPr sz="711"/>
            </a:lvl2pPr>
            <a:lvl3pPr marL="464063" indent="0">
              <a:buNone/>
              <a:defRPr sz="609"/>
            </a:lvl3pPr>
            <a:lvl4pPr marL="696095" indent="0">
              <a:buNone/>
              <a:defRPr sz="508"/>
            </a:lvl4pPr>
            <a:lvl5pPr marL="928126" indent="0">
              <a:buNone/>
              <a:defRPr sz="508"/>
            </a:lvl5pPr>
            <a:lvl6pPr marL="1160157" indent="0">
              <a:buNone/>
              <a:defRPr sz="508"/>
            </a:lvl6pPr>
            <a:lvl7pPr marL="1392189" indent="0">
              <a:buNone/>
              <a:defRPr sz="508"/>
            </a:lvl7pPr>
            <a:lvl8pPr marL="1624221" indent="0">
              <a:buNone/>
              <a:defRPr sz="508"/>
            </a:lvl8pPr>
            <a:lvl9pPr marL="1856252" indent="0">
              <a:buNone/>
              <a:defRPr sz="508"/>
            </a:lvl9pPr>
          </a:lstStyle>
          <a:p>
            <a:pPr lvl="0"/>
            <a:r>
              <a:rPr lang="en-US"/>
              <a:t>Click to edit Master text styles</a:t>
            </a:r>
          </a:p>
        </p:txBody>
      </p:sp>
      <p:sp>
        <p:nvSpPr>
          <p:cNvPr id="5" name="Date Placeholder 4"/>
          <p:cNvSpPr>
            <a:spLocks noGrp="1"/>
          </p:cNvSpPr>
          <p:nvPr>
            <p:ph type="dt" sz="half" idx="10"/>
          </p:nvPr>
        </p:nvSpPr>
        <p:spPr/>
        <p:txBody>
          <a:bodyPr/>
          <a:lstStyle/>
          <a:p>
            <a:fld id="{AB4F14C6-0517-4557-AAC4-CDE6E70E3AD7}" type="datetimeFigureOut">
              <a:rPr lang="en-US" smtClean="0"/>
              <a:t>2/28/2025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F1429B-F126-4C1E-9253-DFDC9891E5F4}" type="slidenum">
              <a:rPr lang="en-US" smtClean="0"/>
              <a:t>‹#›</a:t>
            </a:fld>
            <a:endParaRPr lang="en-US"/>
          </a:p>
        </p:txBody>
      </p:sp>
    </p:spTree>
    <p:extLst>
      <p:ext uri="{BB962C8B-B14F-4D97-AF65-F5344CB8AC3E}">
        <p14:creationId xmlns:p14="http://schemas.microsoft.com/office/powerpoint/2010/main" val="17081360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7" y="670560"/>
            <a:ext cx="2506801" cy="2346960"/>
          </a:xfrm>
        </p:spPr>
        <p:txBody>
          <a:bodyPr anchor="b"/>
          <a:lstStyle>
            <a:lvl1pPr>
              <a:defRPr sz="1624"/>
            </a:lvl1pPr>
          </a:lstStyle>
          <a:p>
            <a:r>
              <a:rPr lang="en-US"/>
              <a:t>Click to edit Master title style</a:t>
            </a:r>
            <a:endParaRPr lang="en-US" dirty="0"/>
          </a:p>
        </p:txBody>
      </p:sp>
      <p:sp>
        <p:nvSpPr>
          <p:cNvPr id="3" name="Picture Placeholder 2"/>
          <p:cNvSpPr>
            <a:spLocks noGrp="1" noChangeAspect="1"/>
          </p:cNvSpPr>
          <p:nvPr>
            <p:ph type="pic" idx="1"/>
          </p:nvPr>
        </p:nvSpPr>
        <p:spPr>
          <a:xfrm>
            <a:off x="3304282" y="1448229"/>
            <a:ext cx="3934778" cy="7147982"/>
          </a:xfrm>
        </p:spPr>
        <p:txBody>
          <a:bodyPr anchor="t"/>
          <a:lstStyle>
            <a:lvl1pPr marL="0" indent="0">
              <a:buNone/>
              <a:defRPr sz="1624"/>
            </a:lvl1pPr>
            <a:lvl2pPr marL="232032" indent="0">
              <a:buNone/>
              <a:defRPr sz="1421"/>
            </a:lvl2pPr>
            <a:lvl3pPr marL="464063" indent="0">
              <a:buNone/>
              <a:defRPr sz="1218"/>
            </a:lvl3pPr>
            <a:lvl4pPr marL="696095" indent="0">
              <a:buNone/>
              <a:defRPr sz="1015"/>
            </a:lvl4pPr>
            <a:lvl5pPr marL="928126" indent="0">
              <a:buNone/>
              <a:defRPr sz="1015"/>
            </a:lvl5pPr>
            <a:lvl6pPr marL="1160157" indent="0">
              <a:buNone/>
              <a:defRPr sz="1015"/>
            </a:lvl6pPr>
            <a:lvl7pPr marL="1392189" indent="0">
              <a:buNone/>
              <a:defRPr sz="1015"/>
            </a:lvl7pPr>
            <a:lvl8pPr marL="1624221" indent="0">
              <a:buNone/>
              <a:defRPr sz="1015"/>
            </a:lvl8pPr>
            <a:lvl9pPr marL="1856252" indent="0">
              <a:buNone/>
              <a:defRPr sz="1015"/>
            </a:lvl9pPr>
          </a:lstStyle>
          <a:p>
            <a:r>
              <a:rPr lang="en-US"/>
              <a:t>Click icon to add picture</a:t>
            </a:r>
            <a:endParaRPr lang="en-US" dirty="0"/>
          </a:p>
        </p:txBody>
      </p:sp>
      <p:sp>
        <p:nvSpPr>
          <p:cNvPr id="4" name="Text Placeholder 3"/>
          <p:cNvSpPr>
            <a:spLocks noGrp="1"/>
          </p:cNvSpPr>
          <p:nvPr>
            <p:ph type="body" sz="half" idx="2"/>
          </p:nvPr>
        </p:nvSpPr>
        <p:spPr>
          <a:xfrm>
            <a:off x="535367" y="3017523"/>
            <a:ext cx="2506801" cy="5590329"/>
          </a:xfrm>
        </p:spPr>
        <p:txBody>
          <a:bodyPr/>
          <a:lstStyle>
            <a:lvl1pPr marL="0" indent="0">
              <a:buNone/>
              <a:defRPr sz="812"/>
            </a:lvl1pPr>
            <a:lvl2pPr marL="232032" indent="0">
              <a:buNone/>
              <a:defRPr sz="711"/>
            </a:lvl2pPr>
            <a:lvl3pPr marL="464063" indent="0">
              <a:buNone/>
              <a:defRPr sz="609"/>
            </a:lvl3pPr>
            <a:lvl4pPr marL="696095" indent="0">
              <a:buNone/>
              <a:defRPr sz="508"/>
            </a:lvl4pPr>
            <a:lvl5pPr marL="928126" indent="0">
              <a:buNone/>
              <a:defRPr sz="508"/>
            </a:lvl5pPr>
            <a:lvl6pPr marL="1160157" indent="0">
              <a:buNone/>
              <a:defRPr sz="508"/>
            </a:lvl6pPr>
            <a:lvl7pPr marL="1392189" indent="0">
              <a:buNone/>
              <a:defRPr sz="508"/>
            </a:lvl7pPr>
            <a:lvl8pPr marL="1624221" indent="0">
              <a:buNone/>
              <a:defRPr sz="508"/>
            </a:lvl8pPr>
            <a:lvl9pPr marL="1856252" indent="0">
              <a:buNone/>
              <a:defRPr sz="508"/>
            </a:lvl9pPr>
          </a:lstStyle>
          <a:p>
            <a:pPr lvl="0"/>
            <a:r>
              <a:rPr lang="en-US"/>
              <a:t>Click to edit Master text styles</a:t>
            </a:r>
          </a:p>
        </p:txBody>
      </p:sp>
      <p:sp>
        <p:nvSpPr>
          <p:cNvPr id="5" name="Date Placeholder 4"/>
          <p:cNvSpPr>
            <a:spLocks noGrp="1"/>
          </p:cNvSpPr>
          <p:nvPr>
            <p:ph type="dt" sz="half" idx="10"/>
          </p:nvPr>
        </p:nvSpPr>
        <p:spPr/>
        <p:txBody>
          <a:bodyPr/>
          <a:lstStyle/>
          <a:p>
            <a:fld id="{AB4F14C6-0517-4557-AAC4-CDE6E70E3AD7}" type="datetimeFigureOut">
              <a:rPr lang="en-US" smtClean="0"/>
              <a:t>2/28/2025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F1429B-F126-4C1E-9253-DFDC9891E5F4}" type="slidenum">
              <a:rPr lang="en-US" smtClean="0"/>
              <a:t>‹#›</a:t>
            </a:fld>
            <a:endParaRPr lang="en-US"/>
          </a:p>
        </p:txBody>
      </p:sp>
    </p:spTree>
    <p:extLst>
      <p:ext uri="{BB962C8B-B14F-4D97-AF65-F5344CB8AC3E}">
        <p14:creationId xmlns:p14="http://schemas.microsoft.com/office/powerpoint/2010/main" val="34617912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22"/>
            <a:ext cx="6703695" cy="194415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4353" y="9322651"/>
            <a:ext cx="1748790" cy="535518"/>
          </a:xfrm>
          <a:prstGeom prst="rect">
            <a:avLst/>
          </a:prstGeom>
        </p:spPr>
        <p:txBody>
          <a:bodyPr vert="horz" lIns="91440" tIns="45720" rIns="91440" bIns="45720" rtlCol="0" anchor="ctr"/>
          <a:lstStyle>
            <a:lvl1pPr algn="l">
              <a:defRPr sz="609">
                <a:solidFill>
                  <a:schemeClr val="tx1">
                    <a:tint val="82000"/>
                  </a:schemeClr>
                </a:solidFill>
              </a:defRPr>
            </a:lvl1pPr>
          </a:lstStyle>
          <a:p>
            <a:fld id="{AB4F14C6-0517-4557-AAC4-CDE6E70E3AD7}" type="datetimeFigureOut">
              <a:rPr lang="en-US" smtClean="0"/>
              <a:t>2/28/2025</a:t>
            </a:fld>
            <a:endParaRPr lang="en-US"/>
          </a:p>
        </p:txBody>
      </p:sp>
      <p:sp>
        <p:nvSpPr>
          <p:cNvPr id="5" name="Footer Placeholder 4"/>
          <p:cNvSpPr>
            <a:spLocks noGrp="1"/>
          </p:cNvSpPr>
          <p:nvPr>
            <p:ph type="ftr" sz="quarter" idx="3"/>
          </p:nvPr>
        </p:nvSpPr>
        <p:spPr>
          <a:xfrm>
            <a:off x="2574608" y="9322651"/>
            <a:ext cx="2623185" cy="535518"/>
          </a:xfrm>
          <a:prstGeom prst="rect">
            <a:avLst/>
          </a:prstGeom>
        </p:spPr>
        <p:txBody>
          <a:bodyPr vert="horz" lIns="91440" tIns="45720" rIns="91440" bIns="45720" rtlCol="0" anchor="ctr"/>
          <a:lstStyle>
            <a:lvl1pPr algn="ctr">
              <a:defRPr sz="609">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5489258" y="9322651"/>
            <a:ext cx="1748790" cy="535518"/>
          </a:xfrm>
          <a:prstGeom prst="rect">
            <a:avLst/>
          </a:prstGeom>
        </p:spPr>
        <p:txBody>
          <a:bodyPr vert="horz" lIns="91440" tIns="45720" rIns="91440" bIns="45720" rtlCol="0" anchor="ctr"/>
          <a:lstStyle>
            <a:lvl1pPr algn="r">
              <a:defRPr sz="609">
                <a:solidFill>
                  <a:schemeClr val="tx1">
                    <a:tint val="82000"/>
                  </a:schemeClr>
                </a:solidFill>
              </a:defRPr>
            </a:lvl1pPr>
          </a:lstStyle>
          <a:p>
            <a:fld id="{34F1429B-F126-4C1E-9253-DFDC9891E5F4}" type="slidenum">
              <a:rPr lang="en-US" smtClean="0"/>
              <a:t>‹#›</a:t>
            </a:fld>
            <a:endParaRPr lang="en-US"/>
          </a:p>
        </p:txBody>
      </p:sp>
    </p:spTree>
    <p:extLst>
      <p:ext uri="{BB962C8B-B14F-4D97-AF65-F5344CB8AC3E}">
        <p14:creationId xmlns:p14="http://schemas.microsoft.com/office/powerpoint/2010/main" val="35667939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64063" rtl="0" eaLnBrk="1" latinLnBrk="0" hangingPunct="1">
        <a:lnSpc>
          <a:spcPct val="90000"/>
        </a:lnSpc>
        <a:spcBef>
          <a:spcPct val="0"/>
        </a:spcBef>
        <a:buNone/>
        <a:defRPr sz="2233" kern="1200">
          <a:solidFill>
            <a:schemeClr val="tx1"/>
          </a:solidFill>
          <a:latin typeface="+mj-lt"/>
          <a:ea typeface="+mj-ea"/>
          <a:cs typeface="+mj-cs"/>
        </a:defRPr>
      </a:lvl1pPr>
    </p:titleStyle>
    <p:bodyStyle>
      <a:lvl1pPr marL="116015" indent="-116015" algn="l" defTabSz="464063" rtl="0" eaLnBrk="1" latinLnBrk="0" hangingPunct="1">
        <a:lnSpc>
          <a:spcPct val="90000"/>
        </a:lnSpc>
        <a:spcBef>
          <a:spcPts val="508"/>
        </a:spcBef>
        <a:buFont typeface="Arial" panose="020B0604020202020204" pitchFamily="34" charset="0"/>
        <a:buChar char="•"/>
        <a:defRPr sz="1421" kern="1200">
          <a:solidFill>
            <a:schemeClr val="tx1"/>
          </a:solidFill>
          <a:latin typeface="+mn-lt"/>
          <a:ea typeface="+mn-ea"/>
          <a:cs typeface="+mn-cs"/>
        </a:defRPr>
      </a:lvl1pPr>
      <a:lvl2pPr marL="348047" indent="-116015" algn="l" defTabSz="464063" rtl="0" eaLnBrk="1" latinLnBrk="0" hangingPunct="1">
        <a:lnSpc>
          <a:spcPct val="90000"/>
        </a:lnSpc>
        <a:spcBef>
          <a:spcPts val="253"/>
        </a:spcBef>
        <a:buFont typeface="Arial" panose="020B0604020202020204" pitchFamily="34" charset="0"/>
        <a:buChar char="•"/>
        <a:defRPr sz="1218" kern="1200">
          <a:solidFill>
            <a:schemeClr val="tx1"/>
          </a:solidFill>
          <a:latin typeface="+mn-lt"/>
          <a:ea typeface="+mn-ea"/>
          <a:cs typeface="+mn-cs"/>
        </a:defRPr>
      </a:lvl2pPr>
      <a:lvl3pPr marL="580079" indent="-116015" algn="l" defTabSz="464063" rtl="0" eaLnBrk="1" latinLnBrk="0" hangingPunct="1">
        <a:lnSpc>
          <a:spcPct val="90000"/>
        </a:lnSpc>
        <a:spcBef>
          <a:spcPts val="253"/>
        </a:spcBef>
        <a:buFont typeface="Arial" panose="020B0604020202020204" pitchFamily="34" charset="0"/>
        <a:buChar char="•"/>
        <a:defRPr sz="1015" kern="1200">
          <a:solidFill>
            <a:schemeClr val="tx1"/>
          </a:solidFill>
          <a:latin typeface="+mn-lt"/>
          <a:ea typeface="+mn-ea"/>
          <a:cs typeface="+mn-cs"/>
        </a:defRPr>
      </a:lvl3pPr>
      <a:lvl4pPr marL="812110" indent="-116015" algn="l" defTabSz="464063" rtl="0" eaLnBrk="1" latinLnBrk="0" hangingPunct="1">
        <a:lnSpc>
          <a:spcPct val="90000"/>
        </a:lnSpc>
        <a:spcBef>
          <a:spcPts val="253"/>
        </a:spcBef>
        <a:buFont typeface="Arial" panose="020B0604020202020204" pitchFamily="34" charset="0"/>
        <a:buChar char="•"/>
        <a:defRPr sz="913" kern="1200">
          <a:solidFill>
            <a:schemeClr val="tx1"/>
          </a:solidFill>
          <a:latin typeface="+mn-lt"/>
          <a:ea typeface="+mn-ea"/>
          <a:cs typeface="+mn-cs"/>
        </a:defRPr>
      </a:lvl4pPr>
      <a:lvl5pPr marL="1044142" indent="-116015" algn="l" defTabSz="464063" rtl="0" eaLnBrk="1" latinLnBrk="0" hangingPunct="1">
        <a:lnSpc>
          <a:spcPct val="90000"/>
        </a:lnSpc>
        <a:spcBef>
          <a:spcPts val="253"/>
        </a:spcBef>
        <a:buFont typeface="Arial" panose="020B0604020202020204" pitchFamily="34" charset="0"/>
        <a:buChar char="•"/>
        <a:defRPr sz="913" kern="1200">
          <a:solidFill>
            <a:schemeClr val="tx1"/>
          </a:solidFill>
          <a:latin typeface="+mn-lt"/>
          <a:ea typeface="+mn-ea"/>
          <a:cs typeface="+mn-cs"/>
        </a:defRPr>
      </a:lvl5pPr>
      <a:lvl6pPr marL="1276174" indent="-116015" algn="l" defTabSz="464063" rtl="0" eaLnBrk="1" latinLnBrk="0" hangingPunct="1">
        <a:lnSpc>
          <a:spcPct val="90000"/>
        </a:lnSpc>
        <a:spcBef>
          <a:spcPts val="253"/>
        </a:spcBef>
        <a:buFont typeface="Arial" panose="020B0604020202020204" pitchFamily="34" charset="0"/>
        <a:buChar char="•"/>
        <a:defRPr sz="913" kern="1200">
          <a:solidFill>
            <a:schemeClr val="tx1"/>
          </a:solidFill>
          <a:latin typeface="+mn-lt"/>
          <a:ea typeface="+mn-ea"/>
          <a:cs typeface="+mn-cs"/>
        </a:defRPr>
      </a:lvl6pPr>
      <a:lvl7pPr marL="1508205" indent="-116015" algn="l" defTabSz="464063" rtl="0" eaLnBrk="1" latinLnBrk="0" hangingPunct="1">
        <a:lnSpc>
          <a:spcPct val="90000"/>
        </a:lnSpc>
        <a:spcBef>
          <a:spcPts val="253"/>
        </a:spcBef>
        <a:buFont typeface="Arial" panose="020B0604020202020204" pitchFamily="34" charset="0"/>
        <a:buChar char="•"/>
        <a:defRPr sz="913" kern="1200">
          <a:solidFill>
            <a:schemeClr val="tx1"/>
          </a:solidFill>
          <a:latin typeface="+mn-lt"/>
          <a:ea typeface="+mn-ea"/>
          <a:cs typeface="+mn-cs"/>
        </a:defRPr>
      </a:lvl7pPr>
      <a:lvl8pPr marL="1740236" indent="-116015" algn="l" defTabSz="464063" rtl="0" eaLnBrk="1" latinLnBrk="0" hangingPunct="1">
        <a:lnSpc>
          <a:spcPct val="90000"/>
        </a:lnSpc>
        <a:spcBef>
          <a:spcPts val="253"/>
        </a:spcBef>
        <a:buFont typeface="Arial" panose="020B0604020202020204" pitchFamily="34" charset="0"/>
        <a:buChar char="•"/>
        <a:defRPr sz="913" kern="1200">
          <a:solidFill>
            <a:schemeClr val="tx1"/>
          </a:solidFill>
          <a:latin typeface="+mn-lt"/>
          <a:ea typeface="+mn-ea"/>
          <a:cs typeface="+mn-cs"/>
        </a:defRPr>
      </a:lvl8pPr>
      <a:lvl9pPr marL="1972268" indent="-116015" algn="l" defTabSz="464063" rtl="0" eaLnBrk="1" latinLnBrk="0" hangingPunct="1">
        <a:lnSpc>
          <a:spcPct val="90000"/>
        </a:lnSpc>
        <a:spcBef>
          <a:spcPts val="253"/>
        </a:spcBef>
        <a:buFont typeface="Arial" panose="020B0604020202020204" pitchFamily="34" charset="0"/>
        <a:buChar char="•"/>
        <a:defRPr sz="913" kern="1200">
          <a:solidFill>
            <a:schemeClr val="tx1"/>
          </a:solidFill>
          <a:latin typeface="+mn-lt"/>
          <a:ea typeface="+mn-ea"/>
          <a:cs typeface="+mn-cs"/>
        </a:defRPr>
      </a:lvl9pPr>
    </p:bodyStyle>
    <p:otherStyle>
      <a:defPPr>
        <a:defRPr lang="en-US"/>
      </a:defPPr>
      <a:lvl1pPr marL="0" algn="l" defTabSz="464063" rtl="0" eaLnBrk="1" latinLnBrk="0" hangingPunct="1">
        <a:defRPr sz="913" kern="1200">
          <a:solidFill>
            <a:schemeClr val="tx1"/>
          </a:solidFill>
          <a:latin typeface="+mn-lt"/>
          <a:ea typeface="+mn-ea"/>
          <a:cs typeface="+mn-cs"/>
        </a:defRPr>
      </a:lvl1pPr>
      <a:lvl2pPr marL="232032" algn="l" defTabSz="464063" rtl="0" eaLnBrk="1" latinLnBrk="0" hangingPunct="1">
        <a:defRPr sz="913" kern="1200">
          <a:solidFill>
            <a:schemeClr val="tx1"/>
          </a:solidFill>
          <a:latin typeface="+mn-lt"/>
          <a:ea typeface="+mn-ea"/>
          <a:cs typeface="+mn-cs"/>
        </a:defRPr>
      </a:lvl2pPr>
      <a:lvl3pPr marL="464063" algn="l" defTabSz="464063" rtl="0" eaLnBrk="1" latinLnBrk="0" hangingPunct="1">
        <a:defRPr sz="913" kern="1200">
          <a:solidFill>
            <a:schemeClr val="tx1"/>
          </a:solidFill>
          <a:latin typeface="+mn-lt"/>
          <a:ea typeface="+mn-ea"/>
          <a:cs typeface="+mn-cs"/>
        </a:defRPr>
      </a:lvl3pPr>
      <a:lvl4pPr marL="696095" algn="l" defTabSz="464063" rtl="0" eaLnBrk="1" latinLnBrk="0" hangingPunct="1">
        <a:defRPr sz="913" kern="1200">
          <a:solidFill>
            <a:schemeClr val="tx1"/>
          </a:solidFill>
          <a:latin typeface="+mn-lt"/>
          <a:ea typeface="+mn-ea"/>
          <a:cs typeface="+mn-cs"/>
        </a:defRPr>
      </a:lvl4pPr>
      <a:lvl5pPr marL="928126" algn="l" defTabSz="464063" rtl="0" eaLnBrk="1" latinLnBrk="0" hangingPunct="1">
        <a:defRPr sz="913" kern="1200">
          <a:solidFill>
            <a:schemeClr val="tx1"/>
          </a:solidFill>
          <a:latin typeface="+mn-lt"/>
          <a:ea typeface="+mn-ea"/>
          <a:cs typeface="+mn-cs"/>
        </a:defRPr>
      </a:lvl5pPr>
      <a:lvl6pPr marL="1160157" algn="l" defTabSz="464063" rtl="0" eaLnBrk="1" latinLnBrk="0" hangingPunct="1">
        <a:defRPr sz="913" kern="1200">
          <a:solidFill>
            <a:schemeClr val="tx1"/>
          </a:solidFill>
          <a:latin typeface="+mn-lt"/>
          <a:ea typeface="+mn-ea"/>
          <a:cs typeface="+mn-cs"/>
        </a:defRPr>
      </a:lvl6pPr>
      <a:lvl7pPr marL="1392189" algn="l" defTabSz="464063" rtl="0" eaLnBrk="1" latinLnBrk="0" hangingPunct="1">
        <a:defRPr sz="913" kern="1200">
          <a:solidFill>
            <a:schemeClr val="tx1"/>
          </a:solidFill>
          <a:latin typeface="+mn-lt"/>
          <a:ea typeface="+mn-ea"/>
          <a:cs typeface="+mn-cs"/>
        </a:defRPr>
      </a:lvl7pPr>
      <a:lvl8pPr marL="1624221" algn="l" defTabSz="464063" rtl="0" eaLnBrk="1" latinLnBrk="0" hangingPunct="1">
        <a:defRPr sz="913" kern="1200">
          <a:solidFill>
            <a:schemeClr val="tx1"/>
          </a:solidFill>
          <a:latin typeface="+mn-lt"/>
          <a:ea typeface="+mn-ea"/>
          <a:cs typeface="+mn-cs"/>
        </a:defRPr>
      </a:lvl8pPr>
      <a:lvl9pPr marL="1856252" algn="l" defTabSz="464063" rtl="0" eaLnBrk="1" latinLnBrk="0" hangingPunct="1">
        <a:defRPr sz="9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image" Target="../media/image8.svg"/><Relationship Id="rId18" Type="http://schemas.openxmlformats.org/officeDocument/2006/relationships/image" Target="../media/image13.png"/><Relationship Id="rId3" Type="http://schemas.openxmlformats.org/officeDocument/2006/relationships/tags" Target="../tags/tag3.xml"/><Relationship Id="rId7" Type="http://schemas.openxmlformats.org/officeDocument/2006/relationships/image" Target="../media/image2.png"/><Relationship Id="rId12" Type="http://schemas.openxmlformats.org/officeDocument/2006/relationships/image" Target="../media/image7.png"/><Relationship Id="rId17" Type="http://schemas.openxmlformats.org/officeDocument/2006/relationships/image" Target="../media/image12.svg"/><Relationship Id="rId2" Type="http://schemas.openxmlformats.org/officeDocument/2006/relationships/tags" Target="../tags/tag2.xml"/><Relationship Id="rId16" Type="http://schemas.openxmlformats.org/officeDocument/2006/relationships/image" Target="../media/image11.png"/><Relationship Id="rId1" Type="http://schemas.openxmlformats.org/officeDocument/2006/relationships/tags" Target="../tags/tag1.xml"/><Relationship Id="rId6" Type="http://schemas.openxmlformats.org/officeDocument/2006/relationships/customXml" Target="../ink/ink1.xml"/><Relationship Id="rId11" Type="http://schemas.openxmlformats.org/officeDocument/2006/relationships/image" Target="../media/image6.svg"/><Relationship Id="rId5" Type="http://schemas.openxmlformats.org/officeDocument/2006/relationships/image" Target="../media/image1.png"/><Relationship Id="rId15" Type="http://schemas.openxmlformats.org/officeDocument/2006/relationships/image" Target="../media/image10.svg"/><Relationship Id="rId10" Type="http://schemas.openxmlformats.org/officeDocument/2006/relationships/image" Target="../media/image5.png"/><Relationship Id="rId4" Type="http://schemas.openxmlformats.org/officeDocument/2006/relationships/slideLayout" Target="../slideLayouts/slideLayout1.xml"/><Relationship Id="rId9" Type="http://schemas.openxmlformats.org/officeDocument/2006/relationships/image" Target="../media/image4.svg"/><Relationship Id="rId14" Type="http://schemas.openxmlformats.org/officeDocument/2006/relationships/image" Target="../media/image9.png"/></Relationships>
</file>

<file path=ppt/slides/_rels/slide2.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svg"/><Relationship Id="rId3" Type="http://schemas.openxmlformats.org/officeDocument/2006/relationships/slideLayout" Target="../slideLayouts/slideLayout7.xml"/><Relationship Id="rId7" Type="http://schemas.openxmlformats.org/officeDocument/2006/relationships/image" Target="../media/image17.svg"/><Relationship Id="rId12" Type="http://schemas.openxmlformats.org/officeDocument/2006/relationships/image" Target="../media/image22.png"/><Relationship Id="rId2" Type="http://schemas.openxmlformats.org/officeDocument/2006/relationships/tags" Target="../tags/tag5.xml"/><Relationship Id="rId16" Type="http://schemas.openxmlformats.org/officeDocument/2006/relationships/image" Target="../media/image1.png"/><Relationship Id="rId1" Type="http://schemas.openxmlformats.org/officeDocument/2006/relationships/tags" Target="../tags/tag4.xml"/><Relationship Id="rId6" Type="http://schemas.openxmlformats.org/officeDocument/2006/relationships/image" Target="../media/image16.png"/><Relationship Id="rId11" Type="http://schemas.openxmlformats.org/officeDocument/2006/relationships/image" Target="../media/image21.svg"/><Relationship Id="rId5" Type="http://schemas.openxmlformats.org/officeDocument/2006/relationships/image" Target="../media/image15.svg"/><Relationship Id="rId15" Type="http://schemas.openxmlformats.org/officeDocument/2006/relationships/image" Target="../media/image25.sv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svg"/><Relationship Id="rId14" Type="http://schemas.openxmlformats.org/officeDocument/2006/relationships/image" Target="../media/image24.png"/></Relationships>
</file>

<file path=ppt/slides/_rels/slide3.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35.svg"/><Relationship Id="rId3" Type="http://schemas.openxmlformats.org/officeDocument/2006/relationships/slideLayout" Target="../slideLayouts/slideLayout7.xml"/><Relationship Id="rId7" Type="http://schemas.openxmlformats.org/officeDocument/2006/relationships/image" Target="../media/image29.svg"/><Relationship Id="rId12" Type="http://schemas.openxmlformats.org/officeDocument/2006/relationships/image" Target="../media/image34.png"/><Relationship Id="rId2" Type="http://schemas.openxmlformats.org/officeDocument/2006/relationships/tags" Target="../tags/tag7.xml"/><Relationship Id="rId16" Type="http://schemas.openxmlformats.org/officeDocument/2006/relationships/image" Target="../media/image1.png"/><Relationship Id="rId1" Type="http://schemas.openxmlformats.org/officeDocument/2006/relationships/tags" Target="../tags/tag6.xml"/><Relationship Id="rId6" Type="http://schemas.openxmlformats.org/officeDocument/2006/relationships/image" Target="../media/image28.png"/><Relationship Id="rId11" Type="http://schemas.openxmlformats.org/officeDocument/2006/relationships/image" Target="../media/image33.svg"/><Relationship Id="rId5" Type="http://schemas.openxmlformats.org/officeDocument/2006/relationships/image" Target="../media/image27.svg"/><Relationship Id="rId15" Type="http://schemas.openxmlformats.org/officeDocument/2006/relationships/image" Target="../media/image37.svg"/><Relationship Id="rId10" Type="http://schemas.openxmlformats.org/officeDocument/2006/relationships/image" Target="../media/image32.png"/><Relationship Id="rId4" Type="http://schemas.openxmlformats.org/officeDocument/2006/relationships/image" Target="../media/image26.png"/><Relationship Id="rId9" Type="http://schemas.openxmlformats.org/officeDocument/2006/relationships/image" Target="../media/image31.svg"/><Relationship Id="rId14" Type="http://schemas.openxmlformats.org/officeDocument/2006/relationships/image" Target="../media/image3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_01">
            <a:extLst>
              <a:ext uri="{FF2B5EF4-FFF2-40B4-BE49-F238E27FC236}">
                <a16:creationId xmlns:a16="http://schemas.microsoft.com/office/drawing/2014/main" id="{A44AC79E-5C2D-2191-1AEB-B96E7CD42E36}"/>
              </a:ext>
            </a:extLst>
          </p:cNvPr>
          <p:cNvSpPr txBox="1"/>
          <p:nvPr/>
        </p:nvSpPr>
        <p:spPr>
          <a:xfrm>
            <a:off x="1922134" y="300065"/>
            <a:ext cx="3928131" cy="382221"/>
          </a:xfrm>
          <a:prstGeom prst="rect">
            <a:avLst/>
          </a:prstGeom>
          <a:noFill/>
        </p:spPr>
        <p:txBody>
          <a:bodyPr vert="horz" lIns="0" tIns="0" rIns="0" bIns="0" rtlCol="0">
            <a:spAutoFit/>
          </a:bodyPr>
          <a:lstStyle/>
          <a:p>
            <a:pPr algn="ctr">
              <a:lnSpc>
                <a:spcPts val="3153"/>
              </a:lnSpc>
            </a:pPr>
            <a:r>
              <a:rPr lang="en-US" sz="2627" b="1" dirty="0">
                <a:latin typeface="Century Gothic" panose="020B0502020202020204" pitchFamily="34" charset="0"/>
              </a:rPr>
              <a:t>Pi Battle Puzzles</a:t>
            </a:r>
            <a:endParaRPr lang="en-US" sz="1911" dirty="0">
              <a:latin typeface="Century Gothic" panose="020B0502020202020204" pitchFamily="34" charset="0"/>
            </a:endParaRPr>
          </a:p>
        </p:txBody>
      </p:sp>
      <p:sp>
        <p:nvSpPr>
          <p:cNvPr id="8" name="Textbox_03">
            <a:extLst>
              <a:ext uri="{FF2B5EF4-FFF2-40B4-BE49-F238E27FC236}">
                <a16:creationId xmlns:a16="http://schemas.microsoft.com/office/drawing/2014/main" id="{7E68A2AD-197C-3688-25F4-0048BB8E30FC}"/>
              </a:ext>
            </a:extLst>
          </p:cNvPr>
          <p:cNvSpPr txBox="1"/>
          <p:nvPr>
            <p:custDataLst>
              <p:tags r:id="rId1"/>
            </p:custDataLst>
          </p:nvPr>
        </p:nvSpPr>
        <p:spPr>
          <a:xfrm>
            <a:off x="849356" y="9257791"/>
            <a:ext cx="4333225" cy="222369"/>
          </a:xfrm>
          <a:prstGeom prst="rect">
            <a:avLst/>
          </a:prstGeom>
          <a:noFill/>
        </p:spPr>
        <p:txBody>
          <a:bodyPr wrap="square">
            <a:spAutoFit/>
          </a:bodyPr>
          <a:lstStyle/>
          <a:p>
            <a:r>
              <a:rPr lang="en-US" sz="1100" dirty="0">
                <a:latin typeface="Century Gothic" panose="020B0502020202020204" pitchFamily="34" charset="0"/>
              </a:rPr>
              <a:t>Sarah Carter | @mathequalslove | mathequalslove.net | </a:t>
            </a:r>
          </a:p>
        </p:txBody>
      </p:sp>
      <p:pic>
        <p:nvPicPr>
          <p:cNvPr id="9" name="Picture_01" descr="A black text with a plus and a t&#10;&#10;Description automatically generated">
            <a:extLst>
              <a:ext uri="{FF2B5EF4-FFF2-40B4-BE49-F238E27FC236}">
                <a16:creationId xmlns:a16="http://schemas.microsoft.com/office/drawing/2014/main" id="{552DBEB2-134A-507E-8CB3-90002761F451}"/>
              </a:ext>
            </a:extLst>
          </p:cNvPr>
          <p:cNvPicPr>
            <a:picLocks noChangeAspect="1"/>
          </p:cNvPicPr>
          <p:nvPr>
            <p:custDataLst>
              <p:tags r:id="rId2"/>
            </p:custDataLst>
          </p:nvPr>
        </p:nvPicPr>
        <p:blipFill>
          <a:blip r:embed="rId5">
            <a:extLst>
              <a:ext uri="{28A0092B-C50C-407E-A947-70E740481C1C}">
                <a14:useLocalDpi xmlns:a14="http://schemas.microsoft.com/office/drawing/2010/main" val="0"/>
              </a:ext>
            </a:extLst>
          </a:blip>
          <a:stretch>
            <a:fillRect/>
          </a:stretch>
        </p:blipFill>
        <p:spPr>
          <a:xfrm>
            <a:off x="4826155" y="9274255"/>
            <a:ext cx="1687812" cy="222369"/>
          </a:xfrm>
          <a:prstGeom prst="rect">
            <a:avLst/>
          </a:prstGeom>
        </p:spPr>
      </p:pic>
      <mc:AlternateContent xmlns:mc="http://schemas.openxmlformats.org/markup-compatibility/2006" xmlns:p14="http://schemas.microsoft.com/office/powerpoint/2010/main">
        <mc:Choice Requires="p14">
          <p:contentPart p14:bwMode="auto" r:id="rId6">
            <p14:nvContentPartPr>
              <p14:cNvPr id="12" name="InkComment_01">
                <a:extLst>
                  <a:ext uri="{FF2B5EF4-FFF2-40B4-BE49-F238E27FC236}">
                    <a16:creationId xmlns:a16="http://schemas.microsoft.com/office/drawing/2014/main" id="{1F111AFE-E5F5-27BA-6318-F8B578044DEB}"/>
                  </a:ext>
                </a:extLst>
              </p14:cNvPr>
              <p14:cNvContentPartPr/>
              <p14:nvPr/>
            </p14:nvContentPartPr>
            <p14:xfrm>
              <a:off x="-1519340" y="4676817"/>
              <a:ext cx="215" cy="215"/>
            </p14:xfrm>
          </p:contentPart>
        </mc:Choice>
        <mc:Fallback xmlns="">
          <p:pic>
            <p:nvPicPr>
              <p:cNvPr id="12" name="InkComment_01">
                <a:extLst>
                  <a:ext uri="{FF2B5EF4-FFF2-40B4-BE49-F238E27FC236}">
                    <a16:creationId xmlns:a16="http://schemas.microsoft.com/office/drawing/2014/main" id="{1F111AFE-E5F5-27BA-6318-F8B578044DEB}"/>
                  </a:ext>
                </a:extLst>
              </p:cNvPr>
              <p:cNvPicPr/>
              <p:nvPr/>
            </p:nvPicPr>
            <p:blipFill>
              <a:blip r:embed="rId7"/>
              <a:stretch>
                <a:fillRect/>
              </a:stretch>
            </p:blipFill>
            <p:spPr>
              <a:xfrm>
                <a:off x="-1524715" y="4671442"/>
                <a:ext cx="10750" cy="10750"/>
              </a:xfrm>
              <a:prstGeom prst="rect">
                <a:avLst/>
              </a:prstGeom>
            </p:spPr>
          </p:pic>
        </mc:Fallback>
      </mc:AlternateContent>
      <p:grpSp>
        <p:nvGrpSpPr>
          <p:cNvPr id="35" name="Group_01">
            <a:extLst>
              <a:ext uri="{FF2B5EF4-FFF2-40B4-BE49-F238E27FC236}">
                <a16:creationId xmlns:a16="http://schemas.microsoft.com/office/drawing/2014/main" id="{63A56F43-1D73-420A-00BE-30877EBFF71F}"/>
              </a:ext>
            </a:extLst>
          </p:cNvPr>
          <p:cNvGrpSpPr/>
          <p:nvPr/>
        </p:nvGrpSpPr>
        <p:grpSpPr>
          <a:xfrm>
            <a:off x="1158664" y="3507984"/>
            <a:ext cx="5455073" cy="5426202"/>
            <a:chOff x="958687" y="3507984"/>
            <a:chExt cx="5455073" cy="5426202"/>
          </a:xfrm>
        </p:grpSpPr>
        <p:pic>
          <p:nvPicPr>
            <p:cNvPr id="21" name="Other_01">
              <a:extLst>
                <a:ext uri="{FF2B5EF4-FFF2-40B4-BE49-F238E27FC236}">
                  <a16:creationId xmlns:a16="http://schemas.microsoft.com/office/drawing/2014/main" id="{1DBCEBA2-21C4-1B22-6D6D-7D536D7BEC2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958687" y="3709406"/>
              <a:ext cx="2439670" cy="2439670"/>
            </a:xfrm>
            <a:prstGeom prst="rect">
              <a:avLst/>
            </a:prstGeom>
          </p:spPr>
        </p:pic>
        <p:sp>
          <p:nvSpPr>
            <p:cNvPr id="22" name="Textbox_01">
              <a:extLst>
                <a:ext uri="{FF2B5EF4-FFF2-40B4-BE49-F238E27FC236}">
                  <a16:creationId xmlns:a16="http://schemas.microsoft.com/office/drawing/2014/main" id="{5DFCE321-F5B4-7550-EB16-A4D48955F1DE}"/>
                </a:ext>
              </a:extLst>
            </p:cNvPr>
            <p:cNvSpPr txBox="1"/>
            <p:nvPr/>
          </p:nvSpPr>
          <p:spPr>
            <a:xfrm>
              <a:off x="958687" y="3507984"/>
              <a:ext cx="2439670" cy="265970"/>
            </a:xfrm>
            <a:prstGeom prst="rect">
              <a:avLst/>
            </a:prstGeom>
            <a:noFill/>
          </p:spPr>
          <p:txBody>
            <a:bodyPr vert="horz" lIns="0" tIns="0" rIns="0" bIns="127000" rtlCol="0" anchorCtr="1">
              <a:spAutoFit/>
            </a:bodyPr>
            <a:lstStyle/>
            <a:p>
              <a:r>
                <a:rPr lang="en-US" sz="1200">
                  <a:latin typeface="Century Gothic" panose="020B0502020202020204" pitchFamily="34" charset="0"/>
                </a:rPr>
                <a:t>PUZZLE 1</a:t>
              </a:r>
            </a:p>
          </p:txBody>
        </p:sp>
        <p:pic>
          <p:nvPicPr>
            <p:cNvPr id="23" name="Other_02">
              <a:extLst>
                <a:ext uri="{FF2B5EF4-FFF2-40B4-BE49-F238E27FC236}">
                  <a16:creationId xmlns:a16="http://schemas.microsoft.com/office/drawing/2014/main" id="{7ED021DF-7B8B-6F71-6A24-48DF58F56851}"/>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3974090" y="3709406"/>
              <a:ext cx="2439670" cy="2439670"/>
            </a:xfrm>
            <a:prstGeom prst="rect">
              <a:avLst/>
            </a:prstGeom>
          </p:spPr>
        </p:pic>
        <p:sp>
          <p:nvSpPr>
            <p:cNvPr id="24" name="Textbox_02">
              <a:extLst>
                <a:ext uri="{FF2B5EF4-FFF2-40B4-BE49-F238E27FC236}">
                  <a16:creationId xmlns:a16="http://schemas.microsoft.com/office/drawing/2014/main" id="{687B65E1-6CC7-1C16-5EE4-A9F5A4683D5C}"/>
                </a:ext>
              </a:extLst>
            </p:cNvPr>
            <p:cNvSpPr txBox="1"/>
            <p:nvPr/>
          </p:nvSpPr>
          <p:spPr>
            <a:xfrm>
              <a:off x="3974090" y="3507984"/>
              <a:ext cx="2439670" cy="265970"/>
            </a:xfrm>
            <a:prstGeom prst="rect">
              <a:avLst/>
            </a:prstGeom>
            <a:noFill/>
          </p:spPr>
          <p:txBody>
            <a:bodyPr vert="horz" lIns="0" tIns="0" rIns="0" bIns="127000" rtlCol="0" anchorCtr="1">
              <a:spAutoFit/>
            </a:bodyPr>
            <a:lstStyle/>
            <a:p>
              <a:r>
                <a:rPr lang="en-US" sz="1200">
                  <a:latin typeface="Century Gothic" panose="020B0502020202020204" pitchFamily="34" charset="0"/>
                </a:rPr>
                <a:t>PUZZLE 2</a:t>
              </a:r>
            </a:p>
          </p:txBody>
        </p:sp>
        <p:pic>
          <p:nvPicPr>
            <p:cNvPr id="25" name="Other_03">
              <a:extLst>
                <a:ext uri="{FF2B5EF4-FFF2-40B4-BE49-F238E27FC236}">
                  <a16:creationId xmlns:a16="http://schemas.microsoft.com/office/drawing/2014/main" id="{8B13EBEF-04EF-ADD9-5868-7E9F2EAB8B4E}"/>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958687" y="6494516"/>
              <a:ext cx="2439670" cy="2439670"/>
            </a:xfrm>
            <a:prstGeom prst="rect">
              <a:avLst/>
            </a:prstGeom>
          </p:spPr>
        </p:pic>
        <p:sp>
          <p:nvSpPr>
            <p:cNvPr id="26" name="Textbox_03">
              <a:extLst>
                <a:ext uri="{FF2B5EF4-FFF2-40B4-BE49-F238E27FC236}">
                  <a16:creationId xmlns:a16="http://schemas.microsoft.com/office/drawing/2014/main" id="{3858CC76-B7CD-A8EA-5CD4-86C293E22BB0}"/>
                </a:ext>
              </a:extLst>
            </p:cNvPr>
            <p:cNvSpPr txBox="1"/>
            <p:nvPr/>
          </p:nvSpPr>
          <p:spPr>
            <a:xfrm>
              <a:off x="958687" y="6293094"/>
              <a:ext cx="2439670" cy="265970"/>
            </a:xfrm>
            <a:prstGeom prst="rect">
              <a:avLst/>
            </a:prstGeom>
            <a:noFill/>
          </p:spPr>
          <p:txBody>
            <a:bodyPr vert="horz" lIns="0" tIns="0" rIns="0" bIns="127000" rtlCol="0" anchorCtr="1">
              <a:spAutoFit/>
            </a:bodyPr>
            <a:lstStyle/>
            <a:p>
              <a:r>
                <a:rPr lang="en-US" sz="1200">
                  <a:latin typeface="Century Gothic" panose="020B0502020202020204" pitchFamily="34" charset="0"/>
                </a:rPr>
                <a:t>PUZZLE 3</a:t>
              </a:r>
            </a:p>
          </p:txBody>
        </p:sp>
        <p:pic>
          <p:nvPicPr>
            <p:cNvPr id="27" name="Other_04">
              <a:extLst>
                <a:ext uri="{FF2B5EF4-FFF2-40B4-BE49-F238E27FC236}">
                  <a16:creationId xmlns:a16="http://schemas.microsoft.com/office/drawing/2014/main" id="{7614E24C-BC3C-9D00-3F1C-5183EE25C798}"/>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3974090" y="6494516"/>
              <a:ext cx="2439670" cy="2439670"/>
            </a:xfrm>
            <a:prstGeom prst="rect">
              <a:avLst/>
            </a:prstGeom>
          </p:spPr>
        </p:pic>
        <p:sp>
          <p:nvSpPr>
            <p:cNvPr id="28" name="Textbox_04">
              <a:extLst>
                <a:ext uri="{FF2B5EF4-FFF2-40B4-BE49-F238E27FC236}">
                  <a16:creationId xmlns:a16="http://schemas.microsoft.com/office/drawing/2014/main" id="{AA4EEF7D-E600-B716-EA77-3BD69C9E95CE}"/>
                </a:ext>
              </a:extLst>
            </p:cNvPr>
            <p:cNvSpPr txBox="1"/>
            <p:nvPr/>
          </p:nvSpPr>
          <p:spPr>
            <a:xfrm>
              <a:off x="3974090" y="6293094"/>
              <a:ext cx="2439670" cy="265970"/>
            </a:xfrm>
            <a:prstGeom prst="rect">
              <a:avLst/>
            </a:prstGeom>
            <a:noFill/>
          </p:spPr>
          <p:txBody>
            <a:bodyPr vert="horz" lIns="0" tIns="0" rIns="0" bIns="127000" rtlCol="0" anchorCtr="1">
              <a:spAutoFit/>
            </a:bodyPr>
            <a:lstStyle/>
            <a:p>
              <a:r>
                <a:rPr lang="en-US" sz="1200">
                  <a:latin typeface="Century Gothic" panose="020B0502020202020204" pitchFamily="34" charset="0"/>
                </a:rPr>
                <a:t>PUZZLE 4</a:t>
              </a:r>
            </a:p>
          </p:txBody>
        </p:sp>
      </p:grpSp>
      <p:pic>
        <p:nvPicPr>
          <p:cNvPr id="16" name="Other_01">
            <a:extLst>
              <a:ext uri="{FF2B5EF4-FFF2-40B4-BE49-F238E27FC236}">
                <a16:creationId xmlns:a16="http://schemas.microsoft.com/office/drawing/2014/main" id="{520BCBEC-9148-13D3-2704-D61D92714B21}"/>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1317658" y="1282974"/>
            <a:ext cx="1828800" cy="1828800"/>
          </a:xfrm>
          <a:prstGeom prst="rect">
            <a:avLst/>
          </a:prstGeom>
        </p:spPr>
      </p:pic>
      <p:sp>
        <p:nvSpPr>
          <p:cNvPr id="37" name="Freeform_01">
            <a:extLst>
              <a:ext uri="{FF2B5EF4-FFF2-40B4-BE49-F238E27FC236}">
                <a16:creationId xmlns:a16="http://schemas.microsoft.com/office/drawing/2014/main" id="{6C5BD9F9-6EE5-A00D-CE28-AFD8D523428A}"/>
              </a:ext>
            </a:extLst>
          </p:cNvPr>
          <p:cNvSpPr/>
          <p:nvPr/>
        </p:nvSpPr>
        <p:spPr>
          <a:xfrm>
            <a:off x="5033213" y="1239239"/>
            <a:ext cx="1828871" cy="1828871"/>
          </a:xfrm>
          <a:custGeom>
            <a:avLst/>
            <a:gdLst>
              <a:gd name="connsiteX0" fmla="*/ 0 w 1828871"/>
              <a:gd name="connsiteY0" fmla="*/ 0 h 1828871"/>
              <a:gd name="connsiteX1" fmla="*/ 1828872 w 1828871"/>
              <a:gd name="connsiteY1" fmla="*/ 0 h 1828871"/>
              <a:gd name="connsiteX2" fmla="*/ 1828872 w 1828871"/>
              <a:gd name="connsiteY2" fmla="*/ 1828872 h 1828871"/>
              <a:gd name="connsiteX3" fmla="*/ 0 w 1828871"/>
              <a:gd name="connsiteY3" fmla="*/ 1828872 h 1828871"/>
            </a:gdLst>
            <a:ahLst/>
            <a:cxnLst>
              <a:cxn ang="0">
                <a:pos x="connsiteX0" y="connsiteY0"/>
              </a:cxn>
              <a:cxn ang="0">
                <a:pos x="connsiteX1" y="connsiteY1"/>
              </a:cxn>
              <a:cxn ang="0">
                <a:pos x="connsiteX2" y="connsiteY2"/>
              </a:cxn>
              <a:cxn ang="0">
                <a:pos x="connsiteX3" y="connsiteY3"/>
              </a:cxn>
            </a:cxnLst>
            <a:rect l="l" t="t" r="r" b="b"/>
            <a:pathLst>
              <a:path w="1828871" h="1828871">
                <a:moveTo>
                  <a:pt x="0" y="0"/>
                </a:moveTo>
                <a:lnTo>
                  <a:pt x="1828872" y="0"/>
                </a:lnTo>
                <a:lnTo>
                  <a:pt x="1828872" y="1828872"/>
                </a:lnTo>
                <a:lnTo>
                  <a:pt x="0" y="1828872"/>
                </a:lnTo>
                <a:close/>
              </a:path>
            </a:pathLst>
          </a:custGeom>
          <a:solidFill>
            <a:srgbClr val="FFFFFF"/>
          </a:solidFill>
          <a:ln w="1793" cap="flat">
            <a:noFill/>
            <a:prstDash val="solid"/>
            <a:miter/>
          </a:ln>
        </p:spPr>
        <p:txBody>
          <a:bodyPr rtlCol="0" anchor="ctr"/>
          <a:lstStyle/>
          <a:p>
            <a:endParaRPr lang="en-US"/>
          </a:p>
        </p:txBody>
      </p:sp>
      <p:sp>
        <p:nvSpPr>
          <p:cNvPr id="38" name="Freeform_02">
            <a:extLst>
              <a:ext uri="{FF2B5EF4-FFF2-40B4-BE49-F238E27FC236}">
                <a16:creationId xmlns:a16="http://schemas.microsoft.com/office/drawing/2014/main" id="{657EE683-6586-2A3A-8D68-6BA438EC9D72}"/>
              </a:ext>
            </a:extLst>
          </p:cNvPr>
          <p:cNvSpPr/>
          <p:nvPr/>
        </p:nvSpPr>
        <p:spPr>
          <a:xfrm>
            <a:off x="5051177" y="1257203"/>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39" name="Freeform_03">
            <a:extLst>
              <a:ext uri="{FF2B5EF4-FFF2-40B4-BE49-F238E27FC236}">
                <a16:creationId xmlns:a16="http://schemas.microsoft.com/office/drawing/2014/main" id="{710AAE15-4B2D-94D9-4BC3-70CF9A21FCBD}"/>
              </a:ext>
            </a:extLst>
          </p:cNvPr>
          <p:cNvSpPr/>
          <p:nvPr/>
        </p:nvSpPr>
        <p:spPr>
          <a:xfrm>
            <a:off x="5051177" y="161579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40" name="Freeform_04">
            <a:extLst>
              <a:ext uri="{FF2B5EF4-FFF2-40B4-BE49-F238E27FC236}">
                <a16:creationId xmlns:a16="http://schemas.microsoft.com/office/drawing/2014/main" id="{91514F7A-0C11-2DB4-6938-F698BF291B3E}"/>
              </a:ext>
            </a:extLst>
          </p:cNvPr>
          <p:cNvSpPr/>
          <p:nvPr/>
        </p:nvSpPr>
        <p:spPr>
          <a:xfrm>
            <a:off x="5051177" y="197437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41" name="Freeform_05">
            <a:extLst>
              <a:ext uri="{FF2B5EF4-FFF2-40B4-BE49-F238E27FC236}">
                <a16:creationId xmlns:a16="http://schemas.microsoft.com/office/drawing/2014/main" id="{5E2ACE87-13C9-9B55-29A7-68074BF68BB4}"/>
              </a:ext>
            </a:extLst>
          </p:cNvPr>
          <p:cNvSpPr/>
          <p:nvPr/>
        </p:nvSpPr>
        <p:spPr>
          <a:xfrm>
            <a:off x="5051177" y="2332968"/>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42" name="Freeform_06">
            <a:extLst>
              <a:ext uri="{FF2B5EF4-FFF2-40B4-BE49-F238E27FC236}">
                <a16:creationId xmlns:a16="http://schemas.microsoft.com/office/drawing/2014/main" id="{3FB277AF-84E2-AD25-9B3F-C333692003B7}"/>
              </a:ext>
            </a:extLst>
          </p:cNvPr>
          <p:cNvSpPr/>
          <p:nvPr/>
        </p:nvSpPr>
        <p:spPr>
          <a:xfrm>
            <a:off x="5051177" y="269155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43" name="Freeform_07">
            <a:extLst>
              <a:ext uri="{FF2B5EF4-FFF2-40B4-BE49-F238E27FC236}">
                <a16:creationId xmlns:a16="http://schemas.microsoft.com/office/drawing/2014/main" id="{65ED58D3-52D9-8E6D-05C3-F0B6E540A383}"/>
              </a:ext>
            </a:extLst>
          </p:cNvPr>
          <p:cNvSpPr/>
          <p:nvPr/>
        </p:nvSpPr>
        <p:spPr>
          <a:xfrm>
            <a:off x="5409765" y="1257203"/>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44" name="Freeform_08">
            <a:extLst>
              <a:ext uri="{FF2B5EF4-FFF2-40B4-BE49-F238E27FC236}">
                <a16:creationId xmlns:a16="http://schemas.microsoft.com/office/drawing/2014/main" id="{D5A00A11-08C8-C6D2-7FD6-9053AEDCE992}"/>
              </a:ext>
            </a:extLst>
          </p:cNvPr>
          <p:cNvSpPr/>
          <p:nvPr/>
        </p:nvSpPr>
        <p:spPr>
          <a:xfrm>
            <a:off x="5409765" y="161579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45" name="Freeform_09">
            <a:extLst>
              <a:ext uri="{FF2B5EF4-FFF2-40B4-BE49-F238E27FC236}">
                <a16:creationId xmlns:a16="http://schemas.microsoft.com/office/drawing/2014/main" id="{D8BC919F-104E-3565-A543-D5061351012A}"/>
              </a:ext>
            </a:extLst>
          </p:cNvPr>
          <p:cNvSpPr/>
          <p:nvPr/>
        </p:nvSpPr>
        <p:spPr>
          <a:xfrm>
            <a:off x="5409765" y="197437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46" name="Freeform_10">
            <a:extLst>
              <a:ext uri="{FF2B5EF4-FFF2-40B4-BE49-F238E27FC236}">
                <a16:creationId xmlns:a16="http://schemas.microsoft.com/office/drawing/2014/main" id="{3CFED9F8-720D-E332-82A0-F2274D055814}"/>
              </a:ext>
            </a:extLst>
          </p:cNvPr>
          <p:cNvSpPr/>
          <p:nvPr/>
        </p:nvSpPr>
        <p:spPr>
          <a:xfrm>
            <a:off x="5409765" y="2332968"/>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47" name="Freeform_11">
            <a:extLst>
              <a:ext uri="{FF2B5EF4-FFF2-40B4-BE49-F238E27FC236}">
                <a16:creationId xmlns:a16="http://schemas.microsoft.com/office/drawing/2014/main" id="{C3CB9611-3EC4-6246-DB9B-FB2FA251C94F}"/>
              </a:ext>
            </a:extLst>
          </p:cNvPr>
          <p:cNvSpPr/>
          <p:nvPr/>
        </p:nvSpPr>
        <p:spPr>
          <a:xfrm>
            <a:off x="5409765" y="269155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48" name="Freeform_12">
            <a:extLst>
              <a:ext uri="{FF2B5EF4-FFF2-40B4-BE49-F238E27FC236}">
                <a16:creationId xmlns:a16="http://schemas.microsoft.com/office/drawing/2014/main" id="{05055D0D-BCFC-59F5-DEBA-B4FD10A91534}"/>
              </a:ext>
            </a:extLst>
          </p:cNvPr>
          <p:cNvSpPr/>
          <p:nvPr/>
        </p:nvSpPr>
        <p:spPr>
          <a:xfrm>
            <a:off x="5768353" y="1257203"/>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49" name="Freeform_13">
            <a:extLst>
              <a:ext uri="{FF2B5EF4-FFF2-40B4-BE49-F238E27FC236}">
                <a16:creationId xmlns:a16="http://schemas.microsoft.com/office/drawing/2014/main" id="{A1305A8F-18DC-23B6-AE20-6F98E76F5DEB}"/>
              </a:ext>
            </a:extLst>
          </p:cNvPr>
          <p:cNvSpPr/>
          <p:nvPr/>
        </p:nvSpPr>
        <p:spPr>
          <a:xfrm>
            <a:off x="5768353" y="161579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0" name="Freeform_14">
            <a:extLst>
              <a:ext uri="{FF2B5EF4-FFF2-40B4-BE49-F238E27FC236}">
                <a16:creationId xmlns:a16="http://schemas.microsoft.com/office/drawing/2014/main" id="{5B5C7695-0DC7-123F-CC8C-855AD4D3AB8E}"/>
              </a:ext>
            </a:extLst>
          </p:cNvPr>
          <p:cNvSpPr/>
          <p:nvPr/>
        </p:nvSpPr>
        <p:spPr>
          <a:xfrm>
            <a:off x="5768353" y="197437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1" name="Freeform_15">
            <a:extLst>
              <a:ext uri="{FF2B5EF4-FFF2-40B4-BE49-F238E27FC236}">
                <a16:creationId xmlns:a16="http://schemas.microsoft.com/office/drawing/2014/main" id="{2429CC92-54C0-C9A1-4CBB-2D9B8F73F232}"/>
              </a:ext>
            </a:extLst>
          </p:cNvPr>
          <p:cNvSpPr/>
          <p:nvPr/>
        </p:nvSpPr>
        <p:spPr>
          <a:xfrm>
            <a:off x="5768353" y="2332968"/>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2" name="Freeform_16">
            <a:extLst>
              <a:ext uri="{FF2B5EF4-FFF2-40B4-BE49-F238E27FC236}">
                <a16:creationId xmlns:a16="http://schemas.microsoft.com/office/drawing/2014/main" id="{88F4DF85-3EC8-046A-79A2-38EA6060F4D1}"/>
              </a:ext>
            </a:extLst>
          </p:cNvPr>
          <p:cNvSpPr/>
          <p:nvPr/>
        </p:nvSpPr>
        <p:spPr>
          <a:xfrm>
            <a:off x="5768353" y="269155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3" name="Freeform_17">
            <a:extLst>
              <a:ext uri="{FF2B5EF4-FFF2-40B4-BE49-F238E27FC236}">
                <a16:creationId xmlns:a16="http://schemas.microsoft.com/office/drawing/2014/main" id="{4D0314CA-F070-9655-D44E-089C0A45FA85}"/>
              </a:ext>
            </a:extLst>
          </p:cNvPr>
          <p:cNvSpPr/>
          <p:nvPr/>
        </p:nvSpPr>
        <p:spPr>
          <a:xfrm>
            <a:off x="6126942" y="1257203"/>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4" name="Freeform_18">
            <a:extLst>
              <a:ext uri="{FF2B5EF4-FFF2-40B4-BE49-F238E27FC236}">
                <a16:creationId xmlns:a16="http://schemas.microsoft.com/office/drawing/2014/main" id="{4ACDB830-F665-CC76-226A-638CE5FC4E57}"/>
              </a:ext>
            </a:extLst>
          </p:cNvPr>
          <p:cNvSpPr/>
          <p:nvPr/>
        </p:nvSpPr>
        <p:spPr>
          <a:xfrm>
            <a:off x="6126942" y="161579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5" name="Freeform_19">
            <a:extLst>
              <a:ext uri="{FF2B5EF4-FFF2-40B4-BE49-F238E27FC236}">
                <a16:creationId xmlns:a16="http://schemas.microsoft.com/office/drawing/2014/main" id="{5DA62B61-993C-3BB5-A071-0762F1BB1201}"/>
              </a:ext>
            </a:extLst>
          </p:cNvPr>
          <p:cNvSpPr/>
          <p:nvPr/>
        </p:nvSpPr>
        <p:spPr>
          <a:xfrm>
            <a:off x="6126942" y="197437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6" name="Freeform_20">
            <a:extLst>
              <a:ext uri="{FF2B5EF4-FFF2-40B4-BE49-F238E27FC236}">
                <a16:creationId xmlns:a16="http://schemas.microsoft.com/office/drawing/2014/main" id="{3DC0DF1C-F2E8-2CF3-CC49-9BE354394EE6}"/>
              </a:ext>
            </a:extLst>
          </p:cNvPr>
          <p:cNvSpPr/>
          <p:nvPr/>
        </p:nvSpPr>
        <p:spPr>
          <a:xfrm>
            <a:off x="6126942" y="2332968"/>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7" name="Freeform_21">
            <a:extLst>
              <a:ext uri="{FF2B5EF4-FFF2-40B4-BE49-F238E27FC236}">
                <a16:creationId xmlns:a16="http://schemas.microsoft.com/office/drawing/2014/main" id="{5EE27DAA-EDAA-FD11-794E-57413973CBF7}"/>
              </a:ext>
            </a:extLst>
          </p:cNvPr>
          <p:cNvSpPr/>
          <p:nvPr/>
        </p:nvSpPr>
        <p:spPr>
          <a:xfrm>
            <a:off x="6126942" y="269155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8" name="Freeform_22">
            <a:extLst>
              <a:ext uri="{FF2B5EF4-FFF2-40B4-BE49-F238E27FC236}">
                <a16:creationId xmlns:a16="http://schemas.microsoft.com/office/drawing/2014/main" id="{04DCFB0E-871D-24DE-BC88-83FE9EE299BE}"/>
              </a:ext>
            </a:extLst>
          </p:cNvPr>
          <p:cNvSpPr/>
          <p:nvPr/>
        </p:nvSpPr>
        <p:spPr>
          <a:xfrm>
            <a:off x="6485530" y="1257203"/>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59" name="Freeform_23">
            <a:extLst>
              <a:ext uri="{FF2B5EF4-FFF2-40B4-BE49-F238E27FC236}">
                <a16:creationId xmlns:a16="http://schemas.microsoft.com/office/drawing/2014/main" id="{7C776294-CAD0-C9E0-ADA1-D784CD86B139}"/>
              </a:ext>
            </a:extLst>
          </p:cNvPr>
          <p:cNvSpPr/>
          <p:nvPr/>
        </p:nvSpPr>
        <p:spPr>
          <a:xfrm>
            <a:off x="6485530" y="1615791"/>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0" name="Freeform_24">
            <a:extLst>
              <a:ext uri="{FF2B5EF4-FFF2-40B4-BE49-F238E27FC236}">
                <a16:creationId xmlns:a16="http://schemas.microsoft.com/office/drawing/2014/main" id="{F31C2354-C919-FA1F-CD03-1C692F481A83}"/>
              </a:ext>
            </a:extLst>
          </p:cNvPr>
          <p:cNvSpPr/>
          <p:nvPr/>
        </p:nvSpPr>
        <p:spPr>
          <a:xfrm>
            <a:off x="6485530" y="1974379"/>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1" name="Freeform_25">
            <a:extLst>
              <a:ext uri="{FF2B5EF4-FFF2-40B4-BE49-F238E27FC236}">
                <a16:creationId xmlns:a16="http://schemas.microsoft.com/office/drawing/2014/main" id="{B2785084-C967-E8E5-C128-8F8CBBD56011}"/>
              </a:ext>
            </a:extLst>
          </p:cNvPr>
          <p:cNvSpPr/>
          <p:nvPr/>
        </p:nvSpPr>
        <p:spPr>
          <a:xfrm>
            <a:off x="6485530" y="2332968"/>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2" name="Freeform_26">
            <a:extLst>
              <a:ext uri="{FF2B5EF4-FFF2-40B4-BE49-F238E27FC236}">
                <a16:creationId xmlns:a16="http://schemas.microsoft.com/office/drawing/2014/main" id="{0B27DA92-2606-6B0F-3284-22E8C211FD85}"/>
              </a:ext>
            </a:extLst>
          </p:cNvPr>
          <p:cNvSpPr/>
          <p:nvPr/>
        </p:nvSpPr>
        <p:spPr>
          <a:xfrm>
            <a:off x="6485530" y="2691556"/>
            <a:ext cx="358588" cy="358588"/>
          </a:xfrm>
          <a:custGeom>
            <a:avLst/>
            <a:gdLst>
              <a:gd name="connsiteX0" fmla="*/ 10 w 358588"/>
              <a:gd name="connsiteY0" fmla="*/ 10 h 358588"/>
              <a:gd name="connsiteX1" fmla="*/ 358598 w 358588"/>
              <a:gd name="connsiteY1" fmla="*/ 10 h 358588"/>
              <a:gd name="connsiteX2" fmla="*/ 358598 w 358588"/>
              <a:gd name="connsiteY2" fmla="*/ 358598 h 358588"/>
              <a:gd name="connsiteX3" fmla="*/ 10 w 358588"/>
              <a:gd name="connsiteY3" fmla="*/ 358598 h 358588"/>
            </a:gdLst>
            <a:ahLst/>
            <a:cxnLst>
              <a:cxn ang="0">
                <a:pos x="connsiteX0" y="connsiteY0"/>
              </a:cxn>
              <a:cxn ang="0">
                <a:pos x="connsiteX1" y="connsiteY1"/>
              </a:cxn>
              <a:cxn ang="0">
                <a:pos x="connsiteX2" y="connsiteY2"/>
              </a:cxn>
              <a:cxn ang="0">
                <a:pos x="connsiteX3" y="connsiteY3"/>
              </a:cxn>
            </a:cxnLst>
            <a:rect l="l" t="t" r="r" b="b"/>
            <a:pathLst>
              <a:path w="358588" h="358588">
                <a:moveTo>
                  <a:pt x="10" y="10"/>
                </a:moveTo>
                <a:lnTo>
                  <a:pt x="358598" y="10"/>
                </a:lnTo>
                <a:lnTo>
                  <a:pt x="358598" y="358598"/>
                </a:lnTo>
                <a:lnTo>
                  <a:pt x="10" y="358598"/>
                </a:lnTo>
                <a:close/>
              </a:path>
            </a:pathLst>
          </a:custGeom>
          <a:noFill/>
          <a:ln w="17965" cap="flat">
            <a:solidFill>
              <a:srgbClr val="808080"/>
            </a:solidFill>
            <a:prstDash val="solid"/>
            <a:miter/>
          </a:ln>
        </p:spPr>
        <p:txBody>
          <a:bodyPr rtlCol="0" anchor="ctr"/>
          <a:lstStyle/>
          <a:p>
            <a:endParaRPr lang="en-US"/>
          </a:p>
        </p:txBody>
      </p:sp>
      <p:sp>
        <p:nvSpPr>
          <p:cNvPr id="63" name="Freeform_27">
            <a:extLst>
              <a:ext uri="{FF2B5EF4-FFF2-40B4-BE49-F238E27FC236}">
                <a16:creationId xmlns:a16="http://schemas.microsoft.com/office/drawing/2014/main" id="{53ABAC1A-B6EE-84C8-D329-9115ACAF5557}"/>
              </a:ext>
            </a:extLst>
          </p:cNvPr>
          <p:cNvSpPr/>
          <p:nvPr/>
        </p:nvSpPr>
        <p:spPr>
          <a:xfrm>
            <a:off x="5051177" y="2332968"/>
            <a:ext cx="1792941" cy="358588"/>
          </a:xfrm>
          <a:custGeom>
            <a:avLst/>
            <a:gdLst>
              <a:gd name="connsiteX0" fmla="*/ 10 w 1792941"/>
              <a:gd name="connsiteY0" fmla="*/ 358598 h 358588"/>
              <a:gd name="connsiteX1" fmla="*/ 358598 w 1792941"/>
              <a:gd name="connsiteY1" fmla="*/ 358598 h 358588"/>
              <a:gd name="connsiteX2" fmla="*/ 358598 w 1792941"/>
              <a:gd name="connsiteY2" fmla="*/ 10 h 358588"/>
              <a:gd name="connsiteX3" fmla="*/ 1792951 w 1792941"/>
              <a:gd name="connsiteY3" fmla="*/ 10 h 358588"/>
            </a:gdLst>
            <a:ahLst/>
            <a:cxnLst>
              <a:cxn ang="0">
                <a:pos x="connsiteX0" y="connsiteY0"/>
              </a:cxn>
              <a:cxn ang="0">
                <a:pos x="connsiteX1" y="connsiteY1"/>
              </a:cxn>
              <a:cxn ang="0">
                <a:pos x="connsiteX2" y="connsiteY2"/>
              </a:cxn>
              <a:cxn ang="0">
                <a:pos x="connsiteX3" y="connsiteY3"/>
              </a:cxn>
            </a:cxnLst>
            <a:rect l="l" t="t" r="r" b="b"/>
            <a:pathLst>
              <a:path w="1792941" h="358588">
                <a:moveTo>
                  <a:pt x="10" y="358598"/>
                </a:moveTo>
                <a:lnTo>
                  <a:pt x="358598" y="358598"/>
                </a:lnTo>
                <a:lnTo>
                  <a:pt x="358598" y="10"/>
                </a:lnTo>
                <a:lnTo>
                  <a:pt x="1792951" y="10"/>
                </a:lnTo>
              </a:path>
            </a:pathLst>
          </a:custGeom>
          <a:noFill/>
          <a:ln w="53896" cap="flat">
            <a:solidFill>
              <a:srgbClr val="000000"/>
            </a:solidFill>
            <a:prstDash val="solid"/>
            <a:miter/>
          </a:ln>
        </p:spPr>
        <p:txBody>
          <a:bodyPr rtlCol="0" anchor="ctr"/>
          <a:lstStyle/>
          <a:p>
            <a:endParaRPr lang="en-US"/>
          </a:p>
        </p:txBody>
      </p:sp>
      <p:sp>
        <p:nvSpPr>
          <p:cNvPr id="64" name="Freeform_28">
            <a:extLst>
              <a:ext uri="{FF2B5EF4-FFF2-40B4-BE49-F238E27FC236}">
                <a16:creationId xmlns:a16="http://schemas.microsoft.com/office/drawing/2014/main" id="{4DCCCA84-CA6B-FEE3-4B9C-BDF40062BDCE}"/>
              </a:ext>
            </a:extLst>
          </p:cNvPr>
          <p:cNvSpPr/>
          <p:nvPr/>
        </p:nvSpPr>
        <p:spPr>
          <a:xfrm>
            <a:off x="5768353" y="2332968"/>
            <a:ext cx="1792" cy="717176"/>
          </a:xfrm>
          <a:custGeom>
            <a:avLst/>
            <a:gdLst>
              <a:gd name="connsiteX0" fmla="*/ 10 w 1792"/>
              <a:gd name="connsiteY0" fmla="*/ 10 h 717176"/>
              <a:gd name="connsiteX1" fmla="*/ 10 w 1792"/>
              <a:gd name="connsiteY1" fmla="*/ 717187 h 717176"/>
            </a:gdLst>
            <a:ahLst/>
            <a:cxnLst>
              <a:cxn ang="0">
                <a:pos x="connsiteX0" y="connsiteY0"/>
              </a:cxn>
              <a:cxn ang="0">
                <a:pos x="connsiteX1" y="connsiteY1"/>
              </a:cxn>
            </a:cxnLst>
            <a:rect l="l" t="t" r="r" b="b"/>
            <a:pathLst>
              <a:path w="1792" h="717176">
                <a:moveTo>
                  <a:pt x="10" y="10"/>
                </a:moveTo>
                <a:lnTo>
                  <a:pt x="10" y="717187"/>
                </a:lnTo>
              </a:path>
            </a:pathLst>
          </a:custGeom>
          <a:noFill/>
          <a:ln w="53896" cap="flat">
            <a:solidFill>
              <a:srgbClr val="000000"/>
            </a:solidFill>
            <a:prstDash val="solid"/>
            <a:miter/>
          </a:ln>
        </p:spPr>
        <p:txBody>
          <a:bodyPr rtlCol="0" anchor="ctr"/>
          <a:lstStyle/>
          <a:p>
            <a:endParaRPr lang="en-US"/>
          </a:p>
        </p:txBody>
      </p:sp>
      <p:sp>
        <p:nvSpPr>
          <p:cNvPr id="65" name="Freeform_29">
            <a:extLst>
              <a:ext uri="{FF2B5EF4-FFF2-40B4-BE49-F238E27FC236}">
                <a16:creationId xmlns:a16="http://schemas.microsoft.com/office/drawing/2014/main" id="{0E044BEE-02B3-3815-AAC5-5AFAFB4D2C92}"/>
              </a:ext>
            </a:extLst>
          </p:cNvPr>
          <p:cNvSpPr/>
          <p:nvPr/>
        </p:nvSpPr>
        <p:spPr>
          <a:xfrm>
            <a:off x="6126942" y="1257203"/>
            <a:ext cx="1792" cy="1075764"/>
          </a:xfrm>
          <a:custGeom>
            <a:avLst/>
            <a:gdLst>
              <a:gd name="connsiteX0" fmla="*/ 10 w 1792"/>
              <a:gd name="connsiteY0" fmla="*/ 10 h 1075764"/>
              <a:gd name="connsiteX1" fmla="*/ 10 w 1792"/>
              <a:gd name="connsiteY1" fmla="*/ 1075775 h 1075764"/>
            </a:gdLst>
            <a:ahLst/>
            <a:cxnLst>
              <a:cxn ang="0">
                <a:pos x="connsiteX0" y="connsiteY0"/>
              </a:cxn>
              <a:cxn ang="0">
                <a:pos x="connsiteX1" y="connsiteY1"/>
              </a:cxn>
            </a:cxnLst>
            <a:rect l="l" t="t" r="r" b="b"/>
            <a:pathLst>
              <a:path w="1792" h="1075764">
                <a:moveTo>
                  <a:pt x="10" y="10"/>
                </a:moveTo>
                <a:lnTo>
                  <a:pt x="10" y="1075775"/>
                </a:lnTo>
              </a:path>
            </a:pathLst>
          </a:custGeom>
          <a:noFill/>
          <a:ln w="53896" cap="flat">
            <a:solidFill>
              <a:srgbClr val="000000"/>
            </a:solidFill>
            <a:prstDash val="solid"/>
            <a:miter/>
          </a:ln>
        </p:spPr>
        <p:txBody>
          <a:bodyPr rtlCol="0" anchor="ctr"/>
          <a:lstStyle/>
          <a:p>
            <a:endParaRPr lang="en-US"/>
          </a:p>
        </p:txBody>
      </p:sp>
      <p:sp>
        <p:nvSpPr>
          <p:cNvPr id="66" name="Freeform_30">
            <a:extLst>
              <a:ext uri="{FF2B5EF4-FFF2-40B4-BE49-F238E27FC236}">
                <a16:creationId xmlns:a16="http://schemas.microsoft.com/office/drawing/2014/main" id="{88D18157-4534-4903-89FE-AC984D307B08}"/>
              </a:ext>
            </a:extLst>
          </p:cNvPr>
          <p:cNvSpPr/>
          <p:nvPr/>
        </p:nvSpPr>
        <p:spPr>
          <a:xfrm>
            <a:off x="6126942" y="1615791"/>
            <a:ext cx="717176" cy="358588"/>
          </a:xfrm>
          <a:custGeom>
            <a:avLst/>
            <a:gdLst>
              <a:gd name="connsiteX0" fmla="*/ 10 w 717176"/>
              <a:gd name="connsiteY0" fmla="*/ 358598 h 358588"/>
              <a:gd name="connsiteX1" fmla="*/ 358598 w 717176"/>
              <a:gd name="connsiteY1" fmla="*/ 358598 h 358588"/>
              <a:gd name="connsiteX2" fmla="*/ 358598 w 717176"/>
              <a:gd name="connsiteY2" fmla="*/ 10 h 358588"/>
              <a:gd name="connsiteX3" fmla="*/ 717187 w 717176"/>
              <a:gd name="connsiteY3" fmla="*/ 10 h 358588"/>
            </a:gdLst>
            <a:ahLst/>
            <a:cxnLst>
              <a:cxn ang="0">
                <a:pos x="connsiteX0" y="connsiteY0"/>
              </a:cxn>
              <a:cxn ang="0">
                <a:pos x="connsiteX1" y="connsiteY1"/>
              </a:cxn>
              <a:cxn ang="0">
                <a:pos x="connsiteX2" y="connsiteY2"/>
              </a:cxn>
              <a:cxn ang="0">
                <a:pos x="connsiteX3" y="connsiteY3"/>
              </a:cxn>
            </a:cxnLst>
            <a:rect l="l" t="t" r="r" b="b"/>
            <a:pathLst>
              <a:path w="717176" h="358588">
                <a:moveTo>
                  <a:pt x="10" y="358598"/>
                </a:moveTo>
                <a:lnTo>
                  <a:pt x="358598" y="358598"/>
                </a:lnTo>
                <a:lnTo>
                  <a:pt x="358598" y="10"/>
                </a:lnTo>
                <a:lnTo>
                  <a:pt x="717187" y="10"/>
                </a:lnTo>
              </a:path>
            </a:pathLst>
          </a:custGeom>
          <a:noFill/>
          <a:ln w="53896" cap="flat">
            <a:solidFill>
              <a:srgbClr val="000000"/>
            </a:solidFill>
            <a:prstDash val="solid"/>
            <a:miter/>
          </a:ln>
        </p:spPr>
        <p:txBody>
          <a:bodyPr rtlCol="0" anchor="ctr"/>
          <a:lstStyle/>
          <a:p>
            <a:endParaRPr lang="en-US"/>
          </a:p>
        </p:txBody>
      </p:sp>
      <p:sp>
        <p:nvSpPr>
          <p:cNvPr id="67" name="Freeform_31">
            <a:extLst>
              <a:ext uri="{FF2B5EF4-FFF2-40B4-BE49-F238E27FC236}">
                <a16:creationId xmlns:a16="http://schemas.microsoft.com/office/drawing/2014/main" id="{981B398C-5DD8-BCFC-99D7-2570FD1CA474}"/>
              </a:ext>
            </a:extLst>
          </p:cNvPr>
          <p:cNvSpPr/>
          <p:nvPr/>
        </p:nvSpPr>
        <p:spPr>
          <a:xfrm>
            <a:off x="6126942" y="1257203"/>
            <a:ext cx="1792" cy="1075764"/>
          </a:xfrm>
          <a:custGeom>
            <a:avLst/>
            <a:gdLst>
              <a:gd name="connsiteX0" fmla="*/ 10 w 1792"/>
              <a:gd name="connsiteY0" fmla="*/ 1075775 h 1075764"/>
              <a:gd name="connsiteX1" fmla="*/ 10 w 1792"/>
              <a:gd name="connsiteY1" fmla="*/ 10 h 1075764"/>
            </a:gdLst>
            <a:ahLst/>
            <a:cxnLst>
              <a:cxn ang="0">
                <a:pos x="connsiteX0" y="connsiteY0"/>
              </a:cxn>
              <a:cxn ang="0">
                <a:pos x="connsiteX1" y="connsiteY1"/>
              </a:cxn>
            </a:cxnLst>
            <a:rect l="l" t="t" r="r" b="b"/>
            <a:pathLst>
              <a:path w="1792" h="1075764">
                <a:moveTo>
                  <a:pt x="10" y="1075775"/>
                </a:moveTo>
                <a:lnTo>
                  <a:pt x="10" y="10"/>
                </a:lnTo>
              </a:path>
            </a:pathLst>
          </a:custGeom>
          <a:noFill/>
          <a:ln w="53896" cap="flat">
            <a:solidFill>
              <a:srgbClr val="000000"/>
            </a:solidFill>
            <a:prstDash val="solid"/>
            <a:miter/>
          </a:ln>
        </p:spPr>
        <p:txBody>
          <a:bodyPr rtlCol="0" anchor="ctr"/>
          <a:lstStyle/>
          <a:p>
            <a:endParaRPr lang="en-US"/>
          </a:p>
        </p:txBody>
      </p:sp>
      <p:sp>
        <p:nvSpPr>
          <p:cNvPr id="68" name="Freeform_32">
            <a:extLst>
              <a:ext uri="{FF2B5EF4-FFF2-40B4-BE49-F238E27FC236}">
                <a16:creationId xmlns:a16="http://schemas.microsoft.com/office/drawing/2014/main" id="{98617E3E-C6C2-DBB7-FE18-9D1AD6706CD3}"/>
              </a:ext>
            </a:extLst>
          </p:cNvPr>
          <p:cNvSpPr/>
          <p:nvPr/>
        </p:nvSpPr>
        <p:spPr>
          <a:xfrm>
            <a:off x="5051177" y="2691556"/>
            <a:ext cx="358588" cy="1792"/>
          </a:xfrm>
          <a:custGeom>
            <a:avLst/>
            <a:gdLst>
              <a:gd name="connsiteX0" fmla="*/ 10 w 358588"/>
              <a:gd name="connsiteY0" fmla="*/ 10 h 1792"/>
              <a:gd name="connsiteX1" fmla="*/ 358598 w 358588"/>
              <a:gd name="connsiteY1" fmla="*/ 10 h 1792"/>
            </a:gdLst>
            <a:ahLst/>
            <a:cxnLst>
              <a:cxn ang="0">
                <a:pos x="connsiteX0" y="connsiteY0"/>
              </a:cxn>
              <a:cxn ang="0">
                <a:pos x="connsiteX1" y="connsiteY1"/>
              </a:cxn>
            </a:cxnLst>
            <a:rect l="l" t="t" r="r" b="b"/>
            <a:pathLst>
              <a:path w="358588" h="1792">
                <a:moveTo>
                  <a:pt x="10" y="10"/>
                </a:moveTo>
                <a:lnTo>
                  <a:pt x="358598" y="10"/>
                </a:lnTo>
              </a:path>
            </a:pathLst>
          </a:custGeom>
          <a:noFill/>
          <a:ln w="53896" cap="flat">
            <a:solidFill>
              <a:srgbClr val="000000"/>
            </a:solidFill>
            <a:prstDash val="solid"/>
            <a:miter/>
          </a:ln>
        </p:spPr>
        <p:txBody>
          <a:bodyPr rtlCol="0" anchor="ctr"/>
          <a:lstStyle/>
          <a:p>
            <a:endParaRPr lang="en-US"/>
          </a:p>
        </p:txBody>
      </p:sp>
      <p:sp>
        <p:nvSpPr>
          <p:cNvPr id="69" name="Freeform_33">
            <a:extLst>
              <a:ext uri="{FF2B5EF4-FFF2-40B4-BE49-F238E27FC236}">
                <a16:creationId xmlns:a16="http://schemas.microsoft.com/office/drawing/2014/main" id="{D3BEAFDA-9A16-3BDE-BD9F-39E009DAC658}"/>
              </a:ext>
            </a:extLst>
          </p:cNvPr>
          <p:cNvSpPr/>
          <p:nvPr/>
        </p:nvSpPr>
        <p:spPr>
          <a:xfrm>
            <a:off x="5051177" y="1257203"/>
            <a:ext cx="1792941" cy="1792941"/>
          </a:xfrm>
          <a:custGeom>
            <a:avLst/>
            <a:gdLst>
              <a:gd name="connsiteX0" fmla="*/ 10 w 1792941"/>
              <a:gd name="connsiteY0" fmla="*/ 10 h 1792941"/>
              <a:gd name="connsiteX1" fmla="*/ 1792951 w 1792941"/>
              <a:gd name="connsiteY1" fmla="*/ 10 h 1792941"/>
              <a:gd name="connsiteX2" fmla="*/ 1792951 w 1792941"/>
              <a:gd name="connsiteY2" fmla="*/ 1792951 h 1792941"/>
              <a:gd name="connsiteX3" fmla="*/ 10 w 1792941"/>
              <a:gd name="connsiteY3" fmla="*/ 1792951 h 1792941"/>
            </a:gdLst>
            <a:ahLst/>
            <a:cxnLst>
              <a:cxn ang="0">
                <a:pos x="connsiteX0" y="connsiteY0"/>
              </a:cxn>
              <a:cxn ang="0">
                <a:pos x="connsiteX1" y="connsiteY1"/>
              </a:cxn>
              <a:cxn ang="0">
                <a:pos x="connsiteX2" y="connsiteY2"/>
              </a:cxn>
              <a:cxn ang="0">
                <a:pos x="connsiteX3" y="connsiteY3"/>
              </a:cxn>
            </a:cxnLst>
            <a:rect l="l" t="t" r="r" b="b"/>
            <a:pathLst>
              <a:path w="1792941" h="1792941">
                <a:moveTo>
                  <a:pt x="10" y="10"/>
                </a:moveTo>
                <a:lnTo>
                  <a:pt x="1792951" y="10"/>
                </a:lnTo>
                <a:lnTo>
                  <a:pt x="1792951" y="1792951"/>
                </a:lnTo>
                <a:lnTo>
                  <a:pt x="10" y="1792951"/>
                </a:lnTo>
                <a:close/>
              </a:path>
            </a:pathLst>
          </a:custGeom>
          <a:noFill/>
          <a:ln w="17965" cap="flat">
            <a:solidFill>
              <a:srgbClr val="000000"/>
            </a:solidFill>
            <a:prstDash val="solid"/>
            <a:miter/>
          </a:ln>
        </p:spPr>
        <p:txBody>
          <a:bodyPr rtlCol="0" anchor="ctr"/>
          <a:lstStyle/>
          <a:p>
            <a:endParaRPr lang="en-US"/>
          </a:p>
        </p:txBody>
      </p:sp>
      <p:pic>
        <p:nvPicPr>
          <p:cNvPr id="84" name="Picture 83">
            <a:extLst>
              <a:ext uri="{FF2B5EF4-FFF2-40B4-BE49-F238E27FC236}">
                <a16:creationId xmlns:a16="http://schemas.microsoft.com/office/drawing/2014/main" id="{0C4B8275-31A1-8C9F-E7D4-7A2EA475530A}"/>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bwMode="auto">
          <a:xfrm>
            <a:off x="5139654" y="2770445"/>
            <a:ext cx="181633" cy="181633"/>
          </a:xfrm>
          <a:prstGeom prst="rect">
            <a:avLst/>
          </a:prstGeom>
          <a:solidFill>
            <a:srgbClr val="FFFFFF"/>
          </a:solidFill>
          <a:ln w="17965" cap="flat">
            <a:noFill/>
            <a:prstDash val="solid"/>
            <a:miter/>
          </a:ln>
        </p:spPr>
      </p:pic>
      <p:pic>
        <p:nvPicPr>
          <p:cNvPr id="82" name="Picture 81">
            <a:extLst>
              <a:ext uri="{FF2B5EF4-FFF2-40B4-BE49-F238E27FC236}">
                <a16:creationId xmlns:a16="http://schemas.microsoft.com/office/drawing/2014/main" id="{FD7D1E77-FE80-BDB7-E184-CCD84FB56D85}"/>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bwMode="auto">
          <a:xfrm>
            <a:off x="5498242" y="1694681"/>
            <a:ext cx="181633" cy="181633"/>
          </a:xfrm>
          <a:prstGeom prst="rect">
            <a:avLst/>
          </a:prstGeom>
          <a:solidFill>
            <a:srgbClr val="FFFFFF"/>
          </a:solidFill>
          <a:ln w="17965" cap="flat">
            <a:noFill/>
            <a:prstDash val="solid"/>
            <a:miter/>
          </a:ln>
        </p:spPr>
      </p:pic>
      <p:pic>
        <p:nvPicPr>
          <p:cNvPr id="80" name="Picture 79">
            <a:extLst>
              <a:ext uri="{FF2B5EF4-FFF2-40B4-BE49-F238E27FC236}">
                <a16:creationId xmlns:a16="http://schemas.microsoft.com/office/drawing/2014/main" id="{BA071666-797A-072D-0BBC-D2707CD5451C}"/>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bwMode="auto">
          <a:xfrm>
            <a:off x="5856830" y="2411857"/>
            <a:ext cx="181633" cy="181633"/>
          </a:xfrm>
          <a:prstGeom prst="rect">
            <a:avLst/>
          </a:prstGeom>
          <a:solidFill>
            <a:srgbClr val="FFFFFF"/>
          </a:solidFill>
          <a:ln w="17965" cap="flat">
            <a:noFill/>
            <a:prstDash val="solid"/>
            <a:miter/>
          </a:ln>
        </p:spPr>
      </p:pic>
      <p:pic>
        <p:nvPicPr>
          <p:cNvPr id="78" name="Picture 77">
            <a:extLst>
              <a:ext uri="{FF2B5EF4-FFF2-40B4-BE49-F238E27FC236}">
                <a16:creationId xmlns:a16="http://schemas.microsoft.com/office/drawing/2014/main" id="{32E9C47A-9E24-3F4A-4721-985965CF1A3B}"/>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bwMode="auto">
          <a:xfrm>
            <a:off x="6215419" y="1336092"/>
            <a:ext cx="181633" cy="181633"/>
          </a:xfrm>
          <a:prstGeom prst="rect">
            <a:avLst/>
          </a:prstGeom>
          <a:solidFill>
            <a:srgbClr val="FFFFFF"/>
          </a:solidFill>
          <a:ln w="17965" cap="flat">
            <a:noFill/>
            <a:prstDash val="solid"/>
            <a:miter/>
          </a:ln>
        </p:spPr>
      </p:pic>
      <p:pic>
        <p:nvPicPr>
          <p:cNvPr id="76" name="Picture 75">
            <a:extLst>
              <a:ext uri="{FF2B5EF4-FFF2-40B4-BE49-F238E27FC236}">
                <a16:creationId xmlns:a16="http://schemas.microsoft.com/office/drawing/2014/main" id="{8320E266-142C-29EC-F276-0A56637C3DD9}"/>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bwMode="auto">
          <a:xfrm>
            <a:off x="6574008" y="2053269"/>
            <a:ext cx="181633" cy="181633"/>
          </a:xfrm>
          <a:prstGeom prst="rect">
            <a:avLst/>
          </a:prstGeom>
          <a:solidFill>
            <a:srgbClr val="FFFFFF"/>
          </a:solidFill>
          <a:ln w="17965" cap="flat">
            <a:noFill/>
            <a:prstDash val="solid"/>
            <a:miter/>
          </a:ln>
        </p:spPr>
      </p:pic>
      <p:cxnSp>
        <p:nvCxnSpPr>
          <p:cNvPr id="20" name="AutoShape_01">
            <a:extLst>
              <a:ext uri="{FF2B5EF4-FFF2-40B4-BE49-F238E27FC236}">
                <a16:creationId xmlns:a16="http://schemas.microsoft.com/office/drawing/2014/main" id="{9EB285F7-A97F-1593-2B0C-F6766456C373}"/>
              </a:ext>
            </a:extLst>
          </p:cNvPr>
          <p:cNvCxnSpPr>
            <a:cxnSpLocks/>
          </p:cNvCxnSpPr>
          <p:nvPr/>
        </p:nvCxnSpPr>
        <p:spPr>
          <a:xfrm>
            <a:off x="3463260" y="2172890"/>
            <a:ext cx="845879" cy="0"/>
          </a:xfrm>
          <a:prstGeom prst="straightConnector1">
            <a:avLst/>
          </a:prstGeom>
          <a:ln w="190500">
            <a:tailEnd type="triangle"/>
          </a:ln>
        </p:spPr>
        <p:style>
          <a:lnRef idx="2">
            <a:schemeClr val="dk1"/>
          </a:lnRef>
          <a:fillRef idx="0">
            <a:schemeClr val="dk1"/>
          </a:fillRef>
          <a:effectRef idx="1">
            <a:schemeClr val="dk1"/>
          </a:effectRef>
          <a:fontRef idx="minor">
            <a:schemeClr val="tx1"/>
          </a:fontRef>
        </p:style>
      </p:cxnSp>
      <p:sp>
        <p:nvSpPr>
          <p:cNvPr id="29" name="Textbox_04">
            <a:extLst>
              <a:ext uri="{FF2B5EF4-FFF2-40B4-BE49-F238E27FC236}">
                <a16:creationId xmlns:a16="http://schemas.microsoft.com/office/drawing/2014/main" id="{E01E9EF1-21EC-ED15-456B-BCD6E012999A}"/>
              </a:ext>
            </a:extLst>
          </p:cNvPr>
          <p:cNvSpPr txBox="1"/>
          <p:nvPr/>
        </p:nvSpPr>
        <p:spPr>
          <a:xfrm rot="16200000">
            <a:off x="149876" y="2043486"/>
            <a:ext cx="1828800" cy="307777"/>
          </a:xfrm>
          <a:prstGeom prst="rect">
            <a:avLst/>
          </a:prstGeom>
          <a:solidFill>
            <a:schemeClr val="tx1"/>
          </a:solidFill>
        </p:spPr>
        <p:txBody>
          <a:bodyPr wrap="square" rtlCol="0">
            <a:spAutoFit/>
          </a:bodyPr>
          <a:lstStyle/>
          <a:p>
            <a:pPr algn="ctr"/>
            <a:r>
              <a:rPr lang="en-US" sz="1400" b="1" dirty="0">
                <a:solidFill>
                  <a:schemeClr val="bg1"/>
                </a:solidFill>
                <a:latin typeface="Century Gothic" panose="020B0502020202020204" pitchFamily="34" charset="0"/>
              </a:rPr>
              <a:t>SAMPLE PUZZLE</a:t>
            </a:r>
          </a:p>
        </p:txBody>
      </p:sp>
      <p:sp>
        <p:nvSpPr>
          <p:cNvPr id="30" name="Textbox_05">
            <a:extLst>
              <a:ext uri="{FF2B5EF4-FFF2-40B4-BE49-F238E27FC236}">
                <a16:creationId xmlns:a16="http://schemas.microsoft.com/office/drawing/2014/main" id="{1F98FFC8-E7FF-C52E-212E-F695FC44BA34}"/>
              </a:ext>
            </a:extLst>
          </p:cNvPr>
          <p:cNvSpPr txBox="1"/>
          <p:nvPr/>
        </p:nvSpPr>
        <p:spPr>
          <a:xfrm rot="16200000">
            <a:off x="3872576" y="2004221"/>
            <a:ext cx="1828800" cy="307777"/>
          </a:xfrm>
          <a:prstGeom prst="rect">
            <a:avLst/>
          </a:prstGeom>
          <a:solidFill>
            <a:schemeClr val="tx1"/>
          </a:solidFill>
        </p:spPr>
        <p:txBody>
          <a:bodyPr wrap="square" rtlCol="0">
            <a:spAutoFit/>
          </a:bodyPr>
          <a:lstStyle/>
          <a:p>
            <a:pPr algn="ctr"/>
            <a:r>
              <a:rPr lang="en-US" sz="1400" b="1" dirty="0">
                <a:solidFill>
                  <a:schemeClr val="bg1"/>
                </a:solidFill>
                <a:latin typeface="Century Gothic" panose="020B0502020202020204" pitchFamily="34" charset="0"/>
              </a:rPr>
              <a:t>SAMPLE SOLUTION</a:t>
            </a:r>
          </a:p>
        </p:txBody>
      </p:sp>
      <p:sp>
        <p:nvSpPr>
          <p:cNvPr id="2" name="Textbox_03">
            <a:extLst>
              <a:ext uri="{FF2B5EF4-FFF2-40B4-BE49-F238E27FC236}">
                <a16:creationId xmlns:a16="http://schemas.microsoft.com/office/drawing/2014/main" id="{43620BA7-80AF-C0B8-3E89-DA27BE8EF16F}"/>
              </a:ext>
            </a:extLst>
          </p:cNvPr>
          <p:cNvSpPr txBox="1"/>
          <p:nvPr>
            <p:custDataLst>
              <p:tags r:id="rId3"/>
            </p:custDataLst>
          </p:nvPr>
        </p:nvSpPr>
        <p:spPr>
          <a:xfrm>
            <a:off x="673099" y="623229"/>
            <a:ext cx="6426200" cy="647700"/>
          </a:xfrm>
          <a:prstGeom prst="rect">
            <a:avLst/>
          </a:prstGeom>
          <a:noFill/>
        </p:spPr>
        <p:txBody>
          <a:bodyPr wrap="square">
            <a:spAutoFit/>
          </a:bodyPr>
          <a:lstStyle/>
          <a:p>
            <a:r>
              <a:rPr lang="en-US" sz="1200" dirty="0">
                <a:solidFill>
                  <a:srgbClr val="000000"/>
                </a:solidFill>
                <a:latin typeface="Century Gothic" panose="020B0502020202020204" pitchFamily="34" charset="0"/>
              </a:rPr>
              <a:t>Place pi symbols in the grids below so that each row, each column, and each region contains exactly one pi symbol. Additionally, pi symbols may not touch one another either horizontally, vertically, or diagonally. </a:t>
            </a:r>
          </a:p>
        </p:txBody>
      </p:sp>
    </p:spTree>
    <p:extLst>
      <p:ext uri="{BB962C8B-B14F-4D97-AF65-F5344CB8AC3E}">
        <p14:creationId xmlns:p14="http://schemas.microsoft.com/office/powerpoint/2010/main" val="37272648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a:extLst>
              <a:ext uri="{FF2B5EF4-FFF2-40B4-BE49-F238E27FC236}">
                <a16:creationId xmlns:a16="http://schemas.microsoft.com/office/drawing/2014/main" id="{99FF6E2E-7079-DF2C-63E1-4CE94D54F288}"/>
              </a:ext>
            </a:extLst>
          </p:cNvPr>
          <p:cNvGrpSpPr/>
          <p:nvPr/>
        </p:nvGrpSpPr>
        <p:grpSpPr>
          <a:xfrm>
            <a:off x="1158664" y="549081"/>
            <a:ext cx="5455073" cy="8268716"/>
            <a:chOff x="1062410" y="549081"/>
            <a:chExt cx="5455073" cy="8268716"/>
          </a:xfrm>
        </p:grpSpPr>
        <p:pic>
          <p:nvPicPr>
            <p:cNvPr id="19" name="Other_01">
              <a:extLst>
                <a:ext uri="{FF2B5EF4-FFF2-40B4-BE49-F238E27FC236}">
                  <a16:creationId xmlns:a16="http://schemas.microsoft.com/office/drawing/2014/main" id="{1AF1681D-4642-6AC3-3FD4-42291557B0A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62410" y="750503"/>
              <a:ext cx="2439670" cy="2439670"/>
            </a:xfrm>
            <a:prstGeom prst="rect">
              <a:avLst/>
            </a:prstGeom>
          </p:spPr>
        </p:pic>
        <p:sp>
          <p:nvSpPr>
            <p:cNvPr id="20" name="Textbox_01">
              <a:extLst>
                <a:ext uri="{FF2B5EF4-FFF2-40B4-BE49-F238E27FC236}">
                  <a16:creationId xmlns:a16="http://schemas.microsoft.com/office/drawing/2014/main" id="{1AFA4B6C-A2F9-24D7-D15C-3CEED30B4CC0}"/>
                </a:ext>
              </a:extLst>
            </p:cNvPr>
            <p:cNvSpPr txBox="1"/>
            <p:nvPr/>
          </p:nvSpPr>
          <p:spPr>
            <a:xfrm>
              <a:off x="1062410" y="549081"/>
              <a:ext cx="2439670" cy="265970"/>
            </a:xfrm>
            <a:prstGeom prst="rect">
              <a:avLst/>
            </a:prstGeom>
            <a:noFill/>
          </p:spPr>
          <p:txBody>
            <a:bodyPr vert="horz" lIns="0" tIns="0" rIns="0" bIns="127000" rtlCol="0" anchorCtr="1">
              <a:spAutoFit/>
            </a:bodyPr>
            <a:lstStyle/>
            <a:p>
              <a:r>
                <a:rPr lang="en-US" sz="1200">
                  <a:latin typeface="Century Gothic" panose="020B0502020202020204" pitchFamily="34" charset="0"/>
                </a:rPr>
                <a:t>PUZZLE 5</a:t>
              </a:r>
            </a:p>
          </p:txBody>
        </p:sp>
        <p:pic>
          <p:nvPicPr>
            <p:cNvPr id="23" name="Other_02">
              <a:extLst>
                <a:ext uri="{FF2B5EF4-FFF2-40B4-BE49-F238E27FC236}">
                  <a16:creationId xmlns:a16="http://schemas.microsoft.com/office/drawing/2014/main" id="{F708904D-48FD-2B53-C71E-8181C89255B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077813" y="750503"/>
              <a:ext cx="2439670" cy="2439670"/>
            </a:xfrm>
            <a:prstGeom prst="rect">
              <a:avLst/>
            </a:prstGeom>
          </p:spPr>
        </p:pic>
        <p:sp>
          <p:nvSpPr>
            <p:cNvPr id="24" name="Textbox_02">
              <a:extLst>
                <a:ext uri="{FF2B5EF4-FFF2-40B4-BE49-F238E27FC236}">
                  <a16:creationId xmlns:a16="http://schemas.microsoft.com/office/drawing/2014/main" id="{EDA559B1-E30E-3721-5BEF-C2DE06D72A73}"/>
                </a:ext>
              </a:extLst>
            </p:cNvPr>
            <p:cNvSpPr txBox="1"/>
            <p:nvPr/>
          </p:nvSpPr>
          <p:spPr>
            <a:xfrm>
              <a:off x="4077813" y="549081"/>
              <a:ext cx="2439670" cy="265970"/>
            </a:xfrm>
            <a:prstGeom prst="rect">
              <a:avLst/>
            </a:prstGeom>
            <a:noFill/>
          </p:spPr>
          <p:txBody>
            <a:bodyPr vert="horz" lIns="0" tIns="0" rIns="0" bIns="127000" rtlCol="0" anchorCtr="1">
              <a:spAutoFit/>
            </a:bodyPr>
            <a:lstStyle/>
            <a:p>
              <a:r>
                <a:rPr lang="en-US" sz="1200">
                  <a:latin typeface="Century Gothic" panose="020B0502020202020204" pitchFamily="34" charset="0"/>
                </a:rPr>
                <a:t>PUZZLE 6</a:t>
              </a:r>
            </a:p>
          </p:txBody>
        </p:sp>
        <p:pic>
          <p:nvPicPr>
            <p:cNvPr id="30" name="Other_03">
              <a:extLst>
                <a:ext uri="{FF2B5EF4-FFF2-40B4-BE49-F238E27FC236}">
                  <a16:creationId xmlns:a16="http://schemas.microsoft.com/office/drawing/2014/main" id="{AE58D35E-A236-7205-E49A-BF54C3A55899}"/>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62410" y="3593017"/>
              <a:ext cx="2439670" cy="2439670"/>
            </a:xfrm>
            <a:prstGeom prst="rect">
              <a:avLst/>
            </a:prstGeom>
          </p:spPr>
        </p:pic>
        <p:sp>
          <p:nvSpPr>
            <p:cNvPr id="31" name="Textbox_03">
              <a:extLst>
                <a:ext uri="{FF2B5EF4-FFF2-40B4-BE49-F238E27FC236}">
                  <a16:creationId xmlns:a16="http://schemas.microsoft.com/office/drawing/2014/main" id="{22E6B73C-2293-5E26-182B-E9D599942ED2}"/>
                </a:ext>
              </a:extLst>
            </p:cNvPr>
            <p:cNvSpPr txBox="1"/>
            <p:nvPr/>
          </p:nvSpPr>
          <p:spPr>
            <a:xfrm>
              <a:off x="1062410" y="3391595"/>
              <a:ext cx="2439670" cy="265970"/>
            </a:xfrm>
            <a:prstGeom prst="rect">
              <a:avLst/>
            </a:prstGeom>
            <a:noFill/>
          </p:spPr>
          <p:txBody>
            <a:bodyPr vert="horz" lIns="0" tIns="0" rIns="0" bIns="127000" rtlCol="0" anchorCtr="1">
              <a:spAutoFit/>
            </a:bodyPr>
            <a:lstStyle/>
            <a:p>
              <a:r>
                <a:rPr lang="en-US" sz="1200">
                  <a:latin typeface="Century Gothic" panose="020B0502020202020204" pitchFamily="34" charset="0"/>
                </a:rPr>
                <a:t>PUZZLE 7</a:t>
              </a:r>
            </a:p>
          </p:txBody>
        </p:sp>
        <p:pic>
          <p:nvPicPr>
            <p:cNvPr id="32" name="Other_04">
              <a:extLst>
                <a:ext uri="{FF2B5EF4-FFF2-40B4-BE49-F238E27FC236}">
                  <a16:creationId xmlns:a16="http://schemas.microsoft.com/office/drawing/2014/main" id="{8AF5F1B4-B0C1-2626-42D5-EF9ABFE99550}"/>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077813" y="3593017"/>
              <a:ext cx="2439670" cy="2439670"/>
            </a:xfrm>
            <a:prstGeom prst="rect">
              <a:avLst/>
            </a:prstGeom>
          </p:spPr>
        </p:pic>
        <p:sp>
          <p:nvSpPr>
            <p:cNvPr id="33" name="Textbox_04">
              <a:extLst>
                <a:ext uri="{FF2B5EF4-FFF2-40B4-BE49-F238E27FC236}">
                  <a16:creationId xmlns:a16="http://schemas.microsoft.com/office/drawing/2014/main" id="{353888D5-BFC8-AF1D-735C-03983BABDF1E}"/>
                </a:ext>
              </a:extLst>
            </p:cNvPr>
            <p:cNvSpPr txBox="1"/>
            <p:nvPr/>
          </p:nvSpPr>
          <p:spPr>
            <a:xfrm>
              <a:off x="4077813" y="3391595"/>
              <a:ext cx="2439670" cy="265970"/>
            </a:xfrm>
            <a:prstGeom prst="rect">
              <a:avLst/>
            </a:prstGeom>
            <a:noFill/>
          </p:spPr>
          <p:txBody>
            <a:bodyPr vert="horz" lIns="0" tIns="0" rIns="0" bIns="127000" rtlCol="0" anchorCtr="1">
              <a:spAutoFit/>
            </a:bodyPr>
            <a:lstStyle/>
            <a:p>
              <a:r>
                <a:rPr lang="en-US" sz="1200">
                  <a:latin typeface="Century Gothic" panose="020B0502020202020204" pitchFamily="34" charset="0"/>
                </a:rPr>
                <a:t>PUZZLE 8</a:t>
              </a:r>
            </a:p>
          </p:txBody>
        </p:sp>
        <p:pic>
          <p:nvPicPr>
            <p:cNvPr id="34" name="Other_05">
              <a:extLst>
                <a:ext uri="{FF2B5EF4-FFF2-40B4-BE49-F238E27FC236}">
                  <a16:creationId xmlns:a16="http://schemas.microsoft.com/office/drawing/2014/main" id="{E7CE015E-8E39-E3C4-7A72-0FD61FADF51C}"/>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062410" y="6378127"/>
              <a:ext cx="2439670" cy="2439670"/>
            </a:xfrm>
            <a:prstGeom prst="rect">
              <a:avLst/>
            </a:prstGeom>
          </p:spPr>
        </p:pic>
        <p:sp>
          <p:nvSpPr>
            <p:cNvPr id="35" name="Textbox_05">
              <a:extLst>
                <a:ext uri="{FF2B5EF4-FFF2-40B4-BE49-F238E27FC236}">
                  <a16:creationId xmlns:a16="http://schemas.microsoft.com/office/drawing/2014/main" id="{8F7F3B38-7C26-A3FC-F309-CA8671EC78F8}"/>
                </a:ext>
              </a:extLst>
            </p:cNvPr>
            <p:cNvSpPr txBox="1"/>
            <p:nvPr/>
          </p:nvSpPr>
          <p:spPr>
            <a:xfrm>
              <a:off x="1062410" y="6176705"/>
              <a:ext cx="2439670" cy="265970"/>
            </a:xfrm>
            <a:prstGeom prst="rect">
              <a:avLst/>
            </a:prstGeom>
            <a:noFill/>
          </p:spPr>
          <p:txBody>
            <a:bodyPr vert="horz" lIns="0" tIns="0" rIns="0" bIns="127000" rtlCol="0" anchorCtr="1">
              <a:spAutoFit/>
            </a:bodyPr>
            <a:lstStyle/>
            <a:p>
              <a:r>
                <a:rPr lang="en-US" sz="1200">
                  <a:latin typeface="Century Gothic" panose="020B0502020202020204" pitchFamily="34" charset="0"/>
                </a:rPr>
                <a:t>PUZZLE 9</a:t>
              </a:r>
            </a:p>
          </p:txBody>
        </p:sp>
        <p:pic>
          <p:nvPicPr>
            <p:cNvPr id="36" name="Other_06">
              <a:extLst>
                <a:ext uri="{FF2B5EF4-FFF2-40B4-BE49-F238E27FC236}">
                  <a16:creationId xmlns:a16="http://schemas.microsoft.com/office/drawing/2014/main" id="{D2789DAA-62A0-E417-F3F3-196FA8E74008}"/>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4077813" y="6378127"/>
              <a:ext cx="2439670" cy="2439670"/>
            </a:xfrm>
            <a:prstGeom prst="rect">
              <a:avLst/>
            </a:prstGeom>
          </p:spPr>
        </p:pic>
        <p:sp>
          <p:nvSpPr>
            <p:cNvPr id="37" name="Textbox_06">
              <a:extLst>
                <a:ext uri="{FF2B5EF4-FFF2-40B4-BE49-F238E27FC236}">
                  <a16:creationId xmlns:a16="http://schemas.microsoft.com/office/drawing/2014/main" id="{79DF7E23-9449-CC17-52E9-01E8D74EEBD3}"/>
                </a:ext>
              </a:extLst>
            </p:cNvPr>
            <p:cNvSpPr txBox="1"/>
            <p:nvPr/>
          </p:nvSpPr>
          <p:spPr>
            <a:xfrm>
              <a:off x="4077813" y="6176705"/>
              <a:ext cx="2439670" cy="265970"/>
            </a:xfrm>
            <a:prstGeom prst="rect">
              <a:avLst/>
            </a:prstGeom>
            <a:noFill/>
          </p:spPr>
          <p:txBody>
            <a:bodyPr vert="horz" lIns="0" tIns="0" rIns="0" bIns="127000" rtlCol="0" anchorCtr="1">
              <a:spAutoFit/>
            </a:bodyPr>
            <a:lstStyle/>
            <a:p>
              <a:r>
                <a:rPr lang="en-US" sz="1200">
                  <a:latin typeface="Century Gothic" panose="020B0502020202020204" pitchFamily="34" charset="0"/>
                </a:rPr>
                <a:t>PUZZLE 10</a:t>
              </a:r>
            </a:p>
          </p:txBody>
        </p:sp>
      </p:grpSp>
      <p:sp>
        <p:nvSpPr>
          <p:cNvPr id="38" name="Textbox_07">
            <a:extLst>
              <a:ext uri="{FF2B5EF4-FFF2-40B4-BE49-F238E27FC236}">
                <a16:creationId xmlns:a16="http://schemas.microsoft.com/office/drawing/2014/main" id="{DBBE52A3-EC4E-1593-9DAE-28463B84D1E0}"/>
              </a:ext>
            </a:extLst>
          </p:cNvPr>
          <p:cNvSpPr txBox="1"/>
          <p:nvPr>
            <p:custDataLst>
              <p:tags r:id="rId1"/>
            </p:custDataLst>
          </p:nvPr>
        </p:nvSpPr>
        <p:spPr>
          <a:xfrm>
            <a:off x="849356" y="9257791"/>
            <a:ext cx="4333225" cy="222369"/>
          </a:xfrm>
          <a:prstGeom prst="rect">
            <a:avLst/>
          </a:prstGeom>
          <a:noFill/>
        </p:spPr>
        <p:txBody>
          <a:bodyPr wrap="square">
            <a:spAutoFit/>
          </a:bodyPr>
          <a:lstStyle/>
          <a:p>
            <a:r>
              <a:rPr lang="en-US" sz="1100" dirty="0">
                <a:latin typeface="Century Gothic" panose="020B0502020202020204" pitchFamily="34" charset="0"/>
              </a:rPr>
              <a:t>Sarah Carter | @mathequalslove | mathequalslove.net | </a:t>
            </a:r>
          </a:p>
        </p:txBody>
      </p:sp>
      <p:pic>
        <p:nvPicPr>
          <p:cNvPr id="40" name="Picture_01" descr="A black text with a plus and a t&#10;&#10;Description automatically generated">
            <a:extLst>
              <a:ext uri="{FF2B5EF4-FFF2-40B4-BE49-F238E27FC236}">
                <a16:creationId xmlns:a16="http://schemas.microsoft.com/office/drawing/2014/main" id="{2B179117-1EC1-5798-54C0-C3A759F961BA}"/>
              </a:ext>
            </a:extLst>
          </p:cNvPr>
          <p:cNvPicPr>
            <a:picLocks noChangeAspect="1"/>
          </p:cNvPicPr>
          <p:nvPr>
            <p:custDataLst>
              <p:tags r:id="rId2"/>
            </p:custDataLst>
          </p:nvPr>
        </p:nvPicPr>
        <p:blipFill>
          <a:blip r:embed="rId16">
            <a:extLst>
              <a:ext uri="{28A0092B-C50C-407E-A947-70E740481C1C}">
                <a14:useLocalDpi xmlns:a14="http://schemas.microsoft.com/office/drawing/2010/main" val="0"/>
              </a:ext>
            </a:extLst>
          </a:blip>
          <a:stretch>
            <a:fillRect/>
          </a:stretch>
        </p:blipFill>
        <p:spPr>
          <a:xfrm>
            <a:off x="4826155" y="9274255"/>
            <a:ext cx="1687812" cy="222369"/>
          </a:xfrm>
          <a:prstGeom prst="rect">
            <a:avLst/>
          </a:prstGeom>
        </p:spPr>
      </p:pic>
    </p:spTree>
    <p:extLst>
      <p:ext uri="{BB962C8B-B14F-4D97-AF65-F5344CB8AC3E}">
        <p14:creationId xmlns:p14="http://schemas.microsoft.com/office/powerpoint/2010/main" val="2784745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a:extLst>
              <a:ext uri="{FF2B5EF4-FFF2-40B4-BE49-F238E27FC236}">
                <a16:creationId xmlns:a16="http://schemas.microsoft.com/office/drawing/2014/main" id="{75C34E2F-1D58-81FE-D659-F3DB8E707336}"/>
              </a:ext>
            </a:extLst>
          </p:cNvPr>
          <p:cNvGrpSpPr/>
          <p:nvPr/>
        </p:nvGrpSpPr>
        <p:grpSpPr>
          <a:xfrm>
            <a:off x="1144816" y="561113"/>
            <a:ext cx="5482769" cy="8326120"/>
            <a:chOff x="1094872" y="561113"/>
            <a:chExt cx="5482769" cy="8326120"/>
          </a:xfrm>
        </p:grpSpPr>
        <p:pic>
          <p:nvPicPr>
            <p:cNvPr id="19" name="Other_01">
              <a:extLst>
                <a:ext uri="{FF2B5EF4-FFF2-40B4-BE49-F238E27FC236}">
                  <a16:creationId xmlns:a16="http://schemas.microsoft.com/office/drawing/2014/main" id="{368845A5-D8F5-5BDE-8FF5-D8A4670225E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22568" y="762535"/>
              <a:ext cx="2439670" cy="2439670"/>
            </a:xfrm>
            <a:prstGeom prst="rect">
              <a:avLst/>
            </a:prstGeom>
          </p:spPr>
        </p:pic>
        <p:sp>
          <p:nvSpPr>
            <p:cNvPr id="20" name="Textbox_01">
              <a:extLst>
                <a:ext uri="{FF2B5EF4-FFF2-40B4-BE49-F238E27FC236}">
                  <a16:creationId xmlns:a16="http://schemas.microsoft.com/office/drawing/2014/main" id="{8A286C29-DEFE-BA97-3103-48F58EFD0F33}"/>
                </a:ext>
              </a:extLst>
            </p:cNvPr>
            <p:cNvSpPr txBox="1"/>
            <p:nvPr/>
          </p:nvSpPr>
          <p:spPr>
            <a:xfrm>
              <a:off x="1122568" y="561113"/>
              <a:ext cx="2439670" cy="265970"/>
            </a:xfrm>
            <a:prstGeom prst="rect">
              <a:avLst/>
            </a:prstGeom>
            <a:noFill/>
          </p:spPr>
          <p:txBody>
            <a:bodyPr vert="horz" lIns="0" tIns="0" rIns="0" bIns="127000" rtlCol="0" anchorCtr="1">
              <a:spAutoFit/>
            </a:bodyPr>
            <a:lstStyle/>
            <a:p>
              <a:r>
                <a:rPr lang="en-US" sz="1200">
                  <a:latin typeface="Century Gothic" panose="020B0502020202020204" pitchFamily="34" charset="0"/>
                </a:rPr>
                <a:t>PUZZLE 11</a:t>
              </a:r>
            </a:p>
          </p:txBody>
        </p:sp>
        <p:pic>
          <p:nvPicPr>
            <p:cNvPr id="23" name="Other_02">
              <a:extLst>
                <a:ext uri="{FF2B5EF4-FFF2-40B4-BE49-F238E27FC236}">
                  <a16:creationId xmlns:a16="http://schemas.microsoft.com/office/drawing/2014/main" id="{49D9FB46-852A-B4BD-12E7-0F6BB03A928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137971" y="762535"/>
              <a:ext cx="2439670" cy="2439670"/>
            </a:xfrm>
            <a:prstGeom prst="rect">
              <a:avLst/>
            </a:prstGeom>
          </p:spPr>
        </p:pic>
        <p:sp>
          <p:nvSpPr>
            <p:cNvPr id="24" name="Textbox_02">
              <a:extLst>
                <a:ext uri="{FF2B5EF4-FFF2-40B4-BE49-F238E27FC236}">
                  <a16:creationId xmlns:a16="http://schemas.microsoft.com/office/drawing/2014/main" id="{40F0938F-BF78-3ADD-93D8-D9C4C1AA5062}"/>
                </a:ext>
              </a:extLst>
            </p:cNvPr>
            <p:cNvSpPr txBox="1"/>
            <p:nvPr/>
          </p:nvSpPr>
          <p:spPr>
            <a:xfrm>
              <a:off x="4137971" y="561113"/>
              <a:ext cx="2439670" cy="265970"/>
            </a:xfrm>
            <a:prstGeom prst="rect">
              <a:avLst/>
            </a:prstGeom>
            <a:noFill/>
          </p:spPr>
          <p:txBody>
            <a:bodyPr vert="horz" lIns="0" tIns="0" rIns="0" bIns="127000" rtlCol="0" anchorCtr="1">
              <a:spAutoFit/>
            </a:bodyPr>
            <a:lstStyle/>
            <a:p>
              <a:r>
                <a:rPr lang="en-US" sz="1200">
                  <a:latin typeface="Century Gothic" panose="020B0502020202020204" pitchFamily="34" charset="0"/>
                </a:rPr>
                <a:t>PUZZLE 12</a:t>
              </a:r>
            </a:p>
          </p:txBody>
        </p:sp>
        <p:pic>
          <p:nvPicPr>
            <p:cNvPr id="30" name="Other_03">
              <a:extLst>
                <a:ext uri="{FF2B5EF4-FFF2-40B4-BE49-F238E27FC236}">
                  <a16:creationId xmlns:a16="http://schemas.microsoft.com/office/drawing/2014/main" id="{7560BBAC-697D-006D-7B27-29A80B69463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94872" y="3605049"/>
              <a:ext cx="2439670" cy="2439670"/>
            </a:xfrm>
            <a:prstGeom prst="rect">
              <a:avLst/>
            </a:prstGeom>
          </p:spPr>
        </p:pic>
        <p:sp>
          <p:nvSpPr>
            <p:cNvPr id="31" name="Textbox_03">
              <a:extLst>
                <a:ext uri="{FF2B5EF4-FFF2-40B4-BE49-F238E27FC236}">
                  <a16:creationId xmlns:a16="http://schemas.microsoft.com/office/drawing/2014/main" id="{338F9370-1509-6795-C053-1E4833775271}"/>
                </a:ext>
              </a:extLst>
            </p:cNvPr>
            <p:cNvSpPr txBox="1"/>
            <p:nvPr/>
          </p:nvSpPr>
          <p:spPr>
            <a:xfrm>
              <a:off x="1094872" y="3403627"/>
              <a:ext cx="2439670" cy="265970"/>
            </a:xfrm>
            <a:prstGeom prst="rect">
              <a:avLst/>
            </a:prstGeom>
            <a:noFill/>
          </p:spPr>
          <p:txBody>
            <a:bodyPr vert="horz" lIns="0" tIns="0" rIns="0" bIns="127000" rtlCol="0" anchorCtr="1">
              <a:spAutoFit/>
            </a:bodyPr>
            <a:lstStyle/>
            <a:p>
              <a:r>
                <a:rPr lang="en-US" sz="1200">
                  <a:latin typeface="Century Gothic" panose="020B0502020202020204" pitchFamily="34" charset="0"/>
                </a:rPr>
                <a:t>PUZZLE 13</a:t>
              </a:r>
            </a:p>
          </p:txBody>
        </p:sp>
        <p:pic>
          <p:nvPicPr>
            <p:cNvPr id="32" name="Other_04">
              <a:extLst>
                <a:ext uri="{FF2B5EF4-FFF2-40B4-BE49-F238E27FC236}">
                  <a16:creationId xmlns:a16="http://schemas.microsoft.com/office/drawing/2014/main" id="{D850C301-BBC5-5C92-DCC3-47E02DD61348}"/>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110275" y="3605049"/>
              <a:ext cx="2439670" cy="2439670"/>
            </a:xfrm>
            <a:prstGeom prst="rect">
              <a:avLst/>
            </a:prstGeom>
          </p:spPr>
        </p:pic>
        <p:sp>
          <p:nvSpPr>
            <p:cNvPr id="33" name="Textbox_04">
              <a:extLst>
                <a:ext uri="{FF2B5EF4-FFF2-40B4-BE49-F238E27FC236}">
                  <a16:creationId xmlns:a16="http://schemas.microsoft.com/office/drawing/2014/main" id="{3AF6CF1F-0716-E4E7-9E81-E85BF28D80FD}"/>
                </a:ext>
              </a:extLst>
            </p:cNvPr>
            <p:cNvSpPr txBox="1"/>
            <p:nvPr/>
          </p:nvSpPr>
          <p:spPr>
            <a:xfrm>
              <a:off x="4110275" y="3403627"/>
              <a:ext cx="2439670" cy="265970"/>
            </a:xfrm>
            <a:prstGeom prst="rect">
              <a:avLst/>
            </a:prstGeom>
            <a:noFill/>
          </p:spPr>
          <p:txBody>
            <a:bodyPr vert="horz" lIns="0" tIns="0" rIns="0" bIns="127000" rtlCol="0" anchorCtr="1">
              <a:spAutoFit/>
            </a:bodyPr>
            <a:lstStyle/>
            <a:p>
              <a:r>
                <a:rPr lang="en-US" sz="1200">
                  <a:latin typeface="Century Gothic" panose="020B0502020202020204" pitchFamily="34" charset="0"/>
                </a:rPr>
                <a:t>PUZZLE 14</a:t>
              </a:r>
            </a:p>
          </p:txBody>
        </p:sp>
        <p:pic>
          <p:nvPicPr>
            <p:cNvPr id="34" name="Other_05">
              <a:extLst>
                <a:ext uri="{FF2B5EF4-FFF2-40B4-BE49-F238E27FC236}">
                  <a16:creationId xmlns:a16="http://schemas.microsoft.com/office/drawing/2014/main" id="{B2D980E3-B293-6685-2B3A-8974A991CD48}"/>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094872" y="6447563"/>
              <a:ext cx="2439670" cy="2439670"/>
            </a:xfrm>
            <a:prstGeom prst="rect">
              <a:avLst/>
            </a:prstGeom>
          </p:spPr>
        </p:pic>
        <p:sp>
          <p:nvSpPr>
            <p:cNvPr id="35" name="Textbox_05">
              <a:extLst>
                <a:ext uri="{FF2B5EF4-FFF2-40B4-BE49-F238E27FC236}">
                  <a16:creationId xmlns:a16="http://schemas.microsoft.com/office/drawing/2014/main" id="{08A2B8EB-227E-197E-C04B-3F5611093604}"/>
                </a:ext>
              </a:extLst>
            </p:cNvPr>
            <p:cNvSpPr txBox="1"/>
            <p:nvPr/>
          </p:nvSpPr>
          <p:spPr>
            <a:xfrm>
              <a:off x="1094872" y="6246141"/>
              <a:ext cx="2439670" cy="265970"/>
            </a:xfrm>
            <a:prstGeom prst="rect">
              <a:avLst/>
            </a:prstGeom>
            <a:noFill/>
          </p:spPr>
          <p:txBody>
            <a:bodyPr vert="horz" lIns="0" tIns="0" rIns="0" bIns="127000" rtlCol="0" anchorCtr="1">
              <a:spAutoFit/>
            </a:bodyPr>
            <a:lstStyle/>
            <a:p>
              <a:r>
                <a:rPr lang="en-US" sz="1200">
                  <a:latin typeface="Century Gothic" panose="020B0502020202020204" pitchFamily="34" charset="0"/>
                </a:rPr>
                <a:t>PUZZLE 15</a:t>
              </a:r>
            </a:p>
          </p:txBody>
        </p:sp>
        <p:pic>
          <p:nvPicPr>
            <p:cNvPr id="36" name="Other_06">
              <a:extLst>
                <a:ext uri="{FF2B5EF4-FFF2-40B4-BE49-F238E27FC236}">
                  <a16:creationId xmlns:a16="http://schemas.microsoft.com/office/drawing/2014/main" id="{8504BE0E-FFC5-F28E-41F8-D12A461184BD}"/>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4110275" y="6447563"/>
              <a:ext cx="2439670" cy="2439670"/>
            </a:xfrm>
            <a:prstGeom prst="rect">
              <a:avLst/>
            </a:prstGeom>
          </p:spPr>
        </p:pic>
        <p:sp>
          <p:nvSpPr>
            <p:cNvPr id="37" name="Textbox_06">
              <a:extLst>
                <a:ext uri="{FF2B5EF4-FFF2-40B4-BE49-F238E27FC236}">
                  <a16:creationId xmlns:a16="http://schemas.microsoft.com/office/drawing/2014/main" id="{B6C97D4A-AD26-04B6-3F17-66BFF9FFD372}"/>
                </a:ext>
              </a:extLst>
            </p:cNvPr>
            <p:cNvSpPr txBox="1"/>
            <p:nvPr/>
          </p:nvSpPr>
          <p:spPr>
            <a:xfrm>
              <a:off x="4110275" y="6246141"/>
              <a:ext cx="2439670" cy="265970"/>
            </a:xfrm>
            <a:prstGeom prst="rect">
              <a:avLst/>
            </a:prstGeom>
            <a:noFill/>
          </p:spPr>
          <p:txBody>
            <a:bodyPr vert="horz" lIns="0" tIns="0" rIns="0" bIns="127000" rtlCol="0" anchorCtr="1">
              <a:spAutoFit/>
            </a:bodyPr>
            <a:lstStyle/>
            <a:p>
              <a:r>
                <a:rPr lang="en-US" sz="1200">
                  <a:latin typeface="Century Gothic" panose="020B0502020202020204" pitchFamily="34" charset="0"/>
                </a:rPr>
                <a:t>PUZZLE 16</a:t>
              </a:r>
            </a:p>
          </p:txBody>
        </p:sp>
      </p:grpSp>
      <p:sp>
        <p:nvSpPr>
          <p:cNvPr id="38" name="Textbox_07">
            <a:extLst>
              <a:ext uri="{FF2B5EF4-FFF2-40B4-BE49-F238E27FC236}">
                <a16:creationId xmlns:a16="http://schemas.microsoft.com/office/drawing/2014/main" id="{5B52D0F1-2A7D-F5BD-267F-ECD2BFC453D1}"/>
              </a:ext>
            </a:extLst>
          </p:cNvPr>
          <p:cNvSpPr txBox="1"/>
          <p:nvPr>
            <p:custDataLst>
              <p:tags r:id="rId1"/>
            </p:custDataLst>
          </p:nvPr>
        </p:nvSpPr>
        <p:spPr>
          <a:xfrm>
            <a:off x="849356" y="9257791"/>
            <a:ext cx="4333225" cy="222369"/>
          </a:xfrm>
          <a:prstGeom prst="rect">
            <a:avLst/>
          </a:prstGeom>
          <a:noFill/>
        </p:spPr>
        <p:txBody>
          <a:bodyPr wrap="square">
            <a:spAutoFit/>
          </a:bodyPr>
          <a:lstStyle/>
          <a:p>
            <a:r>
              <a:rPr lang="en-US" sz="1100" dirty="0">
                <a:latin typeface="Century Gothic" panose="020B0502020202020204" pitchFamily="34" charset="0"/>
              </a:rPr>
              <a:t>Sarah Carter | @mathequalslove | mathequalslove.net | </a:t>
            </a:r>
          </a:p>
        </p:txBody>
      </p:sp>
      <p:pic>
        <p:nvPicPr>
          <p:cNvPr id="40" name="Picture_01" descr="A black text with a plus and a t&#10;&#10;Description automatically generated">
            <a:extLst>
              <a:ext uri="{FF2B5EF4-FFF2-40B4-BE49-F238E27FC236}">
                <a16:creationId xmlns:a16="http://schemas.microsoft.com/office/drawing/2014/main" id="{26177DF0-0AC2-5058-5CCA-A3DFF3B63E3D}"/>
              </a:ext>
            </a:extLst>
          </p:cNvPr>
          <p:cNvPicPr>
            <a:picLocks noChangeAspect="1"/>
          </p:cNvPicPr>
          <p:nvPr>
            <p:custDataLst>
              <p:tags r:id="rId2"/>
            </p:custDataLst>
          </p:nvPr>
        </p:nvPicPr>
        <p:blipFill>
          <a:blip r:embed="rId16">
            <a:extLst>
              <a:ext uri="{28A0092B-C50C-407E-A947-70E740481C1C}">
                <a14:useLocalDpi xmlns:a14="http://schemas.microsoft.com/office/drawing/2010/main" val="0"/>
              </a:ext>
            </a:extLst>
          </a:blip>
          <a:stretch>
            <a:fillRect/>
          </a:stretch>
        </p:blipFill>
        <p:spPr>
          <a:xfrm>
            <a:off x="4826155" y="9274255"/>
            <a:ext cx="1687812" cy="222369"/>
          </a:xfrm>
          <a:prstGeom prst="rect">
            <a:avLst/>
          </a:prstGeom>
        </p:spPr>
      </p:pic>
    </p:spTree>
    <p:extLst>
      <p:ext uri="{BB962C8B-B14F-4D97-AF65-F5344CB8AC3E}">
        <p14:creationId xmlns:p14="http://schemas.microsoft.com/office/powerpoint/2010/main" val="154003532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OURCE" val="slide-256-8"/>
  <p:tag name="RESULT" val="slide-256-8"/>
  <p:tag name="SLIDES" val="1,2,3,4,5,6"/>
</p:tagLst>
</file>

<file path=ppt/tags/tag2.xml><?xml version="1.0" encoding="utf-8"?>
<p:tagLst xmlns:a="http://schemas.openxmlformats.org/drawingml/2006/main" xmlns:r="http://schemas.openxmlformats.org/officeDocument/2006/relationships" xmlns:p="http://schemas.openxmlformats.org/presentationml/2006/main">
  <p:tag name="SOURCE" val="slide-256-9"/>
  <p:tag name="RESULT" val="slide-256-9"/>
  <p:tag name="SLIDES" val="1,2,3,4,5,6"/>
</p:tagLst>
</file>

<file path=ppt/tags/tag3.xml><?xml version="1.0" encoding="utf-8"?>
<p:tagLst xmlns:a="http://schemas.openxmlformats.org/drawingml/2006/main" xmlns:r="http://schemas.openxmlformats.org/officeDocument/2006/relationships" xmlns:p="http://schemas.openxmlformats.org/presentationml/2006/main">
  <p:tag name="SOURCE" val="slide-256-7"/>
  <p:tag name="SLIDES" val="1,2,3,4,5,6,7,8,9,10,11,12,13,14,15,16,17"/>
  <p:tag name="RESULT" val="slide-257-7"/>
</p:tagLst>
</file>

<file path=ppt/tags/tag4.xml><?xml version="1.0" encoding="utf-8"?>
<p:tagLst xmlns:a="http://schemas.openxmlformats.org/drawingml/2006/main" xmlns:r="http://schemas.openxmlformats.org/officeDocument/2006/relationships" xmlns:p="http://schemas.openxmlformats.org/presentationml/2006/main">
  <p:tag name="SOURCE" val="slide-256-8"/>
  <p:tag name="SLIDES" val="1,2,3,4,5,6"/>
  <p:tag name="RESULT" val="slide-257-38"/>
</p:tagLst>
</file>

<file path=ppt/tags/tag5.xml><?xml version="1.0" encoding="utf-8"?>
<p:tagLst xmlns:a="http://schemas.openxmlformats.org/drawingml/2006/main" xmlns:r="http://schemas.openxmlformats.org/officeDocument/2006/relationships" xmlns:p="http://schemas.openxmlformats.org/presentationml/2006/main">
  <p:tag name="SOURCE" val="slide-256-9"/>
  <p:tag name="RESULT" val="slide-256-9"/>
  <p:tag name="SLIDES" val="1,2,3,4,5,6"/>
</p:tagLst>
</file>

<file path=ppt/tags/tag6.xml><?xml version="1.0" encoding="utf-8"?>
<p:tagLst xmlns:a="http://schemas.openxmlformats.org/drawingml/2006/main" xmlns:r="http://schemas.openxmlformats.org/officeDocument/2006/relationships" xmlns:p="http://schemas.openxmlformats.org/presentationml/2006/main">
  <p:tag name="SOURCE" val="slide-256-8"/>
  <p:tag name="SLIDES" val="1,2,3,4,5,6"/>
  <p:tag name="RESULT" val="slide-258-38"/>
</p:tagLst>
</file>

<file path=ppt/tags/tag7.xml><?xml version="1.0" encoding="utf-8"?>
<p:tagLst xmlns:a="http://schemas.openxmlformats.org/drawingml/2006/main" xmlns:r="http://schemas.openxmlformats.org/officeDocument/2006/relationships" xmlns:p="http://schemas.openxmlformats.org/presentationml/2006/main">
  <p:tag name="SOURCE" val="slide-256-9"/>
  <p:tag name="RESULT" val="slide-256-9"/>
  <p:tag name="SLIDES" val="1,2,3,4,5,6"/>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756</TotalTime>
  <Words>110</Words>
  <Application>Microsoft Office PowerPoint</Application>
  <PresentationFormat>Custom</PresentationFormat>
  <Paragraphs>23</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Aptos</vt:lpstr>
      <vt:lpstr>Aptos Display</vt:lpstr>
      <vt:lpstr>Arial</vt:lpstr>
      <vt:lpstr>Century Gothic</vt: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Sarah Carter</dc:creator>
  <cp:lastModifiedBy>Sarah Carter</cp:lastModifiedBy>
  <cp:revision>35</cp:revision>
  <cp:lastPrinted>2025-02-11T02:02:44Z</cp:lastPrinted>
  <dcterms:created xsi:type="dcterms:W3CDTF">2025-01-28T14:01:50Z</dcterms:created>
  <dcterms:modified xsi:type="dcterms:W3CDTF">2025-03-01T03:43:21Z</dcterms:modified>
</cp:coreProperties>
</file>