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7772400" cy="10058400"/>
  <p:notesSz cx="6705600" cy="89916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84835C-893F-4A6A-898C-C18F8B588EBF}" v="2633" dt="2025-03-01T03:40:09.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p:scale>
          <a:sx n="132" d="100"/>
          <a:sy n="132" d="100"/>
        </p:scale>
        <p:origin x="-128"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5984835C-893F-4A6A-898C-C18F8B588EBF}"/>
    <pc:docChg chg="custSel addSld delSld modSld">
      <pc:chgData name="Sarah Carter" userId="4b4e2a7e9c42e1b2" providerId="LiveId" clId="{5984835C-893F-4A6A-898C-C18F8B588EBF}" dt="2025-03-01T03:40:09.449" v="4002"/>
      <pc:docMkLst>
        <pc:docMk/>
      </pc:docMkLst>
      <pc:sldChg chg="addSp delSp modSp del mod">
        <pc:chgData name="Sarah Carter" userId="4b4e2a7e9c42e1b2" providerId="LiveId" clId="{5984835C-893F-4A6A-898C-C18F8B588EBF}" dt="2025-02-22T18:03:31.428" v="1032" actId="2696"/>
        <pc:sldMkLst>
          <pc:docMk/>
          <pc:sldMk cId="3727264860" sldId="256"/>
        </pc:sldMkLst>
      </pc:sldChg>
      <pc:sldChg chg="del">
        <pc:chgData name="Sarah Carter" userId="4b4e2a7e9c42e1b2" providerId="LiveId" clId="{5984835C-893F-4A6A-898C-C18F8B588EBF}" dt="2025-02-22T18:00:55.746" v="0" actId="2696"/>
        <pc:sldMkLst>
          <pc:docMk/>
          <pc:sldMk cId="278474549" sldId="257"/>
        </pc:sldMkLst>
      </pc:sldChg>
      <pc:sldChg chg="addSp delSp modSp add mod">
        <pc:chgData name="Sarah Carter" userId="4b4e2a7e9c42e1b2" providerId="LiveId" clId="{5984835C-893F-4A6A-898C-C18F8B588EBF}" dt="2025-03-01T03:38:59.572" v="3762" actId="948"/>
        <pc:sldMkLst>
          <pc:docMk/>
          <pc:sldMk cId="559340098" sldId="257"/>
        </pc:sldMkLst>
        <pc:spChg chg="add del mod topLvl">
          <ac:chgData name="Sarah Carter" userId="4b4e2a7e9c42e1b2" providerId="LiveId" clId="{5984835C-893F-4A6A-898C-C18F8B588EBF}" dt="2025-03-01T03:36:39.544" v="3422" actId="478"/>
          <ac:spMkLst>
            <pc:docMk/>
            <pc:sldMk cId="559340098" sldId="257"/>
            <ac:spMk id="4" creationId="{3CF0B9B7-D061-2B36-472A-37ABB3EBDFBA}"/>
          </ac:spMkLst>
        </pc:spChg>
        <pc:spChg chg="add mod">
          <ac:chgData name="Sarah Carter" userId="4b4e2a7e9c42e1b2" providerId="LiveId" clId="{5984835C-893F-4A6A-898C-C18F8B588EBF}" dt="2025-02-22T18:03:51.016" v="1084"/>
          <ac:spMkLst>
            <pc:docMk/>
            <pc:sldMk cId="559340098" sldId="257"/>
            <ac:spMk id="6" creationId="{CD7D13E6-7E0D-8F4B-6045-D31AD061C6EC}"/>
          </ac:spMkLst>
        </pc:spChg>
        <pc:spChg chg="add mod">
          <ac:chgData name="Sarah Carter" userId="4b4e2a7e9c42e1b2" providerId="LiveId" clId="{5984835C-893F-4A6A-898C-C18F8B588EBF}" dt="2025-03-01T03:38:59.572" v="3762" actId="948"/>
          <ac:spMkLst>
            <pc:docMk/>
            <pc:sldMk cId="559340098" sldId="257"/>
            <ac:spMk id="7" creationId="{B50D2FDA-D833-3DCB-3CC7-8E7EEAF1A610}"/>
          </ac:spMkLst>
        </pc:spChg>
        <pc:spChg chg="mod">
          <ac:chgData name="Sarah Carter" userId="4b4e2a7e9c42e1b2" providerId="LiveId" clId="{5984835C-893F-4A6A-898C-C18F8B588EBF}" dt="2025-02-22T18:03:51.017" v="1088"/>
          <ac:spMkLst>
            <pc:docMk/>
            <pc:sldMk cId="559340098" sldId="257"/>
            <ac:spMk id="10" creationId="{FB5EBAC1-E821-00DD-7ACE-ADD53BAF65ED}"/>
          </ac:spMkLst>
        </pc:spChg>
        <pc:spChg chg="mod">
          <ac:chgData name="Sarah Carter" userId="4b4e2a7e9c42e1b2" providerId="LiveId" clId="{5984835C-893F-4A6A-898C-C18F8B588EBF}" dt="2025-02-22T18:03:51.017" v="1089"/>
          <ac:spMkLst>
            <pc:docMk/>
            <pc:sldMk cId="559340098" sldId="257"/>
            <ac:spMk id="11" creationId="{82B4940C-B432-91FF-4ADF-E518320519DB}"/>
          </ac:spMkLst>
        </pc:spChg>
        <pc:spChg chg="mod">
          <ac:chgData name="Sarah Carter" userId="4b4e2a7e9c42e1b2" providerId="LiveId" clId="{5984835C-893F-4A6A-898C-C18F8B588EBF}" dt="2025-02-22T18:03:51.031" v="1090"/>
          <ac:spMkLst>
            <pc:docMk/>
            <pc:sldMk cId="559340098" sldId="257"/>
            <ac:spMk id="12" creationId="{58F22073-B9A6-066E-1EFE-157C489245EC}"/>
          </ac:spMkLst>
        </pc:spChg>
        <pc:spChg chg="mod">
          <ac:chgData name="Sarah Carter" userId="4b4e2a7e9c42e1b2" providerId="LiveId" clId="{5984835C-893F-4A6A-898C-C18F8B588EBF}" dt="2025-02-22T18:03:51.031" v="1091"/>
          <ac:spMkLst>
            <pc:docMk/>
            <pc:sldMk cId="559340098" sldId="257"/>
            <ac:spMk id="13" creationId="{968EB7C2-D92B-EFF2-4276-78E0C701A349}"/>
          </ac:spMkLst>
        </pc:spChg>
        <pc:spChg chg="mod">
          <ac:chgData name="Sarah Carter" userId="4b4e2a7e9c42e1b2" providerId="LiveId" clId="{5984835C-893F-4A6A-898C-C18F8B588EBF}" dt="2025-02-22T18:03:51.031" v="1092"/>
          <ac:spMkLst>
            <pc:docMk/>
            <pc:sldMk cId="559340098" sldId="257"/>
            <ac:spMk id="14" creationId="{D2B4CA7F-7928-F0AA-C223-74F32EFBB9CC}"/>
          </ac:spMkLst>
        </pc:spChg>
        <pc:spChg chg="mod topLvl">
          <ac:chgData name="Sarah Carter" userId="4b4e2a7e9c42e1b2" providerId="LiveId" clId="{5984835C-893F-4A6A-898C-C18F8B588EBF}" dt="2025-03-01T03:38:28.178" v="3525"/>
          <ac:spMkLst>
            <pc:docMk/>
            <pc:sldMk cId="559340098" sldId="257"/>
            <ac:spMk id="15" creationId="{86EC50CC-BD4F-ABC3-225C-91F529764131}"/>
          </ac:spMkLst>
        </pc:spChg>
        <pc:spChg chg="mod topLvl">
          <ac:chgData name="Sarah Carter" userId="4b4e2a7e9c42e1b2" providerId="LiveId" clId="{5984835C-893F-4A6A-898C-C18F8B588EBF}" dt="2025-03-01T03:38:28.178" v="3525"/>
          <ac:spMkLst>
            <pc:docMk/>
            <pc:sldMk cId="559340098" sldId="257"/>
            <ac:spMk id="16" creationId="{83B2E5A9-127F-7783-D88A-5F07FB5531C4}"/>
          </ac:spMkLst>
        </pc:spChg>
        <pc:spChg chg="mod">
          <ac:chgData name="Sarah Carter" userId="4b4e2a7e9c42e1b2" providerId="LiveId" clId="{5984835C-893F-4A6A-898C-C18F8B588EBF}" dt="2025-02-22T18:03:51.047" v="1095"/>
          <ac:spMkLst>
            <pc:docMk/>
            <pc:sldMk cId="559340098" sldId="257"/>
            <ac:spMk id="17" creationId="{EFF044E8-75E8-1244-D94D-6EA0C10BF955}"/>
          </ac:spMkLst>
        </pc:spChg>
        <pc:spChg chg="mod topLvl">
          <ac:chgData name="Sarah Carter" userId="4b4e2a7e9c42e1b2" providerId="LiveId" clId="{5984835C-893F-4A6A-898C-C18F8B588EBF}" dt="2025-03-01T03:38:28.178" v="3525"/>
          <ac:spMkLst>
            <pc:docMk/>
            <pc:sldMk cId="559340098" sldId="257"/>
            <ac:spMk id="18" creationId="{775740D3-259E-A647-8D15-6F95A0E0478C}"/>
          </ac:spMkLst>
        </pc:spChg>
        <pc:spChg chg="mod">
          <ac:chgData name="Sarah Carter" userId="4b4e2a7e9c42e1b2" providerId="LiveId" clId="{5984835C-893F-4A6A-898C-C18F8B588EBF}" dt="2025-02-22T18:03:51.063" v="1097"/>
          <ac:spMkLst>
            <pc:docMk/>
            <pc:sldMk cId="559340098" sldId="257"/>
            <ac:spMk id="19" creationId="{B87185D3-D5E2-2C36-EB08-ECFB39D33C1A}"/>
          </ac:spMkLst>
        </pc:spChg>
        <pc:spChg chg="mod">
          <ac:chgData name="Sarah Carter" userId="4b4e2a7e9c42e1b2" providerId="LiveId" clId="{5984835C-893F-4A6A-898C-C18F8B588EBF}" dt="2025-02-22T18:03:51.078" v="1098"/>
          <ac:spMkLst>
            <pc:docMk/>
            <pc:sldMk cId="559340098" sldId="257"/>
            <ac:spMk id="20" creationId="{8B137E57-B6D2-A2F0-B8D9-985F8A4C34D0}"/>
          </ac:spMkLst>
        </pc:spChg>
        <pc:spChg chg="mod">
          <ac:chgData name="Sarah Carter" userId="4b4e2a7e9c42e1b2" providerId="LiveId" clId="{5984835C-893F-4A6A-898C-C18F8B588EBF}" dt="2025-02-22T18:03:51.078" v="1099"/>
          <ac:spMkLst>
            <pc:docMk/>
            <pc:sldMk cId="559340098" sldId="257"/>
            <ac:spMk id="21" creationId="{C90B0268-4DB2-AD9B-FF61-A8CEF61C5DEA}"/>
          </ac:spMkLst>
        </pc:spChg>
        <pc:spChg chg="mod">
          <ac:chgData name="Sarah Carter" userId="4b4e2a7e9c42e1b2" providerId="LiveId" clId="{5984835C-893F-4A6A-898C-C18F8B588EBF}" dt="2025-02-22T18:03:51.095" v="1100"/>
          <ac:spMkLst>
            <pc:docMk/>
            <pc:sldMk cId="559340098" sldId="257"/>
            <ac:spMk id="22" creationId="{E006427A-4F02-498F-C85A-207DE398A96E}"/>
          </ac:spMkLst>
        </pc:spChg>
        <pc:spChg chg="mod">
          <ac:chgData name="Sarah Carter" userId="4b4e2a7e9c42e1b2" providerId="LiveId" clId="{5984835C-893F-4A6A-898C-C18F8B588EBF}" dt="2025-02-22T18:03:51.095" v="1101"/>
          <ac:spMkLst>
            <pc:docMk/>
            <pc:sldMk cId="559340098" sldId="257"/>
            <ac:spMk id="23" creationId="{09832049-BF74-FA70-0DEC-8DC8245581AD}"/>
          </ac:spMkLst>
        </pc:spChg>
        <pc:spChg chg="mod">
          <ac:chgData name="Sarah Carter" userId="4b4e2a7e9c42e1b2" providerId="LiveId" clId="{5984835C-893F-4A6A-898C-C18F8B588EBF}" dt="2025-02-22T18:03:51.110" v="1102"/>
          <ac:spMkLst>
            <pc:docMk/>
            <pc:sldMk cId="559340098" sldId="257"/>
            <ac:spMk id="24" creationId="{785685B9-0571-DB07-730F-F4DBF3A7250D}"/>
          </ac:spMkLst>
        </pc:spChg>
        <pc:spChg chg="mod topLvl">
          <ac:chgData name="Sarah Carter" userId="4b4e2a7e9c42e1b2" providerId="LiveId" clId="{5984835C-893F-4A6A-898C-C18F8B588EBF}" dt="2025-03-01T03:38:28.178" v="3525"/>
          <ac:spMkLst>
            <pc:docMk/>
            <pc:sldMk cId="559340098" sldId="257"/>
            <ac:spMk id="25" creationId="{468122AB-86AA-B23C-ECAE-D84CCD6C8861}"/>
          </ac:spMkLst>
        </pc:spChg>
        <pc:spChg chg="mod">
          <ac:chgData name="Sarah Carter" userId="4b4e2a7e9c42e1b2" providerId="LiveId" clId="{5984835C-893F-4A6A-898C-C18F8B588EBF}" dt="2025-02-22T18:03:51.142" v="1104"/>
          <ac:spMkLst>
            <pc:docMk/>
            <pc:sldMk cId="559340098" sldId="257"/>
            <ac:spMk id="26" creationId="{90695FB3-03F1-ED37-52DE-D165D5B2EBBA}"/>
          </ac:spMkLst>
        </pc:spChg>
        <pc:spChg chg="mod">
          <ac:chgData name="Sarah Carter" userId="4b4e2a7e9c42e1b2" providerId="LiveId" clId="{5984835C-893F-4A6A-898C-C18F8B588EBF}" dt="2025-02-22T18:03:51.157" v="1105"/>
          <ac:spMkLst>
            <pc:docMk/>
            <pc:sldMk cId="559340098" sldId="257"/>
            <ac:spMk id="27" creationId="{E2D142DD-C3BB-ED75-E6E1-89F4045600C8}"/>
          </ac:spMkLst>
        </pc:spChg>
        <pc:spChg chg="mod topLvl">
          <ac:chgData name="Sarah Carter" userId="4b4e2a7e9c42e1b2" providerId="LiveId" clId="{5984835C-893F-4A6A-898C-C18F8B588EBF}" dt="2025-03-01T03:38:28.178" v="3525"/>
          <ac:spMkLst>
            <pc:docMk/>
            <pc:sldMk cId="559340098" sldId="257"/>
            <ac:spMk id="28" creationId="{37B9AD9E-568B-9AD6-C8F2-4287677627FC}"/>
          </ac:spMkLst>
        </pc:spChg>
        <pc:spChg chg="mod">
          <ac:chgData name="Sarah Carter" userId="4b4e2a7e9c42e1b2" providerId="LiveId" clId="{5984835C-893F-4A6A-898C-C18F8B588EBF}" dt="2025-02-22T18:03:51.189" v="1107"/>
          <ac:spMkLst>
            <pc:docMk/>
            <pc:sldMk cId="559340098" sldId="257"/>
            <ac:spMk id="29" creationId="{1C9E72DF-1F24-4A8A-26C8-09B7B43C881F}"/>
          </ac:spMkLst>
        </pc:spChg>
        <pc:spChg chg="mod">
          <ac:chgData name="Sarah Carter" userId="4b4e2a7e9c42e1b2" providerId="LiveId" clId="{5984835C-893F-4A6A-898C-C18F8B588EBF}" dt="2025-02-22T18:03:51.204" v="1108"/>
          <ac:spMkLst>
            <pc:docMk/>
            <pc:sldMk cId="559340098" sldId="257"/>
            <ac:spMk id="30" creationId="{AB12FB11-8CA0-CE55-9E57-E3423AB14255}"/>
          </ac:spMkLst>
        </pc:spChg>
        <pc:spChg chg="mod">
          <ac:chgData name="Sarah Carter" userId="4b4e2a7e9c42e1b2" providerId="LiveId" clId="{5984835C-893F-4A6A-898C-C18F8B588EBF}" dt="2025-02-22T18:03:51.220" v="1109"/>
          <ac:spMkLst>
            <pc:docMk/>
            <pc:sldMk cId="559340098" sldId="257"/>
            <ac:spMk id="31" creationId="{4CFED217-8B4E-F9A6-DF8C-0FFC0AFF464F}"/>
          </ac:spMkLst>
        </pc:spChg>
        <pc:spChg chg="mod">
          <ac:chgData name="Sarah Carter" userId="4b4e2a7e9c42e1b2" providerId="LiveId" clId="{5984835C-893F-4A6A-898C-C18F8B588EBF}" dt="2025-02-22T18:03:51.251" v="1110"/>
          <ac:spMkLst>
            <pc:docMk/>
            <pc:sldMk cId="559340098" sldId="257"/>
            <ac:spMk id="32" creationId="{A8127EBC-89D6-F563-BE4F-00A04E6CA127}"/>
          </ac:spMkLst>
        </pc:spChg>
        <pc:spChg chg="mod">
          <ac:chgData name="Sarah Carter" userId="4b4e2a7e9c42e1b2" providerId="LiveId" clId="{5984835C-893F-4A6A-898C-C18F8B588EBF}" dt="2025-02-22T18:03:51.267" v="1111"/>
          <ac:spMkLst>
            <pc:docMk/>
            <pc:sldMk cId="559340098" sldId="257"/>
            <ac:spMk id="33" creationId="{E016DC4B-3542-E4E5-2E2B-521F57287B86}"/>
          </ac:spMkLst>
        </pc:spChg>
        <pc:spChg chg="mod">
          <ac:chgData name="Sarah Carter" userId="4b4e2a7e9c42e1b2" providerId="LiveId" clId="{5984835C-893F-4A6A-898C-C18F8B588EBF}" dt="2025-02-22T18:03:51.299" v="1112"/>
          <ac:spMkLst>
            <pc:docMk/>
            <pc:sldMk cId="559340098" sldId="257"/>
            <ac:spMk id="34" creationId="{493F22F3-54CB-BB1D-744F-291A3DC3DAE2}"/>
          </ac:spMkLst>
        </pc:spChg>
        <pc:spChg chg="mod">
          <ac:chgData name="Sarah Carter" userId="4b4e2a7e9c42e1b2" providerId="LiveId" clId="{5984835C-893F-4A6A-898C-C18F8B588EBF}" dt="2025-02-22T18:03:51.330" v="1113"/>
          <ac:spMkLst>
            <pc:docMk/>
            <pc:sldMk cId="559340098" sldId="257"/>
            <ac:spMk id="35" creationId="{A5AF4BB3-FF2A-96BD-E546-B69B31417329}"/>
          </ac:spMkLst>
        </pc:spChg>
        <pc:spChg chg="mod topLvl">
          <ac:chgData name="Sarah Carter" userId="4b4e2a7e9c42e1b2" providerId="LiveId" clId="{5984835C-893F-4A6A-898C-C18F8B588EBF}" dt="2025-03-01T03:38:28.178" v="3525"/>
          <ac:spMkLst>
            <pc:docMk/>
            <pc:sldMk cId="559340098" sldId="257"/>
            <ac:spMk id="36" creationId="{BD66B9F0-002E-761E-D1BD-E888DD4BDF28}"/>
          </ac:spMkLst>
        </pc:spChg>
        <pc:spChg chg="mod">
          <ac:chgData name="Sarah Carter" userId="4b4e2a7e9c42e1b2" providerId="LiveId" clId="{5984835C-893F-4A6A-898C-C18F8B588EBF}" dt="2025-02-22T18:03:51.393" v="1115"/>
          <ac:spMkLst>
            <pc:docMk/>
            <pc:sldMk cId="559340098" sldId="257"/>
            <ac:spMk id="37" creationId="{87B014AA-AD9F-B7D5-B0D0-AC548B08ED17}"/>
          </ac:spMkLst>
        </pc:spChg>
        <pc:spChg chg="mod topLvl">
          <ac:chgData name="Sarah Carter" userId="4b4e2a7e9c42e1b2" providerId="LiveId" clId="{5984835C-893F-4A6A-898C-C18F8B588EBF}" dt="2025-03-01T03:38:28.178" v="3525"/>
          <ac:spMkLst>
            <pc:docMk/>
            <pc:sldMk cId="559340098" sldId="257"/>
            <ac:spMk id="38" creationId="{AE50AE8B-5505-F682-2C74-B8807AC11D95}"/>
          </ac:spMkLst>
        </pc:spChg>
        <pc:spChg chg="mod">
          <ac:chgData name="Sarah Carter" userId="4b4e2a7e9c42e1b2" providerId="LiveId" clId="{5984835C-893F-4A6A-898C-C18F8B588EBF}" dt="2025-02-22T18:03:51.471" v="1117"/>
          <ac:spMkLst>
            <pc:docMk/>
            <pc:sldMk cId="559340098" sldId="257"/>
            <ac:spMk id="39" creationId="{E899D45D-DBC1-B312-E64C-619D4C8BEA30}"/>
          </ac:spMkLst>
        </pc:spChg>
        <pc:spChg chg="mod topLvl">
          <ac:chgData name="Sarah Carter" userId="4b4e2a7e9c42e1b2" providerId="LiveId" clId="{5984835C-893F-4A6A-898C-C18F8B588EBF}" dt="2025-03-01T03:38:28.178" v="3525"/>
          <ac:spMkLst>
            <pc:docMk/>
            <pc:sldMk cId="559340098" sldId="257"/>
            <ac:spMk id="40" creationId="{C78A9CA8-9B94-5E29-B5C9-91531304A9E3}"/>
          </ac:spMkLst>
        </pc:spChg>
        <pc:spChg chg="mod">
          <ac:chgData name="Sarah Carter" userId="4b4e2a7e9c42e1b2" providerId="LiveId" clId="{5984835C-893F-4A6A-898C-C18F8B588EBF}" dt="2025-02-22T18:03:51.550" v="1119"/>
          <ac:spMkLst>
            <pc:docMk/>
            <pc:sldMk cId="559340098" sldId="257"/>
            <ac:spMk id="41" creationId="{CBCBE5F7-70C0-7EF3-E5CF-EA4F53D81A12}"/>
          </ac:spMkLst>
        </pc:spChg>
        <pc:spChg chg="mod topLvl">
          <ac:chgData name="Sarah Carter" userId="4b4e2a7e9c42e1b2" providerId="LiveId" clId="{5984835C-893F-4A6A-898C-C18F8B588EBF}" dt="2025-03-01T03:38:28.178" v="3525"/>
          <ac:spMkLst>
            <pc:docMk/>
            <pc:sldMk cId="559340098" sldId="257"/>
            <ac:spMk id="42" creationId="{A17C4C85-19B2-EA0D-C2D2-C09A94B18948}"/>
          </ac:spMkLst>
        </pc:spChg>
        <pc:spChg chg="mod">
          <ac:chgData name="Sarah Carter" userId="4b4e2a7e9c42e1b2" providerId="LiveId" clId="{5984835C-893F-4A6A-898C-C18F8B588EBF}" dt="2025-03-01T03:36:51.637" v="3423" actId="1076"/>
          <ac:spMkLst>
            <pc:docMk/>
            <pc:sldMk cId="559340098" sldId="257"/>
            <ac:spMk id="49" creationId="{4E8D791B-DF6A-6927-CC76-B4EA3AAE3D96}"/>
          </ac:spMkLst>
        </pc:spChg>
        <pc:spChg chg="mod topLvl">
          <ac:chgData name="Sarah Carter" userId="4b4e2a7e9c42e1b2" providerId="LiveId" clId="{5984835C-893F-4A6A-898C-C18F8B588EBF}" dt="2025-03-01T03:38:28.178" v="3525"/>
          <ac:spMkLst>
            <pc:docMk/>
            <pc:sldMk cId="559340098" sldId="257"/>
            <ac:spMk id="50" creationId="{04B5DCAB-BD26-1A93-5ED9-8336C7FA94BF}"/>
          </ac:spMkLst>
        </pc:spChg>
        <pc:spChg chg="add mod">
          <ac:chgData name="Sarah Carter" userId="4b4e2a7e9c42e1b2" providerId="LiveId" clId="{5984835C-893F-4A6A-898C-C18F8B588EBF}" dt="2025-02-22T18:03:51.645" v="1129"/>
          <ac:spMkLst>
            <pc:docMk/>
            <pc:sldMk cId="559340098" sldId="257"/>
            <ac:spMk id="51" creationId="{14D46579-7FF0-A075-7FF7-FB31966E4BFF}"/>
          </ac:spMkLst>
        </pc:spChg>
        <pc:grpChg chg="mod">
          <ac:chgData name="Sarah Carter" userId="4b4e2a7e9c42e1b2" providerId="LiveId" clId="{5984835C-893F-4A6A-898C-C18F8B588EBF}" dt="2025-03-01T03:38:28.178" v="3524" actId="1076"/>
          <ac:grpSpMkLst>
            <pc:docMk/>
            <pc:sldMk cId="559340098" sldId="257"/>
            <ac:grpSpMk id="2" creationId="{8C904F42-03BB-EC7B-0AE0-35D745DE8B36}"/>
          </ac:grpSpMkLst>
        </pc:grpChg>
        <pc:picChg chg="add mod topLvl">
          <ac:chgData name="Sarah Carter" userId="4b4e2a7e9c42e1b2" providerId="LiveId" clId="{5984835C-893F-4A6A-898C-C18F8B588EBF}" dt="2025-02-22T18:05:48.498" v="2802"/>
          <ac:picMkLst>
            <pc:docMk/>
            <pc:sldMk cId="559340098" sldId="257"/>
            <ac:picMk id="3" creationId="{C5DAD488-8509-933F-C4A9-10C3C8360FF1}"/>
          </ac:picMkLst>
        </pc:picChg>
        <pc:picChg chg="mod">
          <ac:chgData name="Sarah Carter" userId="4b4e2a7e9c42e1b2" providerId="LiveId" clId="{5984835C-893F-4A6A-898C-C18F8B588EBF}" dt="2025-03-01T03:36:51.637" v="3423" actId="1076"/>
          <ac:picMkLst>
            <pc:docMk/>
            <pc:sldMk cId="559340098" sldId="257"/>
            <ac:picMk id="9" creationId="{E5F6C07D-23BA-A194-DA4F-1B9660FA345F}"/>
          </ac:picMkLst>
        </pc:picChg>
        <pc:picChg chg="mod">
          <ac:chgData name="Sarah Carter" userId="4b4e2a7e9c42e1b2" providerId="LiveId" clId="{5984835C-893F-4A6A-898C-C18F8B588EBF}" dt="2025-02-22T18:03:51.598" v="1121"/>
          <ac:picMkLst>
            <pc:docMk/>
            <pc:sldMk cId="559340098" sldId="257"/>
            <ac:picMk id="43" creationId="{9AE30185-5343-A1DB-9ACF-E0078B13D007}"/>
          </ac:picMkLst>
        </pc:picChg>
        <pc:picChg chg="mod">
          <ac:chgData name="Sarah Carter" userId="4b4e2a7e9c42e1b2" providerId="LiveId" clId="{5984835C-893F-4A6A-898C-C18F8B588EBF}" dt="2025-02-22T18:03:51.598" v="1122"/>
          <ac:picMkLst>
            <pc:docMk/>
            <pc:sldMk cId="559340098" sldId="257"/>
            <ac:picMk id="44" creationId="{494D780E-1E54-AF3E-9F06-BC48DB6F544E}"/>
          </ac:picMkLst>
        </pc:picChg>
        <pc:picChg chg="mod">
          <ac:chgData name="Sarah Carter" userId="4b4e2a7e9c42e1b2" providerId="LiveId" clId="{5984835C-893F-4A6A-898C-C18F8B588EBF}" dt="2025-02-22T18:03:51.598" v="1123"/>
          <ac:picMkLst>
            <pc:docMk/>
            <pc:sldMk cId="559340098" sldId="257"/>
            <ac:picMk id="45" creationId="{75C8D483-A74F-F8B1-8BDB-BD5ED2243486}"/>
          </ac:picMkLst>
        </pc:picChg>
        <pc:picChg chg="mod">
          <ac:chgData name="Sarah Carter" userId="4b4e2a7e9c42e1b2" providerId="LiveId" clId="{5984835C-893F-4A6A-898C-C18F8B588EBF}" dt="2025-02-22T18:03:51.621" v="1124"/>
          <ac:picMkLst>
            <pc:docMk/>
            <pc:sldMk cId="559340098" sldId="257"/>
            <ac:picMk id="46" creationId="{5C97D995-DAA8-B10D-6416-FFB448D66744}"/>
          </ac:picMkLst>
        </pc:picChg>
        <pc:picChg chg="mod">
          <ac:chgData name="Sarah Carter" userId="4b4e2a7e9c42e1b2" providerId="LiveId" clId="{5984835C-893F-4A6A-898C-C18F8B588EBF}" dt="2025-02-22T18:03:51.630" v="1125"/>
          <ac:picMkLst>
            <pc:docMk/>
            <pc:sldMk cId="559340098" sldId="257"/>
            <ac:picMk id="47" creationId="{B73DEEC6-5369-A76F-C6B5-B58D1F4C95EF}"/>
          </ac:picMkLst>
        </pc:picChg>
        <pc:picChg chg="add mod">
          <ac:chgData name="Sarah Carter" userId="4b4e2a7e9c42e1b2" providerId="LiveId" clId="{5984835C-893F-4A6A-898C-C18F8B588EBF}" dt="2025-02-22T18:03:51.645" v="1130"/>
          <ac:picMkLst>
            <pc:docMk/>
            <pc:sldMk cId="559340098" sldId="257"/>
            <ac:picMk id="52" creationId="{E65A24BC-973C-69FF-666E-33549DBC75C9}"/>
          </ac:picMkLst>
        </pc:picChg>
        <pc:cxnChg chg="mod">
          <ac:chgData name="Sarah Carter" userId="4b4e2a7e9c42e1b2" providerId="LiveId" clId="{5984835C-893F-4A6A-898C-C18F8B588EBF}" dt="2025-03-01T03:36:54.427" v="3424" actId="1076"/>
          <ac:cxnSpMkLst>
            <pc:docMk/>
            <pc:sldMk cId="559340098" sldId="257"/>
            <ac:cxnSpMk id="48" creationId="{EB859BD0-3401-8DC4-31C7-D7813648BE45}"/>
          </ac:cxnSpMkLst>
        </pc:cxnChg>
      </pc:sldChg>
      <pc:sldChg chg="del">
        <pc:chgData name="Sarah Carter" userId="4b4e2a7e9c42e1b2" providerId="LiveId" clId="{5984835C-893F-4A6A-898C-C18F8B588EBF}" dt="2025-02-22T18:00:55.746" v="0" actId="2696"/>
        <pc:sldMkLst>
          <pc:docMk/>
          <pc:sldMk cId="1540035323" sldId="258"/>
        </pc:sldMkLst>
      </pc:sldChg>
      <pc:sldChg chg="addSp delSp modSp add mod">
        <pc:chgData name="Sarah Carter" userId="4b4e2a7e9c42e1b2" providerId="LiveId" clId="{5984835C-893F-4A6A-898C-C18F8B588EBF}" dt="2025-03-01T03:39:10.097" v="3988"/>
        <pc:sldMkLst>
          <pc:docMk/>
          <pc:sldMk cId="3104683330" sldId="258"/>
        </pc:sldMkLst>
        <pc:spChg chg="add mod topLvl">
          <ac:chgData name="Sarah Carter" userId="4b4e2a7e9c42e1b2" providerId="LiveId" clId="{5984835C-893F-4A6A-898C-C18F8B588EBF}" dt="2025-03-01T03:35:49.321" v="3211" actId="948"/>
          <ac:spMkLst>
            <pc:docMk/>
            <pc:sldMk cId="3104683330" sldId="258"/>
            <ac:spMk id="4" creationId="{046B5F5D-A4C4-60D1-1BF1-86CBF9B9EAE5}"/>
          </ac:spMkLst>
        </pc:spChg>
        <pc:spChg chg="add mod">
          <ac:chgData name="Sarah Carter" userId="4b4e2a7e9c42e1b2" providerId="LiveId" clId="{5984835C-893F-4A6A-898C-C18F8B588EBF}" dt="2025-02-22T18:03:51.645" v="1182"/>
          <ac:spMkLst>
            <pc:docMk/>
            <pc:sldMk cId="3104683330" sldId="258"/>
            <ac:spMk id="6" creationId="{B834A3AA-C995-8334-ED20-BB33F29C9E98}"/>
          </ac:spMkLst>
        </pc:spChg>
        <pc:spChg chg="add mod">
          <ac:chgData name="Sarah Carter" userId="4b4e2a7e9c42e1b2" providerId="LiveId" clId="{5984835C-893F-4A6A-898C-C18F8B588EBF}" dt="2025-03-01T03:38:59.578" v="3777" actId="948"/>
          <ac:spMkLst>
            <pc:docMk/>
            <pc:sldMk cId="3104683330" sldId="258"/>
            <ac:spMk id="7" creationId="{56AD8FC1-84CE-EC63-81A6-EB95F6A7B795}"/>
          </ac:spMkLst>
        </pc:spChg>
        <pc:spChg chg="mod">
          <ac:chgData name="Sarah Carter" userId="4b4e2a7e9c42e1b2" providerId="LiveId" clId="{5984835C-893F-4A6A-898C-C18F8B588EBF}" dt="2025-02-22T18:03:51.661" v="1186"/>
          <ac:spMkLst>
            <pc:docMk/>
            <pc:sldMk cId="3104683330" sldId="258"/>
            <ac:spMk id="10" creationId="{CA0FFB9F-7F68-E748-F3D6-EF61DB385331}"/>
          </ac:spMkLst>
        </pc:spChg>
        <pc:spChg chg="mod">
          <ac:chgData name="Sarah Carter" userId="4b4e2a7e9c42e1b2" providerId="LiveId" clId="{5984835C-893F-4A6A-898C-C18F8B588EBF}" dt="2025-02-22T18:03:51.661" v="1187"/>
          <ac:spMkLst>
            <pc:docMk/>
            <pc:sldMk cId="3104683330" sldId="258"/>
            <ac:spMk id="11" creationId="{A28136DD-E814-095A-4B14-FAEA56FAF013}"/>
          </ac:spMkLst>
        </pc:spChg>
        <pc:spChg chg="mod">
          <ac:chgData name="Sarah Carter" userId="4b4e2a7e9c42e1b2" providerId="LiveId" clId="{5984835C-893F-4A6A-898C-C18F8B588EBF}" dt="2025-02-22T18:03:51.661" v="1188"/>
          <ac:spMkLst>
            <pc:docMk/>
            <pc:sldMk cId="3104683330" sldId="258"/>
            <ac:spMk id="12" creationId="{473BB77E-F44A-FAE0-6FFE-D30E9B18250C}"/>
          </ac:spMkLst>
        </pc:spChg>
        <pc:spChg chg="mod">
          <ac:chgData name="Sarah Carter" userId="4b4e2a7e9c42e1b2" providerId="LiveId" clId="{5984835C-893F-4A6A-898C-C18F8B588EBF}" dt="2025-02-22T18:03:51.661" v="1189"/>
          <ac:spMkLst>
            <pc:docMk/>
            <pc:sldMk cId="3104683330" sldId="258"/>
            <ac:spMk id="13" creationId="{9143E43C-8625-C0F9-CDC3-129A9D34B56D}"/>
          </ac:spMkLst>
        </pc:spChg>
        <pc:spChg chg="mod">
          <ac:chgData name="Sarah Carter" userId="4b4e2a7e9c42e1b2" providerId="LiveId" clId="{5984835C-893F-4A6A-898C-C18F8B588EBF}" dt="2025-02-22T18:03:51.677" v="1190"/>
          <ac:spMkLst>
            <pc:docMk/>
            <pc:sldMk cId="3104683330" sldId="258"/>
            <ac:spMk id="14" creationId="{70196617-01DC-6543-AE9E-E42C1FF14BF3}"/>
          </ac:spMkLst>
        </pc:spChg>
        <pc:spChg chg="mod">
          <ac:chgData name="Sarah Carter" userId="4b4e2a7e9c42e1b2" providerId="LiveId" clId="{5984835C-893F-4A6A-898C-C18F8B588EBF}" dt="2025-02-22T18:03:51.677" v="1191"/>
          <ac:spMkLst>
            <pc:docMk/>
            <pc:sldMk cId="3104683330" sldId="258"/>
            <ac:spMk id="15" creationId="{D775F01F-095A-3AC3-ABCC-6CB6DEDCB0CB}"/>
          </ac:spMkLst>
        </pc:spChg>
        <pc:spChg chg="mod">
          <ac:chgData name="Sarah Carter" userId="4b4e2a7e9c42e1b2" providerId="LiveId" clId="{5984835C-893F-4A6A-898C-C18F8B588EBF}" dt="2025-02-22T18:03:51.690" v="1192"/>
          <ac:spMkLst>
            <pc:docMk/>
            <pc:sldMk cId="3104683330" sldId="258"/>
            <ac:spMk id="16" creationId="{E68CFA59-C246-3D46-5FAA-53318EBC66B1}"/>
          </ac:spMkLst>
        </pc:spChg>
        <pc:spChg chg="mod">
          <ac:chgData name="Sarah Carter" userId="4b4e2a7e9c42e1b2" providerId="LiveId" clId="{5984835C-893F-4A6A-898C-C18F8B588EBF}" dt="2025-02-22T18:03:51.693" v="1193"/>
          <ac:spMkLst>
            <pc:docMk/>
            <pc:sldMk cId="3104683330" sldId="258"/>
            <ac:spMk id="17" creationId="{0ED84FCA-EE7F-238C-4CA3-C668B9515520}"/>
          </ac:spMkLst>
        </pc:spChg>
        <pc:spChg chg="mod">
          <ac:chgData name="Sarah Carter" userId="4b4e2a7e9c42e1b2" providerId="LiveId" clId="{5984835C-893F-4A6A-898C-C18F8B588EBF}" dt="2025-02-22T18:03:51.693" v="1194"/>
          <ac:spMkLst>
            <pc:docMk/>
            <pc:sldMk cId="3104683330" sldId="258"/>
            <ac:spMk id="18" creationId="{96AAE109-68A2-629D-7D93-3C14CEC18A84}"/>
          </ac:spMkLst>
        </pc:spChg>
        <pc:spChg chg="mod">
          <ac:chgData name="Sarah Carter" userId="4b4e2a7e9c42e1b2" providerId="LiveId" clId="{5984835C-893F-4A6A-898C-C18F8B588EBF}" dt="2025-02-22T18:03:51.709" v="1195"/>
          <ac:spMkLst>
            <pc:docMk/>
            <pc:sldMk cId="3104683330" sldId="258"/>
            <ac:spMk id="19" creationId="{8A55F3E8-B5D7-BEBD-21E2-37DAED651133}"/>
          </ac:spMkLst>
        </pc:spChg>
        <pc:spChg chg="mod">
          <ac:chgData name="Sarah Carter" userId="4b4e2a7e9c42e1b2" providerId="LiveId" clId="{5984835C-893F-4A6A-898C-C18F8B588EBF}" dt="2025-02-22T18:03:51.709" v="1196"/>
          <ac:spMkLst>
            <pc:docMk/>
            <pc:sldMk cId="3104683330" sldId="258"/>
            <ac:spMk id="20" creationId="{4403FE6B-52B0-EFFE-9051-EF16C73A5D29}"/>
          </ac:spMkLst>
        </pc:spChg>
        <pc:spChg chg="mod">
          <ac:chgData name="Sarah Carter" userId="4b4e2a7e9c42e1b2" providerId="LiveId" clId="{5984835C-893F-4A6A-898C-C18F8B588EBF}" dt="2025-02-22T18:03:51.725" v="1197"/>
          <ac:spMkLst>
            <pc:docMk/>
            <pc:sldMk cId="3104683330" sldId="258"/>
            <ac:spMk id="21" creationId="{734A7111-0094-0C9E-9B19-686E5A2EB187}"/>
          </ac:spMkLst>
        </pc:spChg>
        <pc:spChg chg="mod">
          <ac:chgData name="Sarah Carter" userId="4b4e2a7e9c42e1b2" providerId="LiveId" clId="{5984835C-893F-4A6A-898C-C18F8B588EBF}" dt="2025-02-22T18:03:51.725" v="1198"/>
          <ac:spMkLst>
            <pc:docMk/>
            <pc:sldMk cId="3104683330" sldId="258"/>
            <ac:spMk id="22" creationId="{29542452-C7A1-C399-9A73-25C7BF833382}"/>
          </ac:spMkLst>
        </pc:spChg>
        <pc:spChg chg="mod">
          <ac:chgData name="Sarah Carter" userId="4b4e2a7e9c42e1b2" providerId="LiveId" clId="{5984835C-893F-4A6A-898C-C18F8B588EBF}" dt="2025-02-22T18:03:51.740" v="1199"/>
          <ac:spMkLst>
            <pc:docMk/>
            <pc:sldMk cId="3104683330" sldId="258"/>
            <ac:spMk id="23" creationId="{9BC3176A-C58D-7960-E0A5-EDD68824F03E}"/>
          </ac:spMkLst>
        </pc:spChg>
        <pc:spChg chg="mod">
          <ac:chgData name="Sarah Carter" userId="4b4e2a7e9c42e1b2" providerId="LiveId" clId="{5984835C-893F-4A6A-898C-C18F8B588EBF}" dt="2025-02-22T18:03:51.756" v="1200"/>
          <ac:spMkLst>
            <pc:docMk/>
            <pc:sldMk cId="3104683330" sldId="258"/>
            <ac:spMk id="24" creationId="{26480A97-B0FB-2C8B-C3A2-4D083B6B5291}"/>
          </ac:spMkLst>
        </pc:spChg>
        <pc:spChg chg="mod">
          <ac:chgData name="Sarah Carter" userId="4b4e2a7e9c42e1b2" providerId="LiveId" clId="{5984835C-893F-4A6A-898C-C18F8B588EBF}" dt="2025-02-22T18:03:51.756" v="1201"/>
          <ac:spMkLst>
            <pc:docMk/>
            <pc:sldMk cId="3104683330" sldId="258"/>
            <ac:spMk id="25" creationId="{4388D32A-BFD4-BA83-D327-7DD98B06EE62}"/>
          </ac:spMkLst>
        </pc:spChg>
        <pc:spChg chg="mod">
          <ac:chgData name="Sarah Carter" userId="4b4e2a7e9c42e1b2" providerId="LiveId" clId="{5984835C-893F-4A6A-898C-C18F8B588EBF}" dt="2025-02-22T18:03:51.771" v="1202"/>
          <ac:spMkLst>
            <pc:docMk/>
            <pc:sldMk cId="3104683330" sldId="258"/>
            <ac:spMk id="26" creationId="{5D8B6676-26D2-721C-E40F-210769F73FF6}"/>
          </ac:spMkLst>
        </pc:spChg>
        <pc:spChg chg="mod">
          <ac:chgData name="Sarah Carter" userId="4b4e2a7e9c42e1b2" providerId="LiveId" clId="{5984835C-893F-4A6A-898C-C18F8B588EBF}" dt="2025-02-22T18:03:51.790" v="1203"/>
          <ac:spMkLst>
            <pc:docMk/>
            <pc:sldMk cId="3104683330" sldId="258"/>
            <ac:spMk id="27" creationId="{3FADD238-9A1A-E5CA-AFA8-E18BB08BC78B}"/>
          </ac:spMkLst>
        </pc:spChg>
        <pc:spChg chg="mod">
          <ac:chgData name="Sarah Carter" userId="4b4e2a7e9c42e1b2" providerId="LiveId" clId="{5984835C-893F-4A6A-898C-C18F8B588EBF}" dt="2025-02-22T18:03:51.803" v="1204"/>
          <ac:spMkLst>
            <pc:docMk/>
            <pc:sldMk cId="3104683330" sldId="258"/>
            <ac:spMk id="28" creationId="{B921283F-7EA2-02E0-5CC2-5BE6B0146415}"/>
          </ac:spMkLst>
        </pc:spChg>
        <pc:spChg chg="mod">
          <ac:chgData name="Sarah Carter" userId="4b4e2a7e9c42e1b2" providerId="LiveId" clId="{5984835C-893F-4A6A-898C-C18F8B588EBF}" dt="2025-02-22T18:03:51.819" v="1205"/>
          <ac:spMkLst>
            <pc:docMk/>
            <pc:sldMk cId="3104683330" sldId="258"/>
            <ac:spMk id="29" creationId="{E2E38FD1-F071-4115-6C49-CAF747CAF03F}"/>
          </ac:spMkLst>
        </pc:spChg>
        <pc:spChg chg="mod">
          <ac:chgData name="Sarah Carter" userId="4b4e2a7e9c42e1b2" providerId="LiveId" clId="{5984835C-893F-4A6A-898C-C18F8B588EBF}" dt="2025-02-22T18:03:51.834" v="1206"/>
          <ac:spMkLst>
            <pc:docMk/>
            <pc:sldMk cId="3104683330" sldId="258"/>
            <ac:spMk id="30" creationId="{790594E2-20D2-F7D5-CBF6-049F9A1E94BD}"/>
          </ac:spMkLst>
        </pc:spChg>
        <pc:spChg chg="mod">
          <ac:chgData name="Sarah Carter" userId="4b4e2a7e9c42e1b2" providerId="LiveId" clId="{5984835C-893F-4A6A-898C-C18F8B588EBF}" dt="2025-02-22T18:03:51.866" v="1207"/>
          <ac:spMkLst>
            <pc:docMk/>
            <pc:sldMk cId="3104683330" sldId="258"/>
            <ac:spMk id="31" creationId="{3E00A180-2D22-3F01-01A5-90E303B43267}"/>
          </ac:spMkLst>
        </pc:spChg>
        <pc:spChg chg="mod">
          <ac:chgData name="Sarah Carter" userId="4b4e2a7e9c42e1b2" providerId="LiveId" clId="{5984835C-893F-4A6A-898C-C18F8B588EBF}" dt="2025-02-22T18:03:51.890" v="1208"/>
          <ac:spMkLst>
            <pc:docMk/>
            <pc:sldMk cId="3104683330" sldId="258"/>
            <ac:spMk id="32" creationId="{7A1F1156-081C-0D16-BA56-F259734226E9}"/>
          </ac:spMkLst>
        </pc:spChg>
        <pc:spChg chg="mod">
          <ac:chgData name="Sarah Carter" userId="4b4e2a7e9c42e1b2" providerId="LiveId" clId="{5984835C-893F-4A6A-898C-C18F8B588EBF}" dt="2025-02-22T18:03:51.913" v="1209"/>
          <ac:spMkLst>
            <pc:docMk/>
            <pc:sldMk cId="3104683330" sldId="258"/>
            <ac:spMk id="33" creationId="{83A69B38-BD1F-9608-5E60-8DA0C347A8EB}"/>
          </ac:spMkLst>
        </pc:spChg>
        <pc:spChg chg="mod">
          <ac:chgData name="Sarah Carter" userId="4b4e2a7e9c42e1b2" providerId="LiveId" clId="{5984835C-893F-4A6A-898C-C18F8B588EBF}" dt="2025-02-22T18:03:51.945" v="1210"/>
          <ac:spMkLst>
            <pc:docMk/>
            <pc:sldMk cId="3104683330" sldId="258"/>
            <ac:spMk id="34" creationId="{12AF0C03-CD0E-6D2D-DE6D-A0E527EE2279}"/>
          </ac:spMkLst>
        </pc:spChg>
        <pc:spChg chg="mod">
          <ac:chgData name="Sarah Carter" userId="4b4e2a7e9c42e1b2" providerId="LiveId" clId="{5984835C-893F-4A6A-898C-C18F8B588EBF}" dt="2025-02-22T18:03:51.961" v="1211"/>
          <ac:spMkLst>
            <pc:docMk/>
            <pc:sldMk cId="3104683330" sldId="258"/>
            <ac:spMk id="35" creationId="{9D0ABD5F-EABB-AE43-BF4E-570173D547C5}"/>
          </ac:spMkLst>
        </pc:spChg>
        <pc:spChg chg="mod">
          <ac:chgData name="Sarah Carter" userId="4b4e2a7e9c42e1b2" providerId="LiveId" clId="{5984835C-893F-4A6A-898C-C18F8B588EBF}" dt="2025-02-22T18:03:51.993" v="1212"/>
          <ac:spMkLst>
            <pc:docMk/>
            <pc:sldMk cId="3104683330" sldId="258"/>
            <ac:spMk id="36" creationId="{2C139868-1DB4-CFA8-69F8-91A3147E4526}"/>
          </ac:spMkLst>
        </pc:spChg>
        <pc:spChg chg="mod">
          <ac:chgData name="Sarah Carter" userId="4b4e2a7e9c42e1b2" providerId="LiveId" clId="{5984835C-893F-4A6A-898C-C18F8B588EBF}" dt="2025-02-22T18:03:52.024" v="1213"/>
          <ac:spMkLst>
            <pc:docMk/>
            <pc:sldMk cId="3104683330" sldId="258"/>
            <ac:spMk id="37" creationId="{6EB20A47-15D7-7283-AAEC-CEABED42783A}"/>
          </ac:spMkLst>
        </pc:spChg>
        <pc:spChg chg="mod">
          <ac:chgData name="Sarah Carter" userId="4b4e2a7e9c42e1b2" providerId="LiveId" clId="{5984835C-893F-4A6A-898C-C18F8B588EBF}" dt="2025-02-22T18:03:52.055" v="1214"/>
          <ac:spMkLst>
            <pc:docMk/>
            <pc:sldMk cId="3104683330" sldId="258"/>
            <ac:spMk id="38" creationId="{D7A72A17-7CC9-4AFA-9367-A3F507528937}"/>
          </ac:spMkLst>
        </pc:spChg>
        <pc:spChg chg="mod">
          <ac:chgData name="Sarah Carter" userId="4b4e2a7e9c42e1b2" providerId="LiveId" clId="{5984835C-893F-4A6A-898C-C18F8B588EBF}" dt="2025-02-22T18:03:52.090" v="1215"/>
          <ac:spMkLst>
            <pc:docMk/>
            <pc:sldMk cId="3104683330" sldId="258"/>
            <ac:spMk id="39" creationId="{346CF051-37A0-B777-86DE-10D3D0F65F43}"/>
          </ac:spMkLst>
        </pc:spChg>
        <pc:spChg chg="mod">
          <ac:chgData name="Sarah Carter" userId="4b4e2a7e9c42e1b2" providerId="LiveId" clId="{5984835C-893F-4A6A-898C-C18F8B588EBF}" dt="2025-02-22T18:03:52.118" v="1216"/>
          <ac:spMkLst>
            <pc:docMk/>
            <pc:sldMk cId="3104683330" sldId="258"/>
            <ac:spMk id="40" creationId="{9E33AF59-A283-9242-891A-B9A4942919E1}"/>
          </ac:spMkLst>
        </pc:spChg>
        <pc:spChg chg="mod">
          <ac:chgData name="Sarah Carter" userId="4b4e2a7e9c42e1b2" providerId="LiveId" clId="{5984835C-893F-4A6A-898C-C18F8B588EBF}" dt="2025-02-22T18:03:52.165" v="1217"/>
          <ac:spMkLst>
            <pc:docMk/>
            <pc:sldMk cId="3104683330" sldId="258"/>
            <ac:spMk id="41" creationId="{8EB77E8E-FDBB-A1B8-92DF-B0657D2A1BEE}"/>
          </ac:spMkLst>
        </pc:spChg>
        <pc:spChg chg="mod">
          <ac:chgData name="Sarah Carter" userId="4b4e2a7e9c42e1b2" providerId="LiveId" clId="{5984835C-893F-4A6A-898C-C18F8B588EBF}" dt="2025-02-22T18:03:52.197" v="1218"/>
          <ac:spMkLst>
            <pc:docMk/>
            <pc:sldMk cId="3104683330" sldId="258"/>
            <ac:spMk id="42" creationId="{B9077494-86E1-4630-FC0C-EC1E30C96732}"/>
          </ac:spMkLst>
        </pc:spChg>
        <pc:spChg chg="mod">
          <ac:chgData name="Sarah Carter" userId="4b4e2a7e9c42e1b2" providerId="LiveId" clId="{5984835C-893F-4A6A-898C-C18F8B588EBF}" dt="2025-02-22T18:03:52.244" v="1225"/>
          <ac:spMkLst>
            <pc:docMk/>
            <pc:sldMk cId="3104683330" sldId="258"/>
            <ac:spMk id="49" creationId="{942BDF83-75B3-2B6C-E962-535E34ECEEA7}"/>
          </ac:spMkLst>
        </pc:spChg>
        <pc:spChg chg="mod">
          <ac:chgData name="Sarah Carter" userId="4b4e2a7e9c42e1b2" providerId="LiveId" clId="{5984835C-893F-4A6A-898C-C18F8B588EBF}" dt="2025-02-22T18:03:52.244" v="1226"/>
          <ac:spMkLst>
            <pc:docMk/>
            <pc:sldMk cId="3104683330" sldId="258"/>
            <ac:spMk id="50" creationId="{FBE3724D-99F2-468C-07D4-1D7BD8FD6EDD}"/>
          </ac:spMkLst>
        </pc:spChg>
        <pc:spChg chg="add mod">
          <ac:chgData name="Sarah Carter" userId="4b4e2a7e9c42e1b2" providerId="LiveId" clId="{5984835C-893F-4A6A-898C-C18F8B588EBF}" dt="2025-02-22T18:03:52.244" v="1227"/>
          <ac:spMkLst>
            <pc:docMk/>
            <pc:sldMk cId="3104683330" sldId="258"/>
            <ac:spMk id="51" creationId="{E70752A3-E2EA-42F1-40ED-CF903BFE0307}"/>
          </ac:spMkLst>
        </pc:spChg>
        <pc:spChg chg="mod">
          <ac:chgData name="Sarah Carter" userId="4b4e2a7e9c42e1b2" providerId="LiveId" clId="{5984835C-893F-4A6A-898C-C18F8B588EBF}" dt="2025-03-01T03:38:28.178" v="3533"/>
          <ac:spMkLst>
            <pc:docMk/>
            <pc:sldMk cId="3104683330" sldId="258"/>
            <ac:spMk id="53" creationId="{4EB3F6D6-5688-5953-6CD2-9CA419D64793}"/>
          </ac:spMkLst>
        </pc:spChg>
        <pc:spChg chg="mod">
          <ac:chgData name="Sarah Carter" userId="4b4e2a7e9c42e1b2" providerId="LiveId" clId="{5984835C-893F-4A6A-898C-C18F8B588EBF}" dt="2025-03-01T03:38:28.178" v="3533"/>
          <ac:spMkLst>
            <pc:docMk/>
            <pc:sldMk cId="3104683330" sldId="258"/>
            <ac:spMk id="54" creationId="{72FBE577-AECA-6C49-FCCF-32ED9C45F23C}"/>
          </ac:spMkLst>
        </pc:spChg>
        <pc:spChg chg="mod">
          <ac:chgData name="Sarah Carter" userId="4b4e2a7e9c42e1b2" providerId="LiveId" clId="{5984835C-893F-4A6A-898C-C18F8B588EBF}" dt="2025-03-01T03:38:28.178" v="3533"/>
          <ac:spMkLst>
            <pc:docMk/>
            <pc:sldMk cId="3104683330" sldId="258"/>
            <ac:spMk id="59" creationId="{189BA639-621E-7E62-F7B8-37B7D61B763B}"/>
          </ac:spMkLst>
        </pc:spChg>
        <pc:spChg chg="mod">
          <ac:chgData name="Sarah Carter" userId="4b4e2a7e9c42e1b2" providerId="LiveId" clId="{5984835C-893F-4A6A-898C-C18F8B588EBF}" dt="2025-03-01T03:38:28.178" v="3533"/>
          <ac:spMkLst>
            <pc:docMk/>
            <pc:sldMk cId="3104683330" sldId="258"/>
            <ac:spMk id="62" creationId="{229460D0-B58B-7260-F953-6E00F729CE04}"/>
          </ac:spMkLst>
        </pc:spChg>
        <pc:spChg chg="mod">
          <ac:chgData name="Sarah Carter" userId="4b4e2a7e9c42e1b2" providerId="LiveId" clId="{5984835C-893F-4A6A-898C-C18F8B588EBF}" dt="2025-03-01T03:38:28.178" v="3533"/>
          <ac:spMkLst>
            <pc:docMk/>
            <pc:sldMk cId="3104683330" sldId="258"/>
            <ac:spMk id="68" creationId="{B35E3A8F-366E-36FE-E00E-D4DE6D57D543}"/>
          </ac:spMkLst>
        </pc:spChg>
        <pc:spChg chg="mod">
          <ac:chgData name="Sarah Carter" userId="4b4e2a7e9c42e1b2" providerId="LiveId" clId="{5984835C-893F-4A6A-898C-C18F8B588EBF}" dt="2025-03-01T03:38:28.178" v="3533"/>
          <ac:spMkLst>
            <pc:docMk/>
            <pc:sldMk cId="3104683330" sldId="258"/>
            <ac:spMk id="75" creationId="{3D1BCF7C-7D3C-EA34-C711-5D65131CA2A9}"/>
          </ac:spMkLst>
        </pc:spChg>
        <pc:spChg chg="mod">
          <ac:chgData name="Sarah Carter" userId="4b4e2a7e9c42e1b2" providerId="LiveId" clId="{5984835C-893F-4A6A-898C-C18F8B588EBF}" dt="2025-03-01T03:38:28.178" v="3533"/>
          <ac:spMkLst>
            <pc:docMk/>
            <pc:sldMk cId="3104683330" sldId="258"/>
            <ac:spMk id="76" creationId="{9B7303AA-7F76-6478-62B8-C5E421F36962}"/>
          </ac:spMkLst>
        </pc:spChg>
        <pc:spChg chg="mod">
          <ac:chgData name="Sarah Carter" userId="4b4e2a7e9c42e1b2" providerId="LiveId" clId="{5984835C-893F-4A6A-898C-C18F8B588EBF}" dt="2025-03-01T03:38:28.178" v="3533"/>
          <ac:spMkLst>
            <pc:docMk/>
            <pc:sldMk cId="3104683330" sldId="258"/>
            <ac:spMk id="82" creationId="{96CA122F-8C56-8DAD-C721-D1135AE7ED3A}"/>
          </ac:spMkLst>
        </pc:spChg>
        <pc:spChg chg="mod">
          <ac:chgData name="Sarah Carter" userId="4b4e2a7e9c42e1b2" providerId="LiveId" clId="{5984835C-893F-4A6A-898C-C18F8B588EBF}" dt="2025-03-01T03:38:28.178" v="3533"/>
          <ac:spMkLst>
            <pc:docMk/>
            <pc:sldMk cId="3104683330" sldId="258"/>
            <ac:spMk id="83" creationId="{9C3539CD-F6CD-41B5-5B42-0E45395BD9AA}"/>
          </ac:spMkLst>
        </pc:spChg>
        <pc:spChg chg="mod">
          <ac:chgData name="Sarah Carter" userId="4b4e2a7e9c42e1b2" providerId="LiveId" clId="{5984835C-893F-4A6A-898C-C18F8B588EBF}" dt="2025-03-01T03:38:28.178" v="3533"/>
          <ac:spMkLst>
            <pc:docMk/>
            <pc:sldMk cId="3104683330" sldId="258"/>
            <ac:spMk id="92" creationId="{C500FB7E-1934-5E7D-3448-D693308470F8}"/>
          </ac:spMkLst>
        </pc:spChg>
        <pc:spChg chg="add mod">
          <ac:chgData name="Sarah Carter" userId="4b4e2a7e9c42e1b2" providerId="LiveId" clId="{5984835C-893F-4A6A-898C-C18F8B588EBF}" dt="2025-03-01T03:39:10.097" v="3988"/>
          <ac:spMkLst>
            <pc:docMk/>
            <pc:sldMk cId="3104683330" sldId="258"/>
            <ac:spMk id="94" creationId="{1BC8B930-3DC1-9D5A-9A95-BC861BFFA03E}"/>
          </ac:spMkLst>
        </pc:spChg>
        <pc:grpChg chg="mod">
          <ac:chgData name="Sarah Carter" userId="4b4e2a7e9c42e1b2" providerId="LiveId" clId="{5984835C-893F-4A6A-898C-C18F8B588EBF}" dt="2025-03-01T03:38:28.178" v="3532" actId="1076"/>
          <ac:grpSpMkLst>
            <pc:docMk/>
            <pc:sldMk cId="3104683330" sldId="258"/>
            <ac:grpSpMk id="2" creationId="{3A17AB74-5DEC-1441-42A5-E0C2B28B73E8}"/>
          </ac:grpSpMkLst>
        </pc:grpChg>
        <pc:grpChg chg="del mod">
          <ac:chgData name="Sarah Carter" userId="4b4e2a7e9c42e1b2" providerId="LiveId" clId="{5984835C-893F-4A6A-898C-C18F8B588EBF}" dt="2025-03-01T03:37:13.410" v="3426" actId="478"/>
          <ac:grpSpMkLst>
            <pc:docMk/>
            <pc:sldMk cId="3104683330" sldId="258"/>
            <ac:grpSpMk id="8" creationId="{ED61AA34-7C4C-2070-0F60-85210AB2B3F4}"/>
          </ac:grpSpMkLst>
        </pc:grpChg>
        <pc:picChg chg="add mod topLvl">
          <ac:chgData name="Sarah Carter" userId="4b4e2a7e9c42e1b2" providerId="LiveId" clId="{5984835C-893F-4A6A-898C-C18F8B588EBF}" dt="2025-02-22T18:05:48.498" v="2810"/>
          <ac:picMkLst>
            <pc:docMk/>
            <pc:sldMk cId="3104683330" sldId="258"/>
            <ac:picMk id="3" creationId="{BC456010-4651-EB4B-17F9-15E13E0757E0}"/>
          </ac:picMkLst>
        </pc:picChg>
        <pc:picChg chg="mod">
          <ac:chgData name="Sarah Carter" userId="4b4e2a7e9c42e1b2" providerId="LiveId" clId="{5984835C-893F-4A6A-898C-C18F8B588EBF}" dt="2025-02-22T18:03:51.661" v="1185"/>
          <ac:picMkLst>
            <pc:docMk/>
            <pc:sldMk cId="3104683330" sldId="258"/>
            <ac:picMk id="9" creationId="{FFD3375C-3FDD-6576-D630-369AB983EF71}"/>
          </ac:picMkLst>
        </pc:picChg>
        <pc:picChg chg="mod">
          <ac:chgData name="Sarah Carter" userId="4b4e2a7e9c42e1b2" providerId="LiveId" clId="{5984835C-893F-4A6A-898C-C18F8B588EBF}" dt="2025-02-22T18:03:52.213" v="1219"/>
          <ac:picMkLst>
            <pc:docMk/>
            <pc:sldMk cId="3104683330" sldId="258"/>
            <ac:picMk id="43" creationId="{34511A80-89EF-3DAF-6ACE-93DB9CAD1189}"/>
          </ac:picMkLst>
        </pc:picChg>
        <pc:picChg chg="mod">
          <ac:chgData name="Sarah Carter" userId="4b4e2a7e9c42e1b2" providerId="LiveId" clId="{5984835C-893F-4A6A-898C-C18F8B588EBF}" dt="2025-02-22T18:03:52.213" v="1220"/>
          <ac:picMkLst>
            <pc:docMk/>
            <pc:sldMk cId="3104683330" sldId="258"/>
            <ac:picMk id="44" creationId="{8B61741D-8594-36A0-0213-4C49122E687A}"/>
          </ac:picMkLst>
        </pc:picChg>
        <pc:picChg chg="mod">
          <ac:chgData name="Sarah Carter" userId="4b4e2a7e9c42e1b2" providerId="LiveId" clId="{5984835C-893F-4A6A-898C-C18F8B588EBF}" dt="2025-02-22T18:03:52.213" v="1221"/>
          <ac:picMkLst>
            <pc:docMk/>
            <pc:sldMk cId="3104683330" sldId="258"/>
            <ac:picMk id="45" creationId="{095764A4-939D-C0EF-846C-1B6350A046C9}"/>
          </ac:picMkLst>
        </pc:picChg>
        <pc:picChg chg="mod">
          <ac:chgData name="Sarah Carter" userId="4b4e2a7e9c42e1b2" providerId="LiveId" clId="{5984835C-893F-4A6A-898C-C18F8B588EBF}" dt="2025-02-22T18:03:52.228" v="1222"/>
          <ac:picMkLst>
            <pc:docMk/>
            <pc:sldMk cId="3104683330" sldId="258"/>
            <ac:picMk id="46" creationId="{F4921015-4451-F967-B1FD-5B5105E13530}"/>
          </ac:picMkLst>
        </pc:picChg>
        <pc:picChg chg="mod">
          <ac:chgData name="Sarah Carter" userId="4b4e2a7e9c42e1b2" providerId="LiveId" clId="{5984835C-893F-4A6A-898C-C18F8B588EBF}" dt="2025-02-22T18:03:52.244" v="1223"/>
          <ac:picMkLst>
            <pc:docMk/>
            <pc:sldMk cId="3104683330" sldId="258"/>
            <ac:picMk id="47" creationId="{938E3255-55C8-89BC-D89A-A8B20F6EE774}"/>
          </ac:picMkLst>
        </pc:picChg>
        <pc:picChg chg="add mod">
          <ac:chgData name="Sarah Carter" userId="4b4e2a7e9c42e1b2" providerId="LiveId" clId="{5984835C-893F-4A6A-898C-C18F8B588EBF}" dt="2025-02-22T18:03:52.244" v="1228"/>
          <ac:picMkLst>
            <pc:docMk/>
            <pc:sldMk cId="3104683330" sldId="258"/>
            <ac:picMk id="52" creationId="{E69B9094-8A42-288A-1435-D803AFE3908B}"/>
          </ac:picMkLst>
        </pc:picChg>
        <pc:cxnChg chg="mod">
          <ac:chgData name="Sarah Carter" userId="4b4e2a7e9c42e1b2" providerId="LiveId" clId="{5984835C-893F-4A6A-898C-C18F8B588EBF}" dt="2025-02-22T18:03:52.244" v="1224"/>
          <ac:cxnSpMkLst>
            <pc:docMk/>
            <pc:sldMk cId="3104683330" sldId="258"/>
            <ac:cxnSpMk id="48" creationId="{CBC9A8FC-494C-97F0-604A-9BA50F006A59}"/>
          </ac:cxnSpMkLst>
        </pc:cxnChg>
      </pc:sldChg>
      <pc:sldChg chg="addSp delSp modSp add mod">
        <pc:chgData name="Sarah Carter" userId="4b4e2a7e9c42e1b2" providerId="LiveId" clId="{5984835C-893F-4A6A-898C-C18F8B588EBF}" dt="2025-03-01T03:39:14.911" v="3989"/>
        <pc:sldMkLst>
          <pc:docMk/>
          <pc:sldMk cId="1470931304" sldId="259"/>
        </pc:sldMkLst>
        <pc:spChg chg="add mod topLvl">
          <ac:chgData name="Sarah Carter" userId="4b4e2a7e9c42e1b2" providerId="LiveId" clId="{5984835C-893F-4A6A-898C-C18F8B588EBF}" dt="2025-03-01T03:35:49.330" v="3226" actId="948"/>
          <ac:spMkLst>
            <pc:docMk/>
            <pc:sldMk cId="1470931304" sldId="259"/>
            <ac:spMk id="4" creationId="{8B95D6D0-C677-343A-D739-B261B9C98D49}"/>
          </ac:spMkLst>
        </pc:spChg>
        <pc:spChg chg="add mod">
          <ac:chgData name="Sarah Carter" userId="4b4e2a7e9c42e1b2" providerId="LiveId" clId="{5984835C-893F-4A6A-898C-C18F8B588EBF}" dt="2025-02-22T18:03:52.260" v="1280"/>
          <ac:spMkLst>
            <pc:docMk/>
            <pc:sldMk cId="1470931304" sldId="259"/>
            <ac:spMk id="6" creationId="{4099885A-F850-94A8-3643-7D5FC707E625}"/>
          </ac:spMkLst>
        </pc:spChg>
        <pc:spChg chg="add mod">
          <ac:chgData name="Sarah Carter" userId="4b4e2a7e9c42e1b2" providerId="LiveId" clId="{5984835C-893F-4A6A-898C-C18F8B588EBF}" dt="2025-03-01T03:38:59.584" v="3792" actId="948"/>
          <ac:spMkLst>
            <pc:docMk/>
            <pc:sldMk cId="1470931304" sldId="259"/>
            <ac:spMk id="7" creationId="{9F18638D-7108-7F10-543D-36081010F88E}"/>
          </ac:spMkLst>
        </pc:spChg>
        <pc:spChg chg="mod">
          <ac:chgData name="Sarah Carter" userId="4b4e2a7e9c42e1b2" providerId="LiveId" clId="{5984835C-893F-4A6A-898C-C18F8B588EBF}" dt="2025-02-22T18:03:52.275" v="1284"/>
          <ac:spMkLst>
            <pc:docMk/>
            <pc:sldMk cId="1470931304" sldId="259"/>
            <ac:spMk id="10" creationId="{7A8C4B03-4F1C-FC81-273F-AC5AEDA9B0AB}"/>
          </ac:spMkLst>
        </pc:spChg>
        <pc:spChg chg="mod">
          <ac:chgData name="Sarah Carter" userId="4b4e2a7e9c42e1b2" providerId="LiveId" clId="{5984835C-893F-4A6A-898C-C18F8B588EBF}" dt="2025-02-22T18:03:52.275" v="1285"/>
          <ac:spMkLst>
            <pc:docMk/>
            <pc:sldMk cId="1470931304" sldId="259"/>
            <ac:spMk id="11" creationId="{A510E108-F07A-0DF4-9D36-5D05EFE843BC}"/>
          </ac:spMkLst>
        </pc:spChg>
        <pc:spChg chg="mod">
          <ac:chgData name="Sarah Carter" userId="4b4e2a7e9c42e1b2" providerId="LiveId" clId="{5984835C-893F-4A6A-898C-C18F8B588EBF}" dt="2025-02-22T18:03:52.275" v="1286"/>
          <ac:spMkLst>
            <pc:docMk/>
            <pc:sldMk cId="1470931304" sldId="259"/>
            <ac:spMk id="12" creationId="{E2D6E1F8-300B-D34C-6136-22A7373EFAF5}"/>
          </ac:spMkLst>
        </pc:spChg>
        <pc:spChg chg="mod">
          <ac:chgData name="Sarah Carter" userId="4b4e2a7e9c42e1b2" providerId="LiveId" clId="{5984835C-893F-4A6A-898C-C18F8B588EBF}" dt="2025-02-22T18:03:52.291" v="1287"/>
          <ac:spMkLst>
            <pc:docMk/>
            <pc:sldMk cId="1470931304" sldId="259"/>
            <ac:spMk id="13" creationId="{63202ADC-6895-C736-0EEE-B416AA7759EB}"/>
          </ac:spMkLst>
        </pc:spChg>
        <pc:spChg chg="mod">
          <ac:chgData name="Sarah Carter" userId="4b4e2a7e9c42e1b2" providerId="LiveId" clId="{5984835C-893F-4A6A-898C-C18F8B588EBF}" dt="2025-02-22T18:03:52.291" v="1288"/>
          <ac:spMkLst>
            <pc:docMk/>
            <pc:sldMk cId="1470931304" sldId="259"/>
            <ac:spMk id="14" creationId="{D0164430-2E56-F6C5-6567-76078AAEDB86}"/>
          </ac:spMkLst>
        </pc:spChg>
        <pc:spChg chg="mod">
          <ac:chgData name="Sarah Carter" userId="4b4e2a7e9c42e1b2" providerId="LiveId" clId="{5984835C-893F-4A6A-898C-C18F8B588EBF}" dt="2025-02-22T18:03:52.291" v="1289"/>
          <ac:spMkLst>
            <pc:docMk/>
            <pc:sldMk cId="1470931304" sldId="259"/>
            <ac:spMk id="15" creationId="{B1D1C847-A542-96DE-9E72-7D7372EB64B6}"/>
          </ac:spMkLst>
        </pc:spChg>
        <pc:spChg chg="mod">
          <ac:chgData name="Sarah Carter" userId="4b4e2a7e9c42e1b2" providerId="LiveId" clId="{5984835C-893F-4A6A-898C-C18F8B588EBF}" dt="2025-02-22T18:03:52.291" v="1290"/>
          <ac:spMkLst>
            <pc:docMk/>
            <pc:sldMk cId="1470931304" sldId="259"/>
            <ac:spMk id="16" creationId="{9C64412D-47A6-5E0B-39A5-7CA31DE2EC3A}"/>
          </ac:spMkLst>
        </pc:spChg>
        <pc:spChg chg="mod">
          <ac:chgData name="Sarah Carter" userId="4b4e2a7e9c42e1b2" providerId="LiveId" clId="{5984835C-893F-4A6A-898C-C18F8B588EBF}" dt="2025-02-22T18:03:52.307" v="1291"/>
          <ac:spMkLst>
            <pc:docMk/>
            <pc:sldMk cId="1470931304" sldId="259"/>
            <ac:spMk id="17" creationId="{64FE9B10-C66C-2C9B-091B-3025842CCC45}"/>
          </ac:spMkLst>
        </pc:spChg>
        <pc:spChg chg="mod">
          <ac:chgData name="Sarah Carter" userId="4b4e2a7e9c42e1b2" providerId="LiveId" clId="{5984835C-893F-4A6A-898C-C18F8B588EBF}" dt="2025-02-22T18:03:52.307" v="1292"/>
          <ac:spMkLst>
            <pc:docMk/>
            <pc:sldMk cId="1470931304" sldId="259"/>
            <ac:spMk id="18" creationId="{1546E7E0-657D-B2EA-E099-3C92956DA6C2}"/>
          </ac:spMkLst>
        </pc:spChg>
        <pc:spChg chg="mod">
          <ac:chgData name="Sarah Carter" userId="4b4e2a7e9c42e1b2" providerId="LiveId" clId="{5984835C-893F-4A6A-898C-C18F8B588EBF}" dt="2025-02-22T18:03:52.322" v="1293"/>
          <ac:spMkLst>
            <pc:docMk/>
            <pc:sldMk cId="1470931304" sldId="259"/>
            <ac:spMk id="19" creationId="{BAFECA7F-119D-46FE-2590-6E717955EEDF}"/>
          </ac:spMkLst>
        </pc:spChg>
        <pc:spChg chg="mod">
          <ac:chgData name="Sarah Carter" userId="4b4e2a7e9c42e1b2" providerId="LiveId" clId="{5984835C-893F-4A6A-898C-C18F8B588EBF}" dt="2025-02-22T18:03:52.322" v="1294"/>
          <ac:spMkLst>
            <pc:docMk/>
            <pc:sldMk cId="1470931304" sldId="259"/>
            <ac:spMk id="20" creationId="{0E461236-8641-9FF7-44AF-EB728D62C74F}"/>
          </ac:spMkLst>
        </pc:spChg>
        <pc:spChg chg="mod">
          <ac:chgData name="Sarah Carter" userId="4b4e2a7e9c42e1b2" providerId="LiveId" clId="{5984835C-893F-4A6A-898C-C18F8B588EBF}" dt="2025-02-22T18:03:52.338" v="1295"/>
          <ac:spMkLst>
            <pc:docMk/>
            <pc:sldMk cId="1470931304" sldId="259"/>
            <ac:spMk id="21" creationId="{696FF329-F72A-C324-5A83-85B7B66C83B2}"/>
          </ac:spMkLst>
        </pc:spChg>
        <pc:spChg chg="mod">
          <ac:chgData name="Sarah Carter" userId="4b4e2a7e9c42e1b2" providerId="LiveId" clId="{5984835C-893F-4A6A-898C-C18F8B588EBF}" dt="2025-02-22T18:03:52.354" v="1296"/>
          <ac:spMkLst>
            <pc:docMk/>
            <pc:sldMk cId="1470931304" sldId="259"/>
            <ac:spMk id="22" creationId="{ED177E5D-E028-43F9-9E67-1BA141F697E1}"/>
          </ac:spMkLst>
        </pc:spChg>
        <pc:spChg chg="mod">
          <ac:chgData name="Sarah Carter" userId="4b4e2a7e9c42e1b2" providerId="LiveId" clId="{5984835C-893F-4A6A-898C-C18F8B588EBF}" dt="2025-02-22T18:03:52.354" v="1297"/>
          <ac:spMkLst>
            <pc:docMk/>
            <pc:sldMk cId="1470931304" sldId="259"/>
            <ac:spMk id="23" creationId="{18C0A604-4C43-A019-D398-96A04C4C5252}"/>
          </ac:spMkLst>
        </pc:spChg>
        <pc:spChg chg="mod">
          <ac:chgData name="Sarah Carter" userId="4b4e2a7e9c42e1b2" providerId="LiveId" clId="{5984835C-893F-4A6A-898C-C18F8B588EBF}" dt="2025-02-22T18:03:52.369" v="1298"/>
          <ac:spMkLst>
            <pc:docMk/>
            <pc:sldMk cId="1470931304" sldId="259"/>
            <ac:spMk id="24" creationId="{D729E6A1-38C0-DC44-DFDA-7C19266C6A1D}"/>
          </ac:spMkLst>
        </pc:spChg>
        <pc:spChg chg="mod">
          <ac:chgData name="Sarah Carter" userId="4b4e2a7e9c42e1b2" providerId="LiveId" clId="{5984835C-893F-4A6A-898C-C18F8B588EBF}" dt="2025-02-22T18:03:52.385" v="1299"/>
          <ac:spMkLst>
            <pc:docMk/>
            <pc:sldMk cId="1470931304" sldId="259"/>
            <ac:spMk id="25" creationId="{C340DC9B-0ACD-2DFA-D808-E67ECAF404E9}"/>
          </ac:spMkLst>
        </pc:spChg>
        <pc:spChg chg="mod">
          <ac:chgData name="Sarah Carter" userId="4b4e2a7e9c42e1b2" providerId="LiveId" clId="{5984835C-893F-4A6A-898C-C18F8B588EBF}" dt="2025-02-22T18:03:52.401" v="1300"/>
          <ac:spMkLst>
            <pc:docMk/>
            <pc:sldMk cId="1470931304" sldId="259"/>
            <ac:spMk id="26" creationId="{A9D60AB0-021C-42B3-5C38-D784AE924FAD}"/>
          </ac:spMkLst>
        </pc:spChg>
        <pc:spChg chg="mod">
          <ac:chgData name="Sarah Carter" userId="4b4e2a7e9c42e1b2" providerId="LiveId" clId="{5984835C-893F-4A6A-898C-C18F8B588EBF}" dt="2025-02-22T18:03:52.401" v="1301"/>
          <ac:spMkLst>
            <pc:docMk/>
            <pc:sldMk cId="1470931304" sldId="259"/>
            <ac:spMk id="27" creationId="{560FBF1C-7A51-1BC3-D059-DA82F0CC6F4D}"/>
          </ac:spMkLst>
        </pc:spChg>
        <pc:spChg chg="mod">
          <ac:chgData name="Sarah Carter" userId="4b4e2a7e9c42e1b2" providerId="LiveId" clId="{5984835C-893F-4A6A-898C-C18F8B588EBF}" dt="2025-02-22T18:03:52.416" v="1302"/>
          <ac:spMkLst>
            <pc:docMk/>
            <pc:sldMk cId="1470931304" sldId="259"/>
            <ac:spMk id="28" creationId="{42B7091F-4691-751F-41A8-B5329DFE2731}"/>
          </ac:spMkLst>
        </pc:spChg>
        <pc:spChg chg="mod">
          <ac:chgData name="Sarah Carter" userId="4b4e2a7e9c42e1b2" providerId="LiveId" clId="{5984835C-893F-4A6A-898C-C18F8B588EBF}" dt="2025-02-22T18:03:52.448" v="1303"/>
          <ac:spMkLst>
            <pc:docMk/>
            <pc:sldMk cId="1470931304" sldId="259"/>
            <ac:spMk id="29" creationId="{2CE85D8F-511B-E9AE-5B7E-E0280023DDCA}"/>
          </ac:spMkLst>
        </pc:spChg>
        <pc:spChg chg="mod">
          <ac:chgData name="Sarah Carter" userId="4b4e2a7e9c42e1b2" providerId="LiveId" clId="{5984835C-893F-4A6A-898C-C18F8B588EBF}" dt="2025-02-22T18:03:52.463" v="1304"/>
          <ac:spMkLst>
            <pc:docMk/>
            <pc:sldMk cId="1470931304" sldId="259"/>
            <ac:spMk id="30" creationId="{898C1906-A282-8FF0-A852-96137D5FC216}"/>
          </ac:spMkLst>
        </pc:spChg>
        <pc:spChg chg="mod">
          <ac:chgData name="Sarah Carter" userId="4b4e2a7e9c42e1b2" providerId="LiveId" clId="{5984835C-893F-4A6A-898C-C18F8B588EBF}" dt="2025-02-22T18:03:52.485" v="1305"/>
          <ac:spMkLst>
            <pc:docMk/>
            <pc:sldMk cId="1470931304" sldId="259"/>
            <ac:spMk id="31" creationId="{4073A582-80E9-C0B5-C850-FBA9A961D138}"/>
          </ac:spMkLst>
        </pc:spChg>
        <pc:spChg chg="mod">
          <ac:chgData name="Sarah Carter" userId="4b4e2a7e9c42e1b2" providerId="LiveId" clId="{5984835C-893F-4A6A-898C-C18F8B588EBF}" dt="2025-02-22T18:03:52.495" v="1306"/>
          <ac:spMkLst>
            <pc:docMk/>
            <pc:sldMk cId="1470931304" sldId="259"/>
            <ac:spMk id="32" creationId="{92D0767B-B009-06AB-ED0D-F6917E05FA58}"/>
          </ac:spMkLst>
        </pc:spChg>
        <pc:spChg chg="mod">
          <ac:chgData name="Sarah Carter" userId="4b4e2a7e9c42e1b2" providerId="LiveId" clId="{5984835C-893F-4A6A-898C-C18F8B588EBF}" dt="2025-02-22T18:03:52.526" v="1307"/>
          <ac:spMkLst>
            <pc:docMk/>
            <pc:sldMk cId="1470931304" sldId="259"/>
            <ac:spMk id="33" creationId="{6CDC3877-C1D9-15B8-849E-96B6F5C248BD}"/>
          </ac:spMkLst>
        </pc:spChg>
        <pc:spChg chg="mod">
          <ac:chgData name="Sarah Carter" userId="4b4e2a7e9c42e1b2" providerId="LiveId" clId="{5984835C-893F-4A6A-898C-C18F8B588EBF}" dt="2025-02-22T18:03:52.542" v="1308"/>
          <ac:spMkLst>
            <pc:docMk/>
            <pc:sldMk cId="1470931304" sldId="259"/>
            <ac:spMk id="34" creationId="{ECB55AF4-1370-5F76-42B2-B39321994AE6}"/>
          </ac:spMkLst>
        </pc:spChg>
        <pc:spChg chg="mod">
          <ac:chgData name="Sarah Carter" userId="4b4e2a7e9c42e1b2" providerId="LiveId" clId="{5984835C-893F-4A6A-898C-C18F8B588EBF}" dt="2025-02-22T18:03:52.573" v="1309"/>
          <ac:spMkLst>
            <pc:docMk/>
            <pc:sldMk cId="1470931304" sldId="259"/>
            <ac:spMk id="35" creationId="{455F6A86-AC1A-8883-1385-C18A3375700D}"/>
          </ac:spMkLst>
        </pc:spChg>
        <pc:spChg chg="mod">
          <ac:chgData name="Sarah Carter" userId="4b4e2a7e9c42e1b2" providerId="LiveId" clId="{5984835C-893F-4A6A-898C-C18F8B588EBF}" dt="2025-02-22T18:03:52.605" v="1310"/>
          <ac:spMkLst>
            <pc:docMk/>
            <pc:sldMk cId="1470931304" sldId="259"/>
            <ac:spMk id="36" creationId="{911C0E79-185D-8C9C-D95A-2B19D55C0662}"/>
          </ac:spMkLst>
        </pc:spChg>
        <pc:spChg chg="mod">
          <ac:chgData name="Sarah Carter" userId="4b4e2a7e9c42e1b2" providerId="LiveId" clId="{5984835C-893F-4A6A-898C-C18F8B588EBF}" dt="2025-02-22T18:03:52.621" v="1311"/>
          <ac:spMkLst>
            <pc:docMk/>
            <pc:sldMk cId="1470931304" sldId="259"/>
            <ac:spMk id="37" creationId="{43B4E16A-F1F8-0895-C87D-4076E369E778}"/>
          </ac:spMkLst>
        </pc:spChg>
        <pc:spChg chg="mod">
          <ac:chgData name="Sarah Carter" userId="4b4e2a7e9c42e1b2" providerId="LiveId" clId="{5984835C-893F-4A6A-898C-C18F8B588EBF}" dt="2025-02-22T18:03:52.668" v="1312"/>
          <ac:spMkLst>
            <pc:docMk/>
            <pc:sldMk cId="1470931304" sldId="259"/>
            <ac:spMk id="38" creationId="{7AEF7AD2-DD1A-FF46-5C85-B101D94F8ED0}"/>
          </ac:spMkLst>
        </pc:spChg>
        <pc:spChg chg="mod">
          <ac:chgData name="Sarah Carter" userId="4b4e2a7e9c42e1b2" providerId="LiveId" clId="{5984835C-893F-4A6A-898C-C18F8B588EBF}" dt="2025-02-22T18:03:52.699" v="1313"/>
          <ac:spMkLst>
            <pc:docMk/>
            <pc:sldMk cId="1470931304" sldId="259"/>
            <ac:spMk id="39" creationId="{88182731-DA02-19E2-3D70-6471DBC426FD}"/>
          </ac:spMkLst>
        </pc:spChg>
        <pc:spChg chg="mod">
          <ac:chgData name="Sarah Carter" userId="4b4e2a7e9c42e1b2" providerId="LiveId" clId="{5984835C-893F-4A6A-898C-C18F8B588EBF}" dt="2025-02-22T18:03:52.747" v="1314"/>
          <ac:spMkLst>
            <pc:docMk/>
            <pc:sldMk cId="1470931304" sldId="259"/>
            <ac:spMk id="40" creationId="{E6422A6E-F48B-982B-45EE-0D10F0F391F7}"/>
          </ac:spMkLst>
        </pc:spChg>
        <pc:spChg chg="mod">
          <ac:chgData name="Sarah Carter" userId="4b4e2a7e9c42e1b2" providerId="LiveId" clId="{5984835C-893F-4A6A-898C-C18F8B588EBF}" dt="2025-02-22T18:03:52.778" v="1315"/>
          <ac:spMkLst>
            <pc:docMk/>
            <pc:sldMk cId="1470931304" sldId="259"/>
            <ac:spMk id="41" creationId="{A03DBED7-B665-CBED-5425-EB95B9CA16CF}"/>
          </ac:spMkLst>
        </pc:spChg>
        <pc:spChg chg="mod">
          <ac:chgData name="Sarah Carter" userId="4b4e2a7e9c42e1b2" providerId="LiveId" clId="{5984835C-893F-4A6A-898C-C18F8B588EBF}" dt="2025-02-22T18:03:52.810" v="1316"/>
          <ac:spMkLst>
            <pc:docMk/>
            <pc:sldMk cId="1470931304" sldId="259"/>
            <ac:spMk id="42" creationId="{1D2C9ED2-84EC-4FE3-7978-D4E543435ECC}"/>
          </ac:spMkLst>
        </pc:spChg>
        <pc:spChg chg="mod">
          <ac:chgData name="Sarah Carter" userId="4b4e2a7e9c42e1b2" providerId="LiveId" clId="{5984835C-893F-4A6A-898C-C18F8B588EBF}" dt="2025-02-22T18:03:52.856" v="1323"/>
          <ac:spMkLst>
            <pc:docMk/>
            <pc:sldMk cId="1470931304" sldId="259"/>
            <ac:spMk id="49" creationId="{88AEC962-9761-47BE-880B-DF87FE4B8342}"/>
          </ac:spMkLst>
        </pc:spChg>
        <pc:spChg chg="mod">
          <ac:chgData name="Sarah Carter" userId="4b4e2a7e9c42e1b2" providerId="LiveId" clId="{5984835C-893F-4A6A-898C-C18F8B588EBF}" dt="2025-02-22T18:03:52.872" v="1324"/>
          <ac:spMkLst>
            <pc:docMk/>
            <pc:sldMk cId="1470931304" sldId="259"/>
            <ac:spMk id="50" creationId="{F9D4090A-0EED-AF9F-7FA7-9A3B4635646E}"/>
          </ac:spMkLst>
        </pc:spChg>
        <pc:spChg chg="add mod">
          <ac:chgData name="Sarah Carter" userId="4b4e2a7e9c42e1b2" providerId="LiveId" clId="{5984835C-893F-4A6A-898C-C18F8B588EBF}" dt="2025-02-22T18:03:52.872" v="1325"/>
          <ac:spMkLst>
            <pc:docMk/>
            <pc:sldMk cId="1470931304" sldId="259"/>
            <ac:spMk id="51" creationId="{2ECB6478-CD3A-8E1C-D848-5661D2706632}"/>
          </ac:spMkLst>
        </pc:spChg>
        <pc:spChg chg="mod">
          <ac:chgData name="Sarah Carter" userId="4b4e2a7e9c42e1b2" providerId="LiveId" clId="{5984835C-893F-4A6A-898C-C18F8B588EBF}" dt="2025-03-01T03:38:28.195" v="3541"/>
          <ac:spMkLst>
            <pc:docMk/>
            <pc:sldMk cId="1470931304" sldId="259"/>
            <ac:spMk id="58" creationId="{E31E01E7-51A4-2F0A-EC56-10BD4F45320B}"/>
          </ac:spMkLst>
        </pc:spChg>
        <pc:spChg chg="mod">
          <ac:chgData name="Sarah Carter" userId="4b4e2a7e9c42e1b2" providerId="LiveId" clId="{5984835C-893F-4A6A-898C-C18F8B588EBF}" dt="2025-03-01T03:38:28.195" v="3541"/>
          <ac:spMkLst>
            <pc:docMk/>
            <pc:sldMk cId="1470931304" sldId="259"/>
            <ac:spMk id="60" creationId="{C8BD997F-A3A2-B80A-1901-100252A8FCD4}"/>
          </ac:spMkLst>
        </pc:spChg>
        <pc:spChg chg="mod">
          <ac:chgData name="Sarah Carter" userId="4b4e2a7e9c42e1b2" providerId="LiveId" clId="{5984835C-893F-4A6A-898C-C18F8B588EBF}" dt="2025-03-01T03:38:28.195" v="3541"/>
          <ac:spMkLst>
            <pc:docMk/>
            <pc:sldMk cId="1470931304" sldId="259"/>
            <ac:spMk id="63" creationId="{32D244FC-4535-D97A-3CC6-8F7D56CB0628}"/>
          </ac:spMkLst>
        </pc:spChg>
        <pc:spChg chg="mod">
          <ac:chgData name="Sarah Carter" userId="4b4e2a7e9c42e1b2" providerId="LiveId" clId="{5984835C-893F-4A6A-898C-C18F8B588EBF}" dt="2025-03-01T03:38:28.195" v="3541"/>
          <ac:spMkLst>
            <pc:docMk/>
            <pc:sldMk cId="1470931304" sldId="259"/>
            <ac:spMk id="65" creationId="{C06913AF-C918-97AC-5B0A-32BCCE94D689}"/>
          </ac:spMkLst>
        </pc:spChg>
        <pc:spChg chg="mod">
          <ac:chgData name="Sarah Carter" userId="4b4e2a7e9c42e1b2" providerId="LiveId" clId="{5984835C-893F-4A6A-898C-C18F8B588EBF}" dt="2025-03-01T03:38:28.195" v="3541"/>
          <ac:spMkLst>
            <pc:docMk/>
            <pc:sldMk cId="1470931304" sldId="259"/>
            <ac:spMk id="70" creationId="{6AD9735E-2D64-AB6D-5479-E987DBBC6800}"/>
          </ac:spMkLst>
        </pc:spChg>
        <pc:spChg chg="mod">
          <ac:chgData name="Sarah Carter" userId="4b4e2a7e9c42e1b2" providerId="LiveId" clId="{5984835C-893F-4A6A-898C-C18F8B588EBF}" dt="2025-03-01T03:38:28.195" v="3541"/>
          <ac:spMkLst>
            <pc:docMk/>
            <pc:sldMk cId="1470931304" sldId="259"/>
            <ac:spMk id="73" creationId="{55A46063-7680-941A-C570-CE1B8CCB526D}"/>
          </ac:spMkLst>
        </pc:spChg>
        <pc:spChg chg="mod">
          <ac:chgData name="Sarah Carter" userId="4b4e2a7e9c42e1b2" providerId="LiveId" clId="{5984835C-893F-4A6A-898C-C18F8B588EBF}" dt="2025-03-01T03:38:28.195" v="3541"/>
          <ac:spMkLst>
            <pc:docMk/>
            <pc:sldMk cId="1470931304" sldId="259"/>
            <ac:spMk id="79" creationId="{DE6E0DE4-CB8D-1306-A6C2-98B23085C3E5}"/>
          </ac:spMkLst>
        </pc:spChg>
        <pc:spChg chg="mod">
          <ac:chgData name="Sarah Carter" userId="4b4e2a7e9c42e1b2" providerId="LiveId" clId="{5984835C-893F-4A6A-898C-C18F8B588EBF}" dt="2025-03-01T03:38:28.195" v="3541"/>
          <ac:spMkLst>
            <pc:docMk/>
            <pc:sldMk cId="1470931304" sldId="259"/>
            <ac:spMk id="81" creationId="{31D4497B-C0B9-A117-20F4-0D10E1D06734}"/>
          </ac:spMkLst>
        </pc:spChg>
        <pc:spChg chg="mod">
          <ac:chgData name="Sarah Carter" userId="4b4e2a7e9c42e1b2" providerId="LiveId" clId="{5984835C-893F-4A6A-898C-C18F8B588EBF}" dt="2025-03-01T03:38:28.195" v="3541"/>
          <ac:spMkLst>
            <pc:docMk/>
            <pc:sldMk cId="1470931304" sldId="259"/>
            <ac:spMk id="83" creationId="{DF9B39B1-1795-C4B1-8B0F-2BBA747F0B13}"/>
          </ac:spMkLst>
        </pc:spChg>
        <pc:spChg chg="mod">
          <ac:chgData name="Sarah Carter" userId="4b4e2a7e9c42e1b2" providerId="LiveId" clId="{5984835C-893F-4A6A-898C-C18F8B588EBF}" dt="2025-03-01T03:38:28.195" v="3541"/>
          <ac:spMkLst>
            <pc:docMk/>
            <pc:sldMk cId="1470931304" sldId="259"/>
            <ac:spMk id="84" creationId="{B36DA9F1-8890-9E64-3C1F-801707AA635F}"/>
          </ac:spMkLst>
        </pc:spChg>
        <pc:spChg chg="add mod">
          <ac:chgData name="Sarah Carter" userId="4b4e2a7e9c42e1b2" providerId="LiveId" clId="{5984835C-893F-4A6A-898C-C18F8B588EBF}" dt="2025-03-01T03:39:14.911" v="3989"/>
          <ac:spMkLst>
            <pc:docMk/>
            <pc:sldMk cId="1470931304" sldId="259"/>
            <ac:spMk id="94" creationId="{0DF470BB-227B-BA53-4CB2-DAB662C69511}"/>
          </ac:spMkLst>
        </pc:spChg>
        <pc:grpChg chg="mod">
          <ac:chgData name="Sarah Carter" userId="4b4e2a7e9c42e1b2" providerId="LiveId" clId="{5984835C-893F-4A6A-898C-C18F8B588EBF}" dt="2025-03-01T03:38:28.195" v="3540" actId="1076"/>
          <ac:grpSpMkLst>
            <pc:docMk/>
            <pc:sldMk cId="1470931304" sldId="259"/>
            <ac:grpSpMk id="2" creationId="{1128CEFE-0201-171A-35A8-DA9B5F534573}"/>
          </ac:grpSpMkLst>
        </pc:grpChg>
        <pc:grpChg chg="del mod">
          <ac:chgData name="Sarah Carter" userId="4b4e2a7e9c42e1b2" providerId="LiveId" clId="{5984835C-893F-4A6A-898C-C18F8B588EBF}" dt="2025-03-01T03:37:16.650" v="3427" actId="478"/>
          <ac:grpSpMkLst>
            <pc:docMk/>
            <pc:sldMk cId="1470931304" sldId="259"/>
            <ac:grpSpMk id="8" creationId="{7839E112-BF87-C7A7-6801-86B69B579A41}"/>
          </ac:grpSpMkLst>
        </pc:grpChg>
        <pc:picChg chg="add mod topLvl">
          <ac:chgData name="Sarah Carter" userId="4b4e2a7e9c42e1b2" providerId="LiveId" clId="{5984835C-893F-4A6A-898C-C18F8B588EBF}" dt="2025-02-22T18:05:48.498" v="2818"/>
          <ac:picMkLst>
            <pc:docMk/>
            <pc:sldMk cId="1470931304" sldId="259"/>
            <ac:picMk id="3" creationId="{97792A25-40C1-1DF1-2092-9A5FF31E6B79}"/>
          </ac:picMkLst>
        </pc:picChg>
        <pc:picChg chg="mod">
          <ac:chgData name="Sarah Carter" userId="4b4e2a7e9c42e1b2" providerId="LiveId" clId="{5984835C-893F-4A6A-898C-C18F8B588EBF}" dt="2025-02-22T18:03:52.275" v="1283"/>
          <ac:picMkLst>
            <pc:docMk/>
            <pc:sldMk cId="1470931304" sldId="259"/>
            <ac:picMk id="9" creationId="{1520885D-3659-03AC-C343-8A9A05F69EF5}"/>
          </ac:picMkLst>
        </pc:picChg>
        <pc:picChg chg="mod">
          <ac:chgData name="Sarah Carter" userId="4b4e2a7e9c42e1b2" providerId="LiveId" clId="{5984835C-893F-4A6A-898C-C18F8B588EBF}" dt="2025-02-22T18:03:52.810" v="1317"/>
          <ac:picMkLst>
            <pc:docMk/>
            <pc:sldMk cId="1470931304" sldId="259"/>
            <ac:picMk id="43" creationId="{65DB0D8B-816E-16AF-1461-8D9072A48CD0}"/>
          </ac:picMkLst>
        </pc:picChg>
        <pc:picChg chg="mod">
          <ac:chgData name="Sarah Carter" userId="4b4e2a7e9c42e1b2" providerId="LiveId" clId="{5984835C-893F-4A6A-898C-C18F8B588EBF}" dt="2025-02-22T18:03:52.825" v="1318"/>
          <ac:picMkLst>
            <pc:docMk/>
            <pc:sldMk cId="1470931304" sldId="259"/>
            <ac:picMk id="44" creationId="{F0FF4547-5568-A953-4B5E-F4A127EDF9D7}"/>
          </ac:picMkLst>
        </pc:picChg>
        <pc:picChg chg="mod">
          <ac:chgData name="Sarah Carter" userId="4b4e2a7e9c42e1b2" providerId="LiveId" clId="{5984835C-893F-4A6A-898C-C18F8B588EBF}" dt="2025-02-22T18:03:52.825" v="1319"/>
          <ac:picMkLst>
            <pc:docMk/>
            <pc:sldMk cId="1470931304" sldId="259"/>
            <ac:picMk id="45" creationId="{EA26472F-C9EC-1F50-1EC9-02EC184CC914}"/>
          </ac:picMkLst>
        </pc:picChg>
        <pc:picChg chg="mod">
          <ac:chgData name="Sarah Carter" userId="4b4e2a7e9c42e1b2" providerId="LiveId" clId="{5984835C-893F-4A6A-898C-C18F8B588EBF}" dt="2025-02-22T18:03:52.841" v="1320"/>
          <ac:picMkLst>
            <pc:docMk/>
            <pc:sldMk cId="1470931304" sldId="259"/>
            <ac:picMk id="46" creationId="{A97BA563-20C7-D715-9B8F-DA2DB3FF0ADB}"/>
          </ac:picMkLst>
        </pc:picChg>
        <pc:picChg chg="mod">
          <ac:chgData name="Sarah Carter" userId="4b4e2a7e9c42e1b2" providerId="LiveId" clId="{5984835C-893F-4A6A-898C-C18F8B588EBF}" dt="2025-02-22T18:03:52.856" v="1321"/>
          <ac:picMkLst>
            <pc:docMk/>
            <pc:sldMk cId="1470931304" sldId="259"/>
            <ac:picMk id="47" creationId="{13F27B43-69E3-E368-4D03-041BEB9AF9D6}"/>
          </ac:picMkLst>
        </pc:picChg>
        <pc:picChg chg="add mod">
          <ac:chgData name="Sarah Carter" userId="4b4e2a7e9c42e1b2" providerId="LiveId" clId="{5984835C-893F-4A6A-898C-C18F8B588EBF}" dt="2025-02-22T18:03:52.872" v="1326"/>
          <ac:picMkLst>
            <pc:docMk/>
            <pc:sldMk cId="1470931304" sldId="259"/>
            <ac:picMk id="52" creationId="{E96791CE-04A6-A336-0A36-383D9B586B96}"/>
          </ac:picMkLst>
        </pc:picChg>
        <pc:cxnChg chg="mod">
          <ac:chgData name="Sarah Carter" userId="4b4e2a7e9c42e1b2" providerId="LiveId" clId="{5984835C-893F-4A6A-898C-C18F8B588EBF}" dt="2025-02-22T18:03:52.856" v="1322"/>
          <ac:cxnSpMkLst>
            <pc:docMk/>
            <pc:sldMk cId="1470931304" sldId="259"/>
            <ac:cxnSpMk id="48" creationId="{0A32D434-13F9-8A2F-E626-5E5AD0FF31EF}"/>
          </ac:cxnSpMkLst>
        </pc:cxnChg>
      </pc:sldChg>
      <pc:sldChg chg="addSp delSp modSp add mod">
        <pc:chgData name="Sarah Carter" userId="4b4e2a7e9c42e1b2" providerId="LiveId" clId="{5984835C-893F-4A6A-898C-C18F8B588EBF}" dt="2025-03-01T03:39:18.625" v="3990"/>
        <pc:sldMkLst>
          <pc:docMk/>
          <pc:sldMk cId="1442431463" sldId="260"/>
        </pc:sldMkLst>
        <pc:spChg chg="add mod topLvl">
          <ac:chgData name="Sarah Carter" userId="4b4e2a7e9c42e1b2" providerId="LiveId" clId="{5984835C-893F-4A6A-898C-C18F8B588EBF}" dt="2025-03-01T03:35:49.330" v="3241" actId="948"/>
          <ac:spMkLst>
            <pc:docMk/>
            <pc:sldMk cId="1442431463" sldId="260"/>
            <ac:spMk id="4" creationId="{84FC562E-D19C-61F4-8C2C-2B7BD9AAC561}"/>
          </ac:spMkLst>
        </pc:spChg>
        <pc:spChg chg="add mod">
          <ac:chgData name="Sarah Carter" userId="4b4e2a7e9c42e1b2" providerId="LiveId" clId="{5984835C-893F-4A6A-898C-C18F8B588EBF}" dt="2025-02-22T18:03:52.872" v="1378"/>
          <ac:spMkLst>
            <pc:docMk/>
            <pc:sldMk cId="1442431463" sldId="260"/>
            <ac:spMk id="6" creationId="{6DCCD529-E256-7264-936B-F75DF3CB17C1}"/>
          </ac:spMkLst>
        </pc:spChg>
        <pc:spChg chg="add mod">
          <ac:chgData name="Sarah Carter" userId="4b4e2a7e9c42e1b2" providerId="LiveId" clId="{5984835C-893F-4A6A-898C-C18F8B588EBF}" dt="2025-03-01T03:38:59.590" v="3807" actId="948"/>
          <ac:spMkLst>
            <pc:docMk/>
            <pc:sldMk cId="1442431463" sldId="260"/>
            <ac:spMk id="7" creationId="{12A80338-C602-9E4B-2F60-29A6C91D4F7F}"/>
          </ac:spMkLst>
        </pc:spChg>
        <pc:spChg chg="mod">
          <ac:chgData name="Sarah Carter" userId="4b4e2a7e9c42e1b2" providerId="LiveId" clId="{5984835C-893F-4A6A-898C-C18F8B588EBF}" dt="2025-02-22T18:03:52.891" v="1382"/>
          <ac:spMkLst>
            <pc:docMk/>
            <pc:sldMk cId="1442431463" sldId="260"/>
            <ac:spMk id="10" creationId="{F6BF824A-4AE0-B888-9769-EC5144A2817F}"/>
          </ac:spMkLst>
        </pc:spChg>
        <pc:spChg chg="mod">
          <ac:chgData name="Sarah Carter" userId="4b4e2a7e9c42e1b2" providerId="LiveId" clId="{5984835C-893F-4A6A-898C-C18F8B588EBF}" dt="2025-02-22T18:03:52.891" v="1383"/>
          <ac:spMkLst>
            <pc:docMk/>
            <pc:sldMk cId="1442431463" sldId="260"/>
            <ac:spMk id="11" creationId="{F42DFA62-8862-E5A0-DDC2-2E84AE74A4E2}"/>
          </ac:spMkLst>
        </pc:spChg>
        <pc:spChg chg="mod">
          <ac:chgData name="Sarah Carter" userId="4b4e2a7e9c42e1b2" providerId="LiveId" clId="{5984835C-893F-4A6A-898C-C18F8B588EBF}" dt="2025-02-22T18:03:52.904" v="1384"/>
          <ac:spMkLst>
            <pc:docMk/>
            <pc:sldMk cId="1442431463" sldId="260"/>
            <ac:spMk id="12" creationId="{9E7C5409-66D0-7059-8609-CFC64CEFA851}"/>
          </ac:spMkLst>
        </pc:spChg>
        <pc:spChg chg="mod">
          <ac:chgData name="Sarah Carter" userId="4b4e2a7e9c42e1b2" providerId="LiveId" clId="{5984835C-893F-4A6A-898C-C18F8B588EBF}" dt="2025-02-22T18:03:52.904" v="1385"/>
          <ac:spMkLst>
            <pc:docMk/>
            <pc:sldMk cId="1442431463" sldId="260"/>
            <ac:spMk id="13" creationId="{EF47C1E1-287E-213C-8FF2-8A54B8462808}"/>
          </ac:spMkLst>
        </pc:spChg>
        <pc:spChg chg="mod">
          <ac:chgData name="Sarah Carter" userId="4b4e2a7e9c42e1b2" providerId="LiveId" clId="{5984835C-893F-4A6A-898C-C18F8B588EBF}" dt="2025-02-22T18:03:52.904" v="1386"/>
          <ac:spMkLst>
            <pc:docMk/>
            <pc:sldMk cId="1442431463" sldId="260"/>
            <ac:spMk id="14" creationId="{8D3BCC95-7814-7139-E955-B0F77AE4F54D}"/>
          </ac:spMkLst>
        </pc:spChg>
        <pc:spChg chg="mod">
          <ac:chgData name="Sarah Carter" userId="4b4e2a7e9c42e1b2" providerId="LiveId" clId="{5984835C-893F-4A6A-898C-C18F8B588EBF}" dt="2025-02-22T18:03:52.904" v="1387"/>
          <ac:spMkLst>
            <pc:docMk/>
            <pc:sldMk cId="1442431463" sldId="260"/>
            <ac:spMk id="15" creationId="{DC8919D5-0D58-06A6-824F-C712320037BB}"/>
          </ac:spMkLst>
        </pc:spChg>
        <pc:spChg chg="mod">
          <ac:chgData name="Sarah Carter" userId="4b4e2a7e9c42e1b2" providerId="LiveId" clId="{5984835C-893F-4A6A-898C-C18F8B588EBF}" dt="2025-02-22T18:03:52.922" v="1388"/>
          <ac:spMkLst>
            <pc:docMk/>
            <pc:sldMk cId="1442431463" sldId="260"/>
            <ac:spMk id="16" creationId="{2EDE1CD2-F195-CDF0-7D53-D0BB274F92A5}"/>
          </ac:spMkLst>
        </pc:spChg>
        <pc:spChg chg="mod">
          <ac:chgData name="Sarah Carter" userId="4b4e2a7e9c42e1b2" providerId="LiveId" clId="{5984835C-893F-4A6A-898C-C18F8B588EBF}" dt="2025-02-22T18:03:52.922" v="1389"/>
          <ac:spMkLst>
            <pc:docMk/>
            <pc:sldMk cId="1442431463" sldId="260"/>
            <ac:spMk id="17" creationId="{92A11E05-83B9-1C7A-D1C8-8F36B2B444C9}"/>
          </ac:spMkLst>
        </pc:spChg>
        <pc:spChg chg="mod">
          <ac:chgData name="Sarah Carter" userId="4b4e2a7e9c42e1b2" providerId="LiveId" clId="{5984835C-893F-4A6A-898C-C18F8B588EBF}" dt="2025-02-22T18:03:52.922" v="1390"/>
          <ac:spMkLst>
            <pc:docMk/>
            <pc:sldMk cId="1442431463" sldId="260"/>
            <ac:spMk id="18" creationId="{2CB15DBD-8B44-DD95-7A66-8E0F47A0E60A}"/>
          </ac:spMkLst>
        </pc:spChg>
        <pc:spChg chg="mod">
          <ac:chgData name="Sarah Carter" userId="4b4e2a7e9c42e1b2" providerId="LiveId" clId="{5984835C-893F-4A6A-898C-C18F8B588EBF}" dt="2025-02-22T18:03:52.935" v="1391"/>
          <ac:spMkLst>
            <pc:docMk/>
            <pc:sldMk cId="1442431463" sldId="260"/>
            <ac:spMk id="19" creationId="{D4D551AB-0854-D0F4-3D3C-45E809C0FF02}"/>
          </ac:spMkLst>
        </pc:spChg>
        <pc:spChg chg="mod">
          <ac:chgData name="Sarah Carter" userId="4b4e2a7e9c42e1b2" providerId="LiveId" clId="{5984835C-893F-4A6A-898C-C18F8B588EBF}" dt="2025-02-22T18:03:52.935" v="1392"/>
          <ac:spMkLst>
            <pc:docMk/>
            <pc:sldMk cId="1442431463" sldId="260"/>
            <ac:spMk id="20" creationId="{9E363914-FD28-C2DB-B00E-22C7556C86EE}"/>
          </ac:spMkLst>
        </pc:spChg>
        <pc:spChg chg="mod">
          <ac:chgData name="Sarah Carter" userId="4b4e2a7e9c42e1b2" providerId="LiveId" clId="{5984835C-893F-4A6A-898C-C18F8B588EBF}" dt="2025-02-22T18:03:52.951" v="1393"/>
          <ac:spMkLst>
            <pc:docMk/>
            <pc:sldMk cId="1442431463" sldId="260"/>
            <ac:spMk id="21" creationId="{D55CBCAE-621C-94CC-58DB-0E480E547F28}"/>
          </ac:spMkLst>
        </pc:spChg>
        <pc:spChg chg="mod">
          <ac:chgData name="Sarah Carter" userId="4b4e2a7e9c42e1b2" providerId="LiveId" clId="{5984835C-893F-4A6A-898C-C18F8B588EBF}" dt="2025-02-22T18:03:52.951" v="1394"/>
          <ac:spMkLst>
            <pc:docMk/>
            <pc:sldMk cId="1442431463" sldId="260"/>
            <ac:spMk id="22" creationId="{6EA4BDD0-FE22-CE81-57E6-E13D0C1989F2}"/>
          </ac:spMkLst>
        </pc:spChg>
        <pc:spChg chg="mod">
          <ac:chgData name="Sarah Carter" userId="4b4e2a7e9c42e1b2" providerId="LiveId" clId="{5984835C-893F-4A6A-898C-C18F8B588EBF}" dt="2025-02-22T18:03:52.967" v="1395"/>
          <ac:spMkLst>
            <pc:docMk/>
            <pc:sldMk cId="1442431463" sldId="260"/>
            <ac:spMk id="23" creationId="{5865E8E9-82DF-F550-20F2-58A7B89F606F}"/>
          </ac:spMkLst>
        </pc:spChg>
        <pc:spChg chg="mod">
          <ac:chgData name="Sarah Carter" userId="4b4e2a7e9c42e1b2" providerId="LiveId" clId="{5984835C-893F-4A6A-898C-C18F8B588EBF}" dt="2025-02-22T18:03:52.989" v="1396"/>
          <ac:spMkLst>
            <pc:docMk/>
            <pc:sldMk cId="1442431463" sldId="260"/>
            <ac:spMk id="24" creationId="{D289BDDF-FB87-E9EF-8670-6B1F68750669}"/>
          </ac:spMkLst>
        </pc:spChg>
        <pc:spChg chg="mod">
          <ac:chgData name="Sarah Carter" userId="4b4e2a7e9c42e1b2" providerId="LiveId" clId="{5984835C-893F-4A6A-898C-C18F8B588EBF}" dt="2025-02-22T18:03:52.998" v="1397"/>
          <ac:spMkLst>
            <pc:docMk/>
            <pc:sldMk cId="1442431463" sldId="260"/>
            <ac:spMk id="25" creationId="{74066F1B-F829-CBCD-9DE2-2AC615101905}"/>
          </ac:spMkLst>
        </pc:spChg>
        <pc:spChg chg="mod">
          <ac:chgData name="Sarah Carter" userId="4b4e2a7e9c42e1b2" providerId="LiveId" clId="{5984835C-893F-4A6A-898C-C18F8B588EBF}" dt="2025-02-22T18:03:53.014" v="1398"/>
          <ac:spMkLst>
            <pc:docMk/>
            <pc:sldMk cId="1442431463" sldId="260"/>
            <ac:spMk id="26" creationId="{C98388AF-A638-7487-E473-258172268B44}"/>
          </ac:spMkLst>
        </pc:spChg>
        <pc:spChg chg="mod">
          <ac:chgData name="Sarah Carter" userId="4b4e2a7e9c42e1b2" providerId="LiveId" clId="{5984835C-893F-4A6A-898C-C18F8B588EBF}" dt="2025-02-22T18:03:53.030" v="1399"/>
          <ac:spMkLst>
            <pc:docMk/>
            <pc:sldMk cId="1442431463" sldId="260"/>
            <ac:spMk id="27" creationId="{4739307E-9A27-AEFC-3DF8-199C6BEF0F5A}"/>
          </ac:spMkLst>
        </pc:spChg>
        <pc:spChg chg="mod">
          <ac:chgData name="Sarah Carter" userId="4b4e2a7e9c42e1b2" providerId="LiveId" clId="{5984835C-893F-4A6A-898C-C18F8B588EBF}" dt="2025-02-22T18:03:53.046" v="1400"/>
          <ac:spMkLst>
            <pc:docMk/>
            <pc:sldMk cId="1442431463" sldId="260"/>
            <ac:spMk id="28" creationId="{C65C3A89-CDDB-392C-07B2-7C2816E5FC94}"/>
          </ac:spMkLst>
        </pc:spChg>
        <pc:spChg chg="mod">
          <ac:chgData name="Sarah Carter" userId="4b4e2a7e9c42e1b2" providerId="LiveId" clId="{5984835C-893F-4A6A-898C-C18F8B588EBF}" dt="2025-02-22T18:03:53.062" v="1401"/>
          <ac:spMkLst>
            <pc:docMk/>
            <pc:sldMk cId="1442431463" sldId="260"/>
            <ac:spMk id="29" creationId="{CDF4BA9C-6D48-1554-CEBA-A1C005937675}"/>
          </ac:spMkLst>
        </pc:spChg>
        <pc:spChg chg="mod">
          <ac:chgData name="Sarah Carter" userId="4b4e2a7e9c42e1b2" providerId="LiveId" clId="{5984835C-893F-4A6A-898C-C18F8B588EBF}" dt="2025-02-22T18:03:53.077" v="1402"/>
          <ac:spMkLst>
            <pc:docMk/>
            <pc:sldMk cId="1442431463" sldId="260"/>
            <ac:spMk id="30" creationId="{6D2A14A1-5B8F-A4D3-0D39-DAA391689EBE}"/>
          </ac:spMkLst>
        </pc:spChg>
        <pc:spChg chg="mod">
          <ac:chgData name="Sarah Carter" userId="4b4e2a7e9c42e1b2" providerId="LiveId" clId="{5984835C-893F-4A6A-898C-C18F8B588EBF}" dt="2025-02-22T18:03:53.109" v="1403"/>
          <ac:spMkLst>
            <pc:docMk/>
            <pc:sldMk cId="1442431463" sldId="260"/>
            <ac:spMk id="31" creationId="{05D57314-15AC-648E-C4F3-CBE7DB0A03F5}"/>
          </ac:spMkLst>
        </pc:spChg>
        <pc:spChg chg="mod">
          <ac:chgData name="Sarah Carter" userId="4b4e2a7e9c42e1b2" providerId="LiveId" clId="{5984835C-893F-4A6A-898C-C18F8B588EBF}" dt="2025-02-22T18:03:53.125" v="1404"/>
          <ac:spMkLst>
            <pc:docMk/>
            <pc:sldMk cId="1442431463" sldId="260"/>
            <ac:spMk id="32" creationId="{A33E4CD4-8E7E-C30C-8206-EC54A748F8CE}"/>
          </ac:spMkLst>
        </pc:spChg>
        <pc:spChg chg="mod">
          <ac:chgData name="Sarah Carter" userId="4b4e2a7e9c42e1b2" providerId="LiveId" clId="{5984835C-893F-4A6A-898C-C18F8B588EBF}" dt="2025-02-22T18:03:53.156" v="1405"/>
          <ac:spMkLst>
            <pc:docMk/>
            <pc:sldMk cId="1442431463" sldId="260"/>
            <ac:spMk id="33" creationId="{8B18E195-1184-015B-6A62-CB664C46B4D8}"/>
          </ac:spMkLst>
        </pc:spChg>
        <pc:spChg chg="mod">
          <ac:chgData name="Sarah Carter" userId="4b4e2a7e9c42e1b2" providerId="LiveId" clId="{5984835C-893F-4A6A-898C-C18F8B588EBF}" dt="2025-02-22T18:03:53.192" v="1406"/>
          <ac:spMkLst>
            <pc:docMk/>
            <pc:sldMk cId="1442431463" sldId="260"/>
            <ac:spMk id="34" creationId="{8DCF2648-9023-1A4E-9CFF-E65BF17A843C}"/>
          </ac:spMkLst>
        </pc:spChg>
        <pc:spChg chg="mod">
          <ac:chgData name="Sarah Carter" userId="4b4e2a7e9c42e1b2" providerId="LiveId" clId="{5984835C-893F-4A6A-898C-C18F8B588EBF}" dt="2025-02-22T18:03:53.220" v="1407"/>
          <ac:spMkLst>
            <pc:docMk/>
            <pc:sldMk cId="1442431463" sldId="260"/>
            <ac:spMk id="35" creationId="{FB0E21ED-2412-71E6-B100-AE8BDF08B3B2}"/>
          </ac:spMkLst>
        </pc:spChg>
        <pc:spChg chg="mod">
          <ac:chgData name="Sarah Carter" userId="4b4e2a7e9c42e1b2" providerId="LiveId" clId="{5984835C-893F-4A6A-898C-C18F8B588EBF}" dt="2025-02-22T18:03:53.251" v="1408"/>
          <ac:spMkLst>
            <pc:docMk/>
            <pc:sldMk cId="1442431463" sldId="260"/>
            <ac:spMk id="36" creationId="{26594CB6-8D37-A6DB-BFAB-BB567A6F4039}"/>
          </ac:spMkLst>
        </pc:spChg>
        <pc:spChg chg="mod">
          <ac:chgData name="Sarah Carter" userId="4b4e2a7e9c42e1b2" providerId="LiveId" clId="{5984835C-893F-4A6A-898C-C18F8B588EBF}" dt="2025-02-22T18:03:53.292" v="1409"/>
          <ac:spMkLst>
            <pc:docMk/>
            <pc:sldMk cId="1442431463" sldId="260"/>
            <ac:spMk id="37" creationId="{42F09BA9-0590-CECD-3585-8EA4BD595B0A}"/>
          </ac:spMkLst>
        </pc:spChg>
        <pc:spChg chg="mod">
          <ac:chgData name="Sarah Carter" userId="4b4e2a7e9c42e1b2" providerId="LiveId" clId="{5984835C-893F-4A6A-898C-C18F8B588EBF}" dt="2025-02-22T18:03:53.314" v="1410"/>
          <ac:spMkLst>
            <pc:docMk/>
            <pc:sldMk cId="1442431463" sldId="260"/>
            <ac:spMk id="38" creationId="{3FBE3350-6503-2A3E-2687-C59E27A406E8}"/>
          </ac:spMkLst>
        </pc:spChg>
        <pc:spChg chg="mod">
          <ac:chgData name="Sarah Carter" userId="4b4e2a7e9c42e1b2" providerId="LiveId" clId="{5984835C-893F-4A6A-898C-C18F8B588EBF}" dt="2025-02-22T18:03:53.361" v="1411"/>
          <ac:spMkLst>
            <pc:docMk/>
            <pc:sldMk cId="1442431463" sldId="260"/>
            <ac:spMk id="39" creationId="{71B8C41C-013D-DE47-3051-B61715801C22}"/>
          </ac:spMkLst>
        </pc:spChg>
        <pc:spChg chg="mod">
          <ac:chgData name="Sarah Carter" userId="4b4e2a7e9c42e1b2" providerId="LiveId" clId="{5984835C-893F-4A6A-898C-C18F8B588EBF}" dt="2025-02-22T18:03:53.408" v="1412"/>
          <ac:spMkLst>
            <pc:docMk/>
            <pc:sldMk cId="1442431463" sldId="260"/>
            <ac:spMk id="40" creationId="{DE38350F-FE47-8B6E-9426-E06CE8D0BF35}"/>
          </ac:spMkLst>
        </pc:spChg>
        <pc:spChg chg="mod">
          <ac:chgData name="Sarah Carter" userId="4b4e2a7e9c42e1b2" providerId="LiveId" clId="{5984835C-893F-4A6A-898C-C18F8B588EBF}" dt="2025-02-22T18:03:53.439" v="1413"/>
          <ac:spMkLst>
            <pc:docMk/>
            <pc:sldMk cId="1442431463" sldId="260"/>
            <ac:spMk id="41" creationId="{B33F4331-6091-B967-E95B-64C9A38F1610}"/>
          </ac:spMkLst>
        </pc:spChg>
        <pc:spChg chg="mod">
          <ac:chgData name="Sarah Carter" userId="4b4e2a7e9c42e1b2" providerId="LiveId" clId="{5984835C-893F-4A6A-898C-C18F8B588EBF}" dt="2025-02-22T18:03:53.486" v="1414"/>
          <ac:spMkLst>
            <pc:docMk/>
            <pc:sldMk cId="1442431463" sldId="260"/>
            <ac:spMk id="42" creationId="{78AD0395-C40B-CB9A-6122-E5CE576C77DC}"/>
          </ac:spMkLst>
        </pc:spChg>
        <pc:spChg chg="mod">
          <ac:chgData name="Sarah Carter" userId="4b4e2a7e9c42e1b2" providerId="LiveId" clId="{5984835C-893F-4A6A-898C-C18F8B588EBF}" dt="2025-02-22T18:03:53.534" v="1421"/>
          <ac:spMkLst>
            <pc:docMk/>
            <pc:sldMk cId="1442431463" sldId="260"/>
            <ac:spMk id="49" creationId="{4F76FF4A-CF9E-A322-0FBC-6055523CA42C}"/>
          </ac:spMkLst>
        </pc:spChg>
        <pc:spChg chg="mod">
          <ac:chgData name="Sarah Carter" userId="4b4e2a7e9c42e1b2" providerId="LiveId" clId="{5984835C-893F-4A6A-898C-C18F8B588EBF}" dt="2025-02-22T18:03:53.534" v="1422"/>
          <ac:spMkLst>
            <pc:docMk/>
            <pc:sldMk cId="1442431463" sldId="260"/>
            <ac:spMk id="50" creationId="{9259A9F3-3058-6F47-630E-0F0995261D62}"/>
          </ac:spMkLst>
        </pc:spChg>
        <pc:spChg chg="add mod">
          <ac:chgData name="Sarah Carter" userId="4b4e2a7e9c42e1b2" providerId="LiveId" clId="{5984835C-893F-4A6A-898C-C18F8B588EBF}" dt="2025-02-22T18:03:53.534" v="1423"/>
          <ac:spMkLst>
            <pc:docMk/>
            <pc:sldMk cId="1442431463" sldId="260"/>
            <ac:spMk id="51" creationId="{3CE4CE71-9A66-8D20-D7B8-9AB4EF82C86A}"/>
          </ac:spMkLst>
        </pc:spChg>
        <pc:spChg chg="mod">
          <ac:chgData name="Sarah Carter" userId="4b4e2a7e9c42e1b2" providerId="LiveId" clId="{5984835C-893F-4A6A-898C-C18F8B588EBF}" dt="2025-03-01T03:38:28.195" v="3549"/>
          <ac:spMkLst>
            <pc:docMk/>
            <pc:sldMk cId="1442431463" sldId="260"/>
            <ac:spMk id="54" creationId="{F232E52B-E88A-1DF3-D1FF-899CA47D07B7}"/>
          </ac:spMkLst>
        </pc:spChg>
        <pc:spChg chg="mod">
          <ac:chgData name="Sarah Carter" userId="4b4e2a7e9c42e1b2" providerId="LiveId" clId="{5984835C-893F-4A6A-898C-C18F8B588EBF}" dt="2025-03-01T03:38:28.195" v="3549"/>
          <ac:spMkLst>
            <pc:docMk/>
            <pc:sldMk cId="1442431463" sldId="260"/>
            <ac:spMk id="56" creationId="{840F195B-99EA-495C-2445-68935B113B5B}"/>
          </ac:spMkLst>
        </pc:spChg>
        <pc:spChg chg="mod">
          <ac:chgData name="Sarah Carter" userId="4b4e2a7e9c42e1b2" providerId="LiveId" clId="{5984835C-893F-4A6A-898C-C18F8B588EBF}" dt="2025-03-01T03:38:28.195" v="3549"/>
          <ac:spMkLst>
            <pc:docMk/>
            <pc:sldMk cId="1442431463" sldId="260"/>
            <ac:spMk id="59" creationId="{7F2ECFAA-EBB4-05F9-F9FD-D692BF573EA6}"/>
          </ac:spMkLst>
        </pc:spChg>
        <pc:spChg chg="mod">
          <ac:chgData name="Sarah Carter" userId="4b4e2a7e9c42e1b2" providerId="LiveId" clId="{5984835C-893F-4A6A-898C-C18F8B588EBF}" dt="2025-03-01T03:38:28.195" v="3549"/>
          <ac:spMkLst>
            <pc:docMk/>
            <pc:sldMk cId="1442431463" sldId="260"/>
            <ac:spMk id="65" creationId="{B9726F6C-D164-B566-576B-D2EE5585ACE4}"/>
          </ac:spMkLst>
        </pc:spChg>
        <pc:spChg chg="mod">
          <ac:chgData name="Sarah Carter" userId="4b4e2a7e9c42e1b2" providerId="LiveId" clId="{5984835C-893F-4A6A-898C-C18F8B588EBF}" dt="2025-03-01T03:38:28.195" v="3549"/>
          <ac:spMkLst>
            <pc:docMk/>
            <pc:sldMk cId="1442431463" sldId="260"/>
            <ac:spMk id="67" creationId="{23C87B31-65D7-8482-A98B-B9D7EE5D30D4}"/>
          </ac:spMkLst>
        </pc:spChg>
        <pc:spChg chg="mod">
          <ac:chgData name="Sarah Carter" userId="4b4e2a7e9c42e1b2" providerId="LiveId" clId="{5984835C-893F-4A6A-898C-C18F8B588EBF}" dt="2025-03-01T03:38:28.195" v="3549"/>
          <ac:spMkLst>
            <pc:docMk/>
            <pc:sldMk cId="1442431463" sldId="260"/>
            <ac:spMk id="73" creationId="{1BE9CC19-BF10-E114-40CB-6DC5254A9E7C}"/>
          </ac:spMkLst>
        </pc:spChg>
        <pc:spChg chg="mod">
          <ac:chgData name="Sarah Carter" userId="4b4e2a7e9c42e1b2" providerId="LiveId" clId="{5984835C-893F-4A6A-898C-C18F8B588EBF}" dt="2025-03-01T03:38:28.195" v="3549"/>
          <ac:spMkLst>
            <pc:docMk/>
            <pc:sldMk cId="1442431463" sldId="260"/>
            <ac:spMk id="79" creationId="{00D5EFF1-84AE-6999-4886-EDBD989A74FF}"/>
          </ac:spMkLst>
        </pc:spChg>
        <pc:spChg chg="mod">
          <ac:chgData name="Sarah Carter" userId="4b4e2a7e9c42e1b2" providerId="LiveId" clId="{5984835C-893F-4A6A-898C-C18F8B588EBF}" dt="2025-03-01T03:38:28.195" v="3549"/>
          <ac:spMkLst>
            <pc:docMk/>
            <pc:sldMk cId="1442431463" sldId="260"/>
            <ac:spMk id="84" creationId="{80E81F34-B52F-4D99-18AC-D08467A43923}"/>
          </ac:spMkLst>
        </pc:spChg>
        <pc:spChg chg="mod">
          <ac:chgData name="Sarah Carter" userId="4b4e2a7e9c42e1b2" providerId="LiveId" clId="{5984835C-893F-4A6A-898C-C18F8B588EBF}" dt="2025-03-01T03:38:28.195" v="3549"/>
          <ac:spMkLst>
            <pc:docMk/>
            <pc:sldMk cId="1442431463" sldId="260"/>
            <ac:spMk id="85" creationId="{82729E62-CA35-AB21-022B-A702EC85ED68}"/>
          </ac:spMkLst>
        </pc:spChg>
        <pc:spChg chg="mod">
          <ac:chgData name="Sarah Carter" userId="4b4e2a7e9c42e1b2" providerId="LiveId" clId="{5984835C-893F-4A6A-898C-C18F8B588EBF}" dt="2025-03-01T03:38:28.195" v="3549"/>
          <ac:spMkLst>
            <pc:docMk/>
            <pc:sldMk cId="1442431463" sldId="260"/>
            <ac:spMk id="92" creationId="{F6B90EFA-2648-18F9-1B88-428E7CF82F22}"/>
          </ac:spMkLst>
        </pc:spChg>
        <pc:spChg chg="add mod">
          <ac:chgData name="Sarah Carter" userId="4b4e2a7e9c42e1b2" providerId="LiveId" clId="{5984835C-893F-4A6A-898C-C18F8B588EBF}" dt="2025-03-01T03:39:18.625" v="3990"/>
          <ac:spMkLst>
            <pc:docMk/>
            <pc:sldMk cId="1442431463" sldId="260"/>
            <ac:spMk id="94" creationId="{9864815A-2A17-489C-E67C-8E189175D547}"/>
          </ac:spMkLst>
        </pc:spChg>
        <pc:grpChg chg="mod">
          <ac:chgData name="Sarah Carter" userId="4b4e2a7e9c42e1b2" providerId="LiveId" clId="{5984835C-893F-4A6A-898C-C18F8B588EBF}" dt="2025-03-01T03:38:28.195" v="3548" actId="1076"/>
          <ac:grpSpMkLst>
            <pc:docMk/>
            <pc:sldMk cId="1442431463" sldId="260"/>
            <ac:grpSpMk id="2" creationId="{F17906C6-DC89-6BD0-8C29-B46A43D39D24}"/>
          </ac:grpSpMkLst>
        </pc:grpChg>
        <pc:grpChg chg="del mod">
          <ac:chgData name="Sarah Carter" userId="4b4e2a7e9c42e1b2" providerId="LiveId" clId="{5984835C-893F-4A6A-898C-C18F8B588EBF}" dt="2025-03-01T03:37:20.109" v="3428" actId="478"/>
          <ac:grpSpMkLst>
            <pc:docMk/>
            <pc:sldMk cId="1442431463" sldId="260"/>
            <ac:grpSpMk id="8" creationId="{3531AF36-7162-547D-755F-8CE074D5856B}"/>
          </ac:grpSpMkLst>
        </pc:grpChg>
        <pc:picChg chg="add mod topLvl">
          <ac:chgData name="Sarah Carter" userId="4b4e2a7e9c42e1b2" providerId="LiveId" clId="{5984835C-893F-4A6A-898C-C18F8B588EBF}" dt="2025-02-22T18:05:48.498" v="2826"/>
          <ac:picMkLst>
            <pc:docMk/>
            <pc:sldMk cId="1442431463" sldId="260"/>
            <ac:picMk id="3" creationId="{736BC1C8-51ED-E5A5-F0E8-F92B4589BDF2}"/>
          </ac:picMkLst>
        </pc:picChg>
        <pc:picChg chg="mod">
          <ac:chgData name="Sarah Carter" userId="4b4e2a7e9c42e1b2" providerId="LiveId" clId="{5984835C-893F-4A6A-898C-C18F8B588EBF}" dt="2025-02-22T18:03:52.891" v="1381"/>
          <ac:picMkLst>
            <pc:docMk/>
            <pc:sldMk cId="1442431463" sldId="260"/>
            <ac:picMk id="9" creationId="{A98C3EBB-03D2-5D94-098E-08BA5F237F80}"/>
          </ac:picMkLst>
        </pc:picChg>
        <pc:picChg chg="mod">
          <ac:chgData name="Sarah Carter" userId="4b4e2a7e9c42e1b2" providerId="LiveId" clId="{5984835C-893F-4A6A-898C-C18F8B588EBF}" dt="2025-02-22T18:03:53.486" v="1415"/>
          <ac:picMkLst>
            <pc:docMk/>
            <pc:sldMk cId="1442431463" sldId="260"/>
            <ac:picMk id="43" creationId="{E6BA1B76-E198-43E0-D7EF-C84F0B53C575}"/>
          </ac:picMkLst>
        </pc:picChg>
        <pc:picChg chg="mod">
          <ac:chgData name="Sarah Carter" userId="4b4e2a7e9c42e1b2" providerId="LiveId" clId="{5984835C-893F-4A6A-898C-C18F8B588EBF}" dt="2025-02-22T18:03:53.493" v="1416"/>
          <ac:picMkLst>
            <pc:docMk/>
            <pc:sldMk cId="1442431463" sldId="260"/>
            <ac:picMk id="44" creationId="{B93CABBF-20AE-4739-DF3B-E5D14C34009C}"/>
          </ac:picMkLst>
        </pc:picChg>
        <pc:picChg chg="mod">
          <ac:chgData name="Sarah Carter" userId="4b4e2a7e9c42e1b2" providerId="LiveId" clId="{5984835C-893F-4A6A-898C-C18F8B588EBF}" dt="2025-02-22T18:03:53.502" v="1417"/>
          <ac:picMkLst>
            <pc:docMk/>
            <pc:sldMk cId="1442431463" sldId="260"/>
            <ac:picMk id="45" creationId="{6A505A07-90C3-1684-1754-0F58A877DEC7}"/>
          </ac:picMkLst>
        </pc:picChg>
        <pc:picChg chg="mod">
          <ac:chgData name="Sarah Carter" userId="4b4e2a7e9c42e1b2" providerId="LiveId" clId="{5984835C-893F-4A6A-898C-C18F8B588EBF}" dt="2025-02-22T18:03:53.502" v="1418"/>
          <ac:picMkLst>
            <pc:docMk/>
            <pc:sldMk cId="1442431463" sldId="260"/>
            <ac:picMk id="46" creationId="{36C648FE-892F-9C4D-71D3-41CD490A7C08}"/>
          </ac:picMkLst>
        </pc:picChg>
        <pc:picChg chg="mod">
          <ac:chgData name="Sarah Carter" userId="4b4e2a7e9c42e1b2" providerId="LiveId" clId="{5984835C-893F-4A6A-898C-C18F8B588EBF}" dt="2025-02-22T18:03:53.518" v="1419"/>
          <ac:picMkLst>
            <pc:docMk/>
            <pc:sldMk cId="1442431463" sldId="260"/>
            <ac:picMk id="47" creationId="{E460DB3B-A52E-5CEB-02A3-387344F6A871}"/>
          </ac:picMkLst>
        </pc:picChg>
        <pc:picChg chg="add mod">
          <ac:chgData name="Sarah Carter" userId="4b4e2a7e9c42e1b2" providerId="LiveId" clId="{5984835C-893F-4A6A-898C-C18F8B588EBF}" dt="2025-02-22T18:03:53.534" v="1424"/>
          <ac:picMkLst>
            <pc:docMk/>
            <pc:sldMk cId="1442431463" sldId="260"/>
            <ac:picMk id="52" creationId="{5C9F3E86-1BDE-13C2-BB5A-88C87F00A9E5}"/>
          </ac:picMkLst>
        </pc:picChg>
        <pc:cxnChg chg="mod">
          <ac:chgData name="Sarah Carter" userId="4b4e2a7e9c42e1b2" providerId="LiveId" clId="{5984835C-893F-4A6A-898C-C18F8B588EBF}" dt="2025-02-22T18:03:53.518" v="1420"/>
          <ac:cxnSpMkLst>
            <pc:docMk/>
            <pc:sldMk cId="1442431463" sldId="260"/>
            <ac:cxnSpMk id="48" creationId="{424C96A1-028E-C4CF-8396-0845B61212FC}"/>
          </ac:cxnSpMkLst>
        </pc:cxnChg>
      </pc:sldChg>
      <pc:sldChg chg="addSp delSp modSp add mod">
        <pc:chgData name="Sarah Carter" userId="4b4e2a7e9c42e1b2" providerId="LiveId" clId="{5984835C-893F-4A6A-898C-C18F8B588EBF}" dt="2025-03-01T03:39:23.181" v="3991"/>
        <pc:sldMkLst>
          <pc:docMk/>
          <pc:sldMk cId="4162550011" sldId="261"/>
        </pc:sldMkLst>
        <pc:spChg chg="add mod topLvl">
          <ac:chgData name="Sarah Carter" userId="4b4e2a7e9c42e1b2" providerId="LiveId" clId="{5984835C-893F-4A6A-898C-C18F8B588EBF}" dt="2025-03-01T03:35:49.347" v="3256" actId="948"/>
          <ac:spMkLst>
            <pc:docMk/>
            <pc:sldMk cId="4162550011" sldId="261"/>
            <ac:spMk id="4" creationId="{7A51D3AE-B977-0552-FA80-7F81E9CC84E1}"/>
          </ac:spMkLst>
        </pc:spChg>
        <pc:spChg chg="add mod">
          <ac:chgData name="Sarah Carter" userId="4b4e2a7e9c42e1b2" providerId="LiveId" clId="{5984835C-893F-4A6A-898C-C18F8B588EBF}" dt="2025-02-22T18:03:53.549" v="1476"/>
          <ac:spMkLst>
            <pc:docMk/>
            <pc:sldMk cId="4162550011" sldId="261"/>
            <ac:spMk id="6" creationId="{031C6761-537C-A103-C3BB-7389D152EFF0}"/>
          </ac:spMkLst>
        </pc:spChg>
        <pc:spChg chg="add mod">
          <ac:chgData name="Sarah Carter" userId="4b4e2a7e9c42e1b2" providerId="LiveId" clId="{5984835C-893F-4A6A-898C-C18F8B588EBF}" dt="2025-03-01T03:38:59.596" v="3822" actId="948"/>
          <ac:spMkLst>
            <pc:docMk/>
            <pc:sldMk cId="4162550011" sldId="261"/>
            <ac:spMk id="7" creationId="{6F3A5F16-8154-4D32-269E-4CC6F81D801B}"/>
          </ac:spMkLst>
        </pc:spChg>
        <pc:spChg chg="mod">
          <ac:chgData name="Sarah Carter" userId="4b4e2a7e9c42e1b2" providerId="LiveId" clId="{5984835C-893F-4A6A-898C-C18F8B588EBF}" dt="2025-02-22T18:03:53.549" v="1480"/>
          <ac:spMkLst>
            <pc:docMk/>
            <pc:sldMk cId="4162550011" sldId="261"/>
            <ac:spMk id="10" creationId="{DC086862-4983-9186-BC9D-C984031CD5AA}"/>
          </ac:spMkLst>
        </pc:spChg>
        <pc:spChg chg="mod">
          <ac:chgData name="Sarah Carter" userId="4b4e2a7e9c42e1b2" providerId="LiveId" clId="{5984835C-893F-4A6A-898C-C18F8B588EBF}" dt="2025-02-22T18:03:53.549" v="1481"/>
          <ac:spMkLst>
            <pc:docMk/>
            <pc:sldMk cId="4162550011" sldId="261"/>
            <ac:spMk id="11" creationId="{1D18940A-535C-9A8E-F6E1-22D9100C6A80}"/>
          </ac:spMkLst>
        </pc:spChg>
        <pc:spChg chg="mod">
          <ac:chgData name="Sarah Carter" userId="4b4e2a7e9c42e1b2" providerId="LiveId" clId="{5984835C-893F-4A6A-898C-C18F8B588EBF}" dt="2025-02-22T18:03:53.565" v="1482"/>
          <ac:spMkLst>
            <pc:docMk/>
            <pc:sldMk cId="4162550011" sldId="261"/>
            <ac:spMk id="12" creationId="{0028F1F9-57D9-99E8-33D1-92CAD0DB0BB5}"/>
          </ac:spMkLst>
        </pc:spChg>
        <pc:spChg chg="mod">
          <ac:chgData name="Sarah Carter" userId="4b4e2a7e9c42e1b2" providerId="LiveId" clId="{5984835C-893F-4A6A-898C-C18F8B588EBF}" dt="2025-02-22T18:03:53.565" v="1483"/>
          <ac:spMkLst>
            <pc:docMk/>
            <pc:sldMk cId="4162550011" sldId="261"/>
            <ac:spMk id="13" creationId="{CED7BD7A-A68D-111F-A978-229E2A1B18F7}"/>
          </ac:spMkLst>
        </pc:spChg>
        <pc:spChg chg="mod">
          <ac:chgData name="Sarah Carter" userId="4b4e2a7e9c42e1b2" providerId="LiveId" clId="{5984835C-893F-4A6A-898C-C18F8B588EBF}" dt="2025-02-22T18:03:53.565" v="1484"/>
          <ac:spMkLst>
            <pc:docMk/>
            <pc:sldMk cId="4162550011" sldId="261"/>
            <ac:spMk id="14" creationId="{50EDB23F-E8C1-7F10-07BC-0D06F0AA04DD}"/>
          </ac:spMkLst>
        </pc:spChg>
        <pc:spChg chg="mod">
          <ac:chgData name="Sarah Carter" userId="4b4e2a7e9c42e1b2" providerId="LiveId" clId="{5984835C-893F-4A6A-898C-C18F8B588EBF}" dt="2025-02-22T18:03:53.565" v="1485"/>
          <ac:spMkLst>
            <pc:docMk/>
            <pc:sldMk cId="4162550011" sldId="261"/>
            <ac:spMk id="15" creationId="{6215E8EF-2F60-6A6B-D6C3-2B83F8A6BA22}"/>
          </ac:spMkLst>
        </pc:spChg>
        <pc:spChg chg="mod">
          <ac:chgData name="Sarah Carter" userId="4b4e2a7e9c42e1b2" providerId="LiveId" clId="{5984835C-893F-4A6A-898C-C18F8B588EBF}" dt="2025-02-22T18:03:53.581" v="1486"/>
          <ac:spMkLst>
            <pc:docMk/>
            <pc:sldMk cId="4162550011" sldId="261"/>
            <ac:spMk id="16" creationId="{454A4352-DABC-C444-4A9D-C88AC3E4F8F0}"/>
          </ac:spMkLst>
        </pc:spChg>
        <pc:spChg chg="mod">
          <ac:chgData name="Sarah Carter" userId="4b4e2a7e9c42e1b2" providerId="LiveId" clId="{5984835C-893F-4A6A-898C-C18F8B588EBF}" dt="2025-02-22T18:03:53.581" v="1487"/>
          <ac:spMkLst>
            <pc:docMk/>
            <pc:sldMk cId="4162550011" sldId="261"/>
            <ac:spMk id="17" creationId="{A1DAAE4B-1E78-8A51-0002-4A4A64A8770F}"/>
          </ac:spMkLst>
        </pc:spChg>
        <pc:spChg chg="mod">
          <ac:chgData name="Sarah Carter" userId="4b4e2a7e9c42e1b2" providerId="LiveId" clId="{5984835C-893F-4A6A-898C-C18F8B588EBF}" dt="2025-02-22T18:03:53.596" v="1488"/>
          <ac:spMkLst>
            <pc:docMk/>
            <pc:sldMk cId="4162550011" sldId="261"/>
            <ac:spMk id="18" creationId="{D0539E00-F643-2557-0CC9-C443C6A76C22}"/>
          </ac:spMkLst>
        </pc:spChg>
        <pc:spChg chg="mod">
          <ac:chgData name="Sarah Carter" userId="4b4e2a7e9c42e1b2" providerId="LiveId" clId="{5984835C-893F-4A6A-898C-C18F8B588EBF}" dt="2025-02-22T18:03:53.596" v="1489"/>
          <ac:spMkLst>
            <pc:docMk/>
            <pc:sldMk cId="4162550011" sldId="261"/>
            <ac:spMk id="19" creationId="{AC379B20-63EB-2048-F1A6-4AA8840006F4}"/>
          </ac:spMkLst>
        </pc:spChg>
        <pc:spChg chg="mod">
          <ac:chgData name="Sarah Carter" userId="4b4e2a7e9c42e1b2" providerId="LiveId" clId="{5984835C-893F-4A6A-898C-C18F8B588EBF}" dt="2025-02-22T18:03:53.612" v="1490"/>
          <ac:spMkLst>
            <pc:docMk/>
            <pc:sldMk cId="4162550011" sldId="261"/>
            <ac:spMk id="20" creationId="{967E8581-A72C-92E9-4B41-AEE14F17D733}"/>
          </ac:spMkLst>
        </pc:spChg>
        <pc:spChg chg="mod">
          <ac:chgData name="Sarah Carter" userId="4b4e2a7e9c42e1b2" providerId="LiveId" clId="{5984835C-893F-4A6A-898C-C18F8B588EBF}" dt="2025-02-22T18:03:53.612" v="1491"/>
          <ac:spMkLst>
            <pc:docMk/>
            <pc:sldMk cId="4162550011" sldId="261"/>
            <ac:spMk id="21" creationId="{DF3B42C0-6882-5D88-0F8C-A1A3143D521D}"/>
          </ac:spMkLst>
        </pc:spChg>
        <pc:spChg chg="mod">
          <ac:chgData name="Sarah Carter" userId="4b4e2a7e9c42e1b2" providerId="LiveId" clId="{5984835C-893F-4A6A-898C-C18F8B588EBF}" dt="2025-02-22T18:03:53.628" v="1492"/>
          <ac:spMkLst>
            <pc:docMk/>
            <pc:sldMk cId="4162550011" sldId="261"/>
            <ac:spMk id="22" creationId="{B7F9BFFE-F4C3-9605-C524-021A64AAEE9E}"/>
          </ac:spMkLst>
        </pc:spChg>
        <pc:spChg chg="mod">
          <ac:chgData name="Sarah Carter" userId="4b4e2a7e9c42e1b2" providerId="LiveId" clId="{5984835C-893F-4A6A-898C-C18F8B588EBF}" dt="2025-02-22T18:03:53.644" v="1493"/>
          <ac:spMkLst>
            <pc:docMk/>
            <pc:sldMk cId="4162550011" sldId="261"/>
            <ac:spMk id="23" creationId="{563A949F-ADE2-028D-E1DB-D719B0DD73B8}"/>
          </ac:spMkLst>
        </pc:spChg>
        <pc:spChg chg="mod">
          <ac:chgData name="Sarah Carter" userId="4b4e2a7e9c42e1b2" providerId="LiveId" clId="{5984835C-893F-4A6A-898C-C18F8B588EBF}" dt="2025-02-22T18:03:53.657" v="1494"/>
          <ac:spMkLst>
            <pc:docMk/>
            <pc:sldMk cId="4162550011" sldId="261"/>
            <ac:spMk id="24" creationId="{79CBD808-ECA1-534F-F7BA-0CAD45047B4A}"/>
          </ac:spMkLst>
        </pc:spChg>
        <pc:spChg chg="mod">
          <ac:chgData name="Sarah Carter" userId="4b4e2a7e9c42e1b2" providerId="LiveId" clId="{5984835C-893F-4A6A-898C-C18F8B588EBF}" dt="2025-02-22T18:03:53.670" v="1495"/>
          <ac:spMkLst>
            <pc:docMk/>
            <pc:sldMk cId="4162550011" sldId="261"/>
            <ac:spMk id="25" creationId="{8FCEFA7D-CBEF-CC5C-11CD-376A587FD941}"/>
          </ac:spMkLst>
        </pc:spChg>
        <pc:spChg chg="mod">
          <ac:chgData name="Sarah Carter" userId="4b4e2a7e9c42e1b2" providerId="LiveId" clId="{5984835C-893F-4A6A-898C-C18F8B588EBF}" dt="2025-02-22T18:03:53.675" v="1496"/>
          <ac:spMkLst>
            <pc:docMk/>
            <pc:sldMk cId="4162550011" sldId="261"/>
            <ac:spMk id="26" creationId="{7AE3CD56-452F-C743-BD17-269EEC66C325}"/>
          </ac:spMkLst>
        </pc:spChg>
        <pc:spChg chg="mod">
          <ac:chgData name="Sarah Carter" userId="4b4e2a7e9c42e1b2" providerId="LiveId" clId="{5984835C-893F-4A6A-898C-C18F8B588EBF}" dt="2025-02-22T18:03:53.693" v="1497"/>
          <ac:spMkLst>
            <pc:docMk/>
            <pc:sldMk cId="4162550011" sldId="261"/>
            <ac:spMk id="27" creationId="{B51DFE84-E49B-E00F-8874-DE4B2C56F6F6}"/>
          </ac:spMkLst>
        </pc:spChg>
        <pc:spChg chg="mod">
          <ac:chgData name="Sarah Carter" userId="4b4e2a7e9c42e1b2" providerId="LiveId" clId="{5984835C-893F-4A6A-898C-C18F8B588EBF}" dt="2025-02-22T18:03:53.707" v="1498"/>
          <ac:spMkLst>
            <pc:docMk/>
            <pc:sldMk cId="4162550011" sldId="261"/>
            <ac:spMk id="28" creationId="{AC6118D1-FAFE-D1EB-2DDE-6BA922908537}"/>
          </ac:spMkLst>
        </pc:spChg>
        <pc:spChg chg="mod">
          <ac:chgData name="Sarah Carter" userId="4b4e2a7e9c42e1b2" providerId="LiveId" clId="{5984835C-893F-4A6A-898C-C18F8B588EBF}" dt="2025-02-22T18:03:53.723" v="1499"/>
          <ac:spMkLst>
            <pc:docMk/>
            <pc:sldMk cId="4162550011" sldId="261"/>
            <ac:spMk id="29" creationId="{84559901-E96D-8579-D5B0-74E37AFE5253}"/>
          </ac:spMkLst>
        </pc:spChg>
        <pc:spChg chg="mod">
          <ac:chgData name="Sarah Carter" userId="4b4e2a7e9c42e1b2" providerId="LiveId" clId="{5984835C-893F-4A6A-898C-C18F8B588EBF}" dt="2025-02-22T18:03:53.738" v="1500"/>
          <ac:spMkLst>
            <pc:docMk/>
            <pc:sldMk cId="4162550011" sldId="261"/>
            <ac:spMk id="30" creationId="{6556E0CF-D49D-DE8F-D66E-B655316D3B97}"/>
          </ac:spMkLst>
        </pc:spChg>
        <pc:spChg chg="mod">
          <ac:chgData name="Sarah Carter" userId="4b4e2a7e9c42e1b2" providerId="LiveId" clId="{5984835C-893F-4A6A-898C-C18F8B588EBF}" dt="2025-02-22T18:03:53.770" v="1501"/>
          <ac:spMkLst>
            <pc:docMk/>
            <pc:sldMk cId="4162550011" sldId="261"/>
            <ac:spMk id="31" creationId="{77EBD980-79AA-5C5D-D9A2-925C0C96CB44}"/>
          </ac:spMkLst>
        </pc:spChg>
        <pc:spChg chg="mod">
          <ac:chgData name="Sarah Carter" userId="4b4e2a7e9c42e1b2" providerId="LiveId" clId="{5984835C-893F-4A6A-898C-C18F8B588EBF}" dt="2025-02-22T18:03:53.793" v="1502"/>
          <ac:spMkLst>
            <pc:docMk/>
            <pc:sldMk cId="4162550011" sldId="261"/>
            <ac:spMk id="32" creationId="{C20F7272-78DC-E36A-4013-D0A615820158}"/>
          </ac:spMkLst>
        </pc:spChg>
        <pc:spChg chg="mod">
          <ac:chgData name="Sarah Carter" userId="4b4e2a7e9c42e1b2" providerId="LiveId" clId="{5984835C-893F-4A6A-898C-C18F8B588EBF}" dt="2025-02-22T18:03:53.817" v="1503"/>
          <ac:spMkLst>
            <pc:docMk/>
            <pc:sldMk cId="4162550011" sldId="261"/>
            <ac:spMk id="33" creationId="{44BD8BFC-F480-6826-2C7C-62C016A0FD62}"/>
          </ac:spMkLst>
        </pc:spChg>
        <pc:spChg chg="mod">
          <ac:chgData name="Sarah Carter" userId="4b4e2a7e9c42e1b2" providerId="LiveId" clId="{5984835C-893F-4A6A-898C-C18F8B588EBF}" dt="2025-02-22T18:03:53.833" v="1504"/>
          <ac:spMkLst>
            <pc:docMk/>
            <pc:sldMk cId="4162550011" sldId="261"/>
            <ac:spMk id="34" creationId="{4EF179D8-A4C0-1BF6-478C-8E766816073E}"/>
          </ac:spMkLst>
        </pc:spChg>
        <pc:spChg chg="mod">
          <ac:chgData name="Sarah Carter" userId="4b4e2a7e9c42e1b2" providerId="LiveId" clId="{5984835C-893F-4A6A-898C-C18F8B588EBF}" dt="2025-02-22T18:03:53.864" v="1505"/>
          <ac:spMkLst>
            <pc:docMk/>
            <pc:sldMk cId="4162550011" sldId="261"/>
            <ac:spMk id="35" creationId="{8DF7EE2D-C6E7-5963-668A-8EAA288EFC3E}"/>
          </ac:spMkLst>
        </pc:spChg>
        <pc:spChg chg="mod">
          <ac:chgData name="Sarah Carter" userId="4b4e2a7e9c42e1b2" providerId="LiveId" clId="{5984835C-893F-4A6A-898C-C18F8B588EBF}" dt="2025-02-22T18:03:53.896" v="1506"/>
          <ac:spMkLst>
            <pc:docMk/>
            <pc:sldMk cId="4162550011" sldId="261"/>
            <ac:spMk id="36" creationId="{E495B4F9-B673-A2BE-4632-DAF0BC9687D8}"/>
          </ac:spMkLst>
        </pc:spChg>
        <pc:spChg chg="mod">
          <ac:chgData name="Sarah Carter" userId="4b4e2a7e9c42e1b2" providerId="LiveId" clId="{5984835C-893F-4A6A-898C-C18F8B588EBF}" dt="2025-02-22T18:03:53.929" v="1507"/>
          <ac:spMkLst>
            <pc:docMk/>
            <pc:sldMk cId="4162550011" sldId="261"/>
            <ac:spMk id="37" creationId="{15FC430D-506B-ACC3-045F-6F0227CE1B27}"/>
          </ac:spMkLst>
        </pc:spChg>
        <pc:spChg chg="mod">
          <ac:chgData name="Sarah Carter" userId="4b4e2a7e9c42e1b2" providerId="LiveId" clId="{5984835C-893F-4A6A-898C-C18F8B588EBF}" dt="2025-02-22T18:03:53.959" v="1508"/>
          <ac:spMkLst>
            <pc:docMk/>
            <pc:sldMk cId="4162550011" sldId="261"/>
            <ac:spMk id="38" creationId="{4F7826E6-248C-3619-D7FD-311D5C555F59}"/>
          </ac:spMkLst>
        </pc:spChg>
        <pc:spChg chg="mod">
          <ac:chgData name="Sarah Carter" userId="4b4e2a7e9c42e1b2" providerId="LiveId" clId="{5984835C-893F-4A6A-898C-C18F8B588EBF}" dt="2025-02-22T18:03:53.994" v="1509"/>
          <ac:spMkLst>
            <pc:docMk/>
            <pc:sldMk cId="4162550011" sldId="261"/>
            <ac:spMk id="39" creationId="{F9957CEE-B0A0-405B-FDFB-1C71B09954BD}"/>
          </ac:spMkLst>
        </pc:spChg>
        <pc:spChg chg="mod">
          <ac:chgData name="Sarah Carter" userId="4b4e2a7e9c42e1b2" providerId="LiveId" clId="{5984835C-893F-4A6A-898C-C18F8B588EBF}" dt="2025-02-22T18:03:54.038" v="1510"/>
          <ac:spMkLst>
            <pc:docMk/>
            <pc:sldMk cId="4162550011" sldId="261"/>
            <ac:spMk id="40" creationId="{4335E721-79C2-FB02-C8B5-337CEC592AE0}"/>
          </ac:spMkLst>
        </pc:spChg>
        <pc:spChg chg="mod">
          <ac:chgData name="Sarah Carter" userId="4b4e2a7e9c42e1b2" providerId="LiveId" clId="{5984835C-893F-4A6A-898C-C18F8B588EBF}" dt="2025-02-22T18:03:54.069" v="1511"/>
          <ac:spMkLst>
            <pc:docMk/>
            <pc:sldMk cId="4162550011" sldId="261"/>
            <ac:spMk id="41" creationId="{2BC41905-A982-ABB2-C1B6-F7390BAEE3DB}"/>
          </ac:spMkLst>
        </pc:spChg>
        <pc:spChg chg="mod">
          <ac:chgData name="Sarah Carter" userId="4b4e2a7e9c42e1b2" providerId="LiveId" clId="{5984835C-893F-4A6A-898C-C18F8B588EBF}" dt="2025-02-22T18:03:54.117" v="1512"/>
          <ac:spMkLst>
            <pc:docMk/>
            <pc:sldMk cId="4162550011" sldId="261"/>
            <ac:spMk id="42" creationId="{E2258BC6-BA61-3B05-52F5-47258211E9D3}"/>
          </ac:spMkLst>
        </pc:spChg>
        <pc:spChg chg="mod">
          <ac:chgData name="Sarah Carter" userId="4b4e2a7e9c42e1b2" providerId="LiveId" clId="{5984835C-893F-4A6A-898C-C18F8B588EBF}" dt="2025-02-22T18:03:54.148" v="1519"/>
          <ac:spMkLst>
            <pc:docMk/>
            <pc:sldMk cId="4162550011" sldId="261"/>
            <ac:spMk id="49" creationId="{F1DCC8E6-2C46-40FF-EC7C-83E09019E787}"/>
          </ac:spMkLst>
        </pc:spChg>
        <pc:spChg chg="mod">
          <ac:chgData name="Sarah Carter" userId="4b4e2a7e9c42e1b2" providerId="LiveId" clId="{5984835C-893F-4A6A-898C-C18F8B588EBF}" dt="2025-02-22T18:03:54.164" v="1520"/>
          <ac:spMkLst>
            <pc:docMk/>
            <pc:sldMk cId="4162550011" sldId="261"/>
            <ac:spMk id="50" creationId="{F1B0BEEC-7456-00CE-FAE6-5A433459B044}"/>
          </ac:spMkLst>
        </pc:spChg>
        <pc:spChg chg="add mod">
          <ac:chgData name="Sarah Carter" userId="4b4e2a7e9c42e1b2" providerId="LiveId" clId="{5984835C-893F-4A6A-898C-C18F8B588EBF}" dt="2025-02-22T18:03:54.164" v="1521"/>
          <ac:spMkLst>
            <pc:docMk/>
            <pc:sldMk cId="4162550011" sldId="261"/>
            <ac:spMk id="51" creationId="{D5972205-CFFB-0257-90F8-19FA8F9D14E2}"/>
          </ac:spMkLst>
        </pc:spChg>
        <pc:spChg chg="mod">
          <ac:chgData name="Sarah Carter" userId="4b4e2a7e9c42e1b2" providerId="LiveId" clId="{5984835C-893F-4A6A-898C-C18F8B588EBF}" dt="2025-03-01T03:38:28.195" v="3557"/>
          <ac:spMkLst>
            <pc:docMk/>
            <pc:sldMk cId="4162550011" sldId="261"/>
            <ac:spMk id="57" creationId="{47489459-A8A2-A7B0-1185-64896FB3CCE3}"/>
          </ac:spMkLst>
        </pc:spChg>
        <pc:spChg chg="mod">
          <ac:chgData name="Sarah Carter" userId="4b4e2a7e9c42e1b2" providerId="LiveId" clId="{5984835C-893F-4A6A-898C-C18F8B588EBF}" dt="2025-03-01T03:38:28.195" v="3557"/>
          <ac:spMkLst>
            <pc:docMk/>
            <pc:sldMk cId="4162550011" sldId="261"/>
            <ac:spMk id="59" creationId="{AF6E27C1-7D05-D52E-382D-3AD3A39EDDB0}"/>
          </ac:spMkLst>
        </pc:spChg>
        <pc:spChg chg="mod">
          <ac:chgData name="Sarah Carter" userId="4b4e2a7e9c42e1b2" providerId="LiveId" clId="{5984835C-893F-4A6A-898C-C18F8B588EBF}" dt="2025-03-01T03:38:28.195" v="3557"/>
          <ac:spMkLst>
            <pc:docMk/>
            <pc:sldMk cId="4162550011" sldId="261"/>
            <ac:spMk id="60" creationId="{10B3CC5E-66C4-81E0-91B1-C6C75F0B2FA3}"/>
          </ac:spMkLst>
        </pc:spChg>
        <pc:spChg chg="mod">
          <ac:chgData name="Sarah Carter" userId="4b4e2a7e9c42e1b2" providerId="LiveId" clId="{5984835C-893F-4A6A-898C-C18F8B588EBF}" dt="2025-03-01T03:38:28.195" v="3557"/>
          <ac:spMkLst>
            <pc:docMk/>
            <pc:sldMk cId="4162550011" sldId="261"/>
            <ac:spMk id="67" creationId="{43F957E1-C9B9-35E9-B6E7-021225E42B41}"/>
          </ac:spMkLst>
        </pc:spChg>
        <pc:spChg chg="mod">
          <ac:chgData name="Sarah Carter" userId="4b4e2a7e9c42e1b2" providerId="LiveId" clId="{5984835C-893F-4A6A-898C-C18F8B588EBF}" dt="2025-03-01T03:38:28.195" v="3557"/>
          <ac:spMkLst>
            <pc:docMk/>
            <pc:sldMk cId="4162550011" sldId="261"/>
            <ac:spMk id="68" creationId="{67839D0A-8DB9-7891-EF53-107996D23499}"/>
          </ac:spMkLst>
        </pc:spChg>
        <pc:spChg chg="mod">
          <ac:chgData name="Sarah Carter" userId="4b4e2a7e9c42e1b2" providerId="LiveId" clId="{5984835C-893F-4A6A-898C-C18F8B588EBF}" dt="2025-03-01T03:38:28.195" v="3557"/>
          <ac:spMkLst>
            <pc:docMk/>
            <pc:sldMk cId="4162550011" sldId="261"/>
            <ac:spMk id="72" creationId="{8545D1B1-B99E-E9FC-C28C-5725985C73F9}"/>
          </ac:spMkLst>
        </pc:spChg>
        <pc:spChg chg="mod">
          <ac:chgData name="Sarah Carter" userId="4b4e2a7e9c42e1b2" providerId="LiveId" clId="{5984835C-893F-4A6A-898C-C18F8B588EBF}" dt="2025-03-01T03:38:28.195" v="3557"/>
          <ac:spMkLst>
            <pc:docMk/>
            <pc:sldMk cId="4162550011" sldId="261"/>
            <ac:spMk id="77" creationId="{A8D79598-17B3-26A5-0C70-0C698D49CF52}"/>
          </ac:spMkLst>
        </pc:spChg>
        <pc:spChg chg="mod">
          <ac:chgData name="Sarah Carter" userId="4b4e2a7e9c42e1b2" providerId="LiveId" clId="{5984835C-893F-4A6A-898C-C18F8B588EBF}" dt="2025-03-01T03:38:28.195" v="3557"/>
          <ac:spMkLst>
            <pc:docMk/>
            <pc:sldMk cId="4162550011" sldId="261"/>
            <ac:spMk id="79" creationId="{910D969A-8166-EB32-948E-851E5769DAE3}"/>
          </ac:spMkLst>
        </pc:spChg>
        <pc:spChg chg="mod">
          <ac:chgData name="Sarah Carter" userId="4b4e2a7e9c42e1b2" providerId="LiveId" clId="{5984835C-893F-4A6A-898C-C18F8B588EBF}" dt="2025-03-01T03:38:28.195" v="3557"/>
          <ac:spMkLst>
            <pc:docMk/>
            <pc:sldMk cId="4162550011" sldId="261"/>
            <ac:spMk id="82" creationId="{D05FEE87-FC8E-4632-FD63-28BD769BD0DD}"/>
          </ac:spMkLst>
        </pc:spChg>
        <pc:spChg chg="mod">
          <ac:chgData name="Sarah Carter" userId="4b4e2a7e9c42e1b2" providerId="LiveId" clId="{5984835C-893F-4A6A-898C-C18F8B588EBF}" dt="2025-03-01T03:38:28.195" v="3557"/>
          <ac:spMkLst>
            <pc:docMk/>
            <pc:sldMk cId="4162550011" sldId="261"/>
            <ac:spMk id="83" creationId="{A9F02D6B-3925-FA5E-FA13-0E52EDA59109}"/>
          </ac:spMkLst>
        </pc:spChg>
        <pc:spChg chg="add mod">
          <ac:chgData name="Sarah Carter" userId="4b4e2a7e9c42e1b2" providerId="LiveId" clId="{5984835C-893F-4A6A-898C-C18F8B588EBF}" dt="2025-03-01T03:39:23.181" v="3991"/>
          <ac:spMkLst>
            <pc:docMk/>
            <pc:sldMk cId="4162550011" sldId="261"/>
            <ac:spMk id="94" creationId="{4901FE4E-625C-FEB0-68FC-B078FC3C2E5C}"/>
          </ac:spMkLst>
        </pc:spChg>
        <pc:grpChg chg="mod">
          <ac:chgData name="Sarah Carter" userId="4b4e2a7e9c42e1b2" providerId="LiveId" clId="{5984835C-893F-4A6A-898C-C18F8B588EBF}" dt="2025-03-01T03:38:28.195" v="3556" actId="1076"/>
          <ac:grpSpMkLst>
            <pc:docMk/>
            <pc:sldMk cId="4162550011" sldId="261"/>
            <ac:grpSpMk id="2" creationId="{373332BE-64B5-1029-413D-27DF0CE8D166}"/>
          </ac:grpSpMkLst>
        </pc:grpChg>
        <pc:grpChg chg="del mod">
          <ac:chgData name="Sarah Carter" userId="4b4e2a7e9c42e1b2" providerId="LiveId" clId="{5984835C-893F-4A6A-898C-C18F8B588EBF}" dt="2025-03-01T03:37:28.264" v="3429" actId="478"/>
          <ac:grpSpMkLst>
            <pc:docMk/>
            <pc:sldMk cId="4162550011" sldId="261"/>
            <ac:grpSpMk id="8" creationId="{0E5E0017-0438-DE72-24B9-491BB445816C}"/>
          </ac:grpSpMkLst>
        </pc:grpChg>
        <pc:picChg chg="add mod topLvl">
          <ac:chgData name="Sarah Carter" userId="4b4e2a7e9c42e1b2" providerId="LiveId" clId="{5984835C-893F-4A6A-898C-C18F8B588EBF}" dt="2025-02-22T18:05:48.513" v="2834"/>
          <ac:picMkLst>
            <pc:docMk/>
            <pc:sldMk cId="4162550011" sldId="261"/>
            <ac:picMk id="3" creationId="{A92384C4-5178-764D-13A2-CE2DBA3031E4}"/>
          </ac:picMkLst>
        </pc:picChg>
        <pc:picChg chg="mod">
          <ac:chgData name="Sarah Carter" userId="4b4e2a7e9c42e1b2" providerId="LiveId" clId="{5984835C-893F-4A6A-898C-C18F8B588EBF}" dt="2025-02-22T18:03:53.549" v="1479"/>
          <ac:picMkLst>
            <pc:docMk/>
            <pc:sldMk cId="4162550011" sldId="261"/>
            <ac:picMk id="9" creationId="{DBFBCBAB-CBE3-33F9-A5E6-B4E238E22603}"/>
          </ac:picMkLst>
        </pc:picChg>
        <pc:picChg chg="mod">
          <ac:chgData name="Sarah Carter" userId="4b4e2a7e9c42e1b2" providerId="LiveId" clId="{5984835C-893F-4A6A-898C-C18F8B588EBF}" dt="2025-02-22T18:03:54.117" v="1513"/>
          <ac:picMkLst>
            <pc:docMk/>
            <pc:sldMk cId="4162550011" sldId="261"/>
            <ac:picMk id="43" creationId="{7B36963B-93D3-8A15-C2B2-8BFB48A7D8B4}"/>
          </ac:picMkLst>
        </pc:picChg>
        <pc:picChg chg="mod">
          <ac:chgData name="Sarah Carter" userId="4b4e2a7e9c42e1b2" providerId="LiveId" clId="{5984835C-893F-4A6A-898C-C18F8B588EBF}" dt="2025-02-22T18:03:54.117" v="1514"/>
          <ac:picMkLst>
            <pc:docMk/>
            <pc:sldMk cId="4162550011" sldId="261"/>
            <ac:picMk id="44" creationId="{AA6EC394-0F7F-AEEF-84F0-625F5318FB18}"/>
          </ac:picMkLst>
        </pc:picChg>
        <pc:picChg chg="mod">
          <ac:chgData name="Sarah Carter" userId="4b4e2a7e9c42e1b2" providerId="LiveId" clId="{5984835C-893F-4A6A-898C-C18F8B588EBF}" dt="2025-02-22T18:03:54.132" v="1515"/>
          <ac:picMkLst>
            <pc:docMk/>
            <pc:sldMk cId="4162550011" sldId="261"/>
            <ac:picMk id="45" creationId="{387DBD85-2A79-42B2-3354-ADC0B4BCD244}"/>
          </ac:picMkLst>
        </pc:picChg>
        <pc:picChg chg="mod">
          <ac:chgData name="Sarah Carter" userId="4b4e2a7e9c42e1b2" providerId="LiveId" clId="{5984835C-893F-4A6A-898C-C18F8B588EBF}" dt="2025-02-22T18:03:54.132" v="1516"/>
          <ac:picMkLst>
            <pc:docMk/>
            <pc:sldMk cId="4162550011" sldId="261"/>
            <ac:picMk id="46" creationId="{676DBEF4-9A76-BE0E-2CD7-BED1680AFA5D}"/>
          </ac:picMkLst>
        </pc:picChg>
        <pc:picChg chg="mod">
          <ac:chgData name="Sarah Carter" userId="4b4e2a7e9c42e1b2" providerId="LiveId" clId="{5984835C-893F-4A6A-898C-C18F8B588EBF}" dt="2025-02-22T18:03:54.148" v="1517"/>
          <ac:picMkLst>
            <pc:docMk/>
            <pc:sldMk cId="4162550011" sldId="261"/>
            <ac:picMk id="47" creationId="{7B62D13E-F8C1-D895-0216-03DB002F8A0B}"/>
          </ac:picMkLst>
        </pc:picChg>
        <pc:picChg chg="add mod">
          <ac:chgData name="Sarah Carter" userId="4b4e2a7e9c42e1b2" providerId="LiveId" clId="{5984835C-893F-4A6A-898C-C18F8B588EBF}" dt="2025-02-22T18:03:54.164" v="1522"/>
          <ac:picMkLst>
            <pc:docMk/>
            <pc:sldMk cId="4162550011" sldId="261"/>
            <ac:picMk id="52" creationId="{0E3C7376-78E1-16D6-9975-699B71D4A87F}"/>
          </ac:picMkLst>
        </pc:picChg>
        <pc:cxnChg chg="mod">
          <ac:chgData name="Sarah Carter" userId="4b4e2a7e9c42e1b2" providerId="LiveId" clId="{5984835C-893F-4A6A-898C-C18F8B588EBF}" dt="2025-02-22T18:03:54.148" v="1518"/>
          <ac:cxnSpMkLst>
            <pc:docMk/>
            <pc:sldMk cId="4162550011" sldId="261"/>
            <ac:cxnSpMk id="48" creationId="{54F5CB0B-9514-AB9A-84BD-D9489511E131}"/>
          </ac:cxnSpMkLst>
        </pc:cxnChg>
      </pc:sldChg>
      <pc:sldChg chg="addSp delSp modSp add mod">
        <pc:chgData name="Sarah Carter" userId="4b4e2a7e9c42e1b2" providerId="LiveId" clId="{5984835C-893F-4A6A-898C-C18F8B588EBF}" dt="2025-03-01T03:39:26.766" v="3992"/>
        <pc:sldMkLst>
          <pc:docMk/>
          <pc:sldMk cId="938466528" sldId="262"/>
        </pc:sldMkLst>
        <pc:spChg chg="add mod topLvl">
          <ac:chgData name="Sarah Carter" userId="4b4e2a7e9c42e1b2" providerId="LiveId" clId="{5984835C-893F-4A6A-898C-C18F8B588EBF}" dt="2025-03-01T03:35:49.362" v="3271" actId="948"/>
          <ac:spMkLst>
            <pc:docMk/>
            <pc:sldMk cId="938466528" sldId="262"/>
            <ac:spMk id="4" creationId="{91764B5E-66C6-A069-3C79-525B37C13D03}"/>
          </ac:spMkLst>
        </pc:spChg>
        <pc:spChg chg="add mod">
          <ac:chgData name="Sarah Carter" userId="4b4e2a7e9c42e1b2" providerId="LiveId" clId="{5984835C-893F-4A6A-898C-C18F8B588EBF}" dt="2025-02-22T18:03:54.195" v="1574"/>
          <ac:spMkLst>
            <pc:docMk/>
            <pc:sldMk cId="938466528" sldId="262"/>
            <ac:spMk id="6" creationId="{BEC3C417-E3A4-80D3-DBAB-3CC4D48111EC}"/>
          </ac:spMkLst>
        </pc:spChg>
        <pc:spChg chg="add mod">
          <ac:chgData name="Sarah Carter" userId="4b4e2a7e9c42e1b2" providerId="LiveId" clId="{5984835C-893F-4A6A-898C-C18F8B588EBF}" dt="2025-03-01T03:38:59.602" v="3837" actId="948"/>
          <ac:spMkLst>
            <pc:docMk/>
            <pc:sldMk cId="938466528" sldId="262"/>
            <ac:spMk id="7" creationId="{C9B9080E-65E1-6F4D-019E-FBBDCCA1D59F}"/>
          </ac:spMkLst>
        </pc:spChg>
        <pc:spChg chg="mod">
          <ac:chgData name="Sarah Carter" userId="4b4e2a7e9c42e1b2" providerId="LiveId" clId="{5984835C-893F-4A6A-898C-C18F8B588EBF}" dt="2025-02-22T18:03:54.211" v="1578"/>
          <ac:spMkLst>
            <pc:docMk/>
            <pc:sldMk cId="938466528" sldId="262"/>
            <ac:spMk id="10" creationId="{9C6C90CC-F88A-CF9C-8828-E7F1AB77AC95}"/>
          </ac:spMkLst>
        </pc:spChg>
        <pc:spChg chg="mod">
          <ac:chgData name="Sarah Carter" userId="4b4e2a7e9c42e1b2" providerId="LiveId" clId="{5984835C-893F-4A6A-898C-C18F8B588EBF}" dt="2025-02-22T18:03:54.211" v="1579"/>
          <ac:spMkLst>
            <pc:docMk/>
            <pc:sldMk cId="938466528" sldId="262"/>
            <ac:spMk id="11" creationId="{25651532-51F3-04BF-C158-21849DCB61E9}"/>
          </ac:spMkLst>
        </pc:spChg>
        <pc:spChg chg="mod">
          <ac:chgData name="Sarah Carter" userId="4b4e2a7e9c42e1b2" providerId="LiveId" clId="{5984835C-893F-4A6A-898C-C18F8B588EBF}" dt="2025-02-22T18:03:54.211" v="1580"/>
          <ac:spMkLst>
            <pc:docMk/>
            <pc:sldMk cId="938466528" sldId="262"/>
            <ac:spMk id="12" creationId="{4BD58E8E-DFDD-AB24-7CAC-3E45413A2477}"/>
          </ac:spMkLst>
        </pc:spChg>
        <pc:spChg chg="mod">
          <ac:chgData name="Sarah Carter" userId="4b4e2a7e9c42e1b2" providerId="LiveId" clId="{5984835C-893F-4A6A-898C-C18F8B588EBF}" dt="2025-02-22T18:03:54.211" v="1581"/>
          <ac:spMkLst>
            <pc:docMk/>
            <pc:sldMk cId="938466528" sldId="262"/>
            <ac:spMk id="13" creationId="{034599ED-0167-E35D-D0B2-FA9DFF169970}"/>
          </ac:spMkLst>
        </pc:spChg>
        <pc:spChg chg="mod">
          <ac:chgData name="Sarah Carter" userId="4b4e2a7e9c42e1b2" providerId="LiveId" clId="{5984835C-893F-4A6A-898C-C18F8B588EBF}" dt="2025-02-22T18:03:54.226" v="1582"/>
          <ac:spMkLst>
            <pc:docMk/>
            <pc:sldMk cId="938466528" sldId="262"/>
            <ac:spMk id="14" creationId="{47BFB362-12B3-506C-19A6-BB85EA002C01}"/>
          </ac:spMkLst>
        </pc:spChg>
        <pc:spChg chg="mod">
          <ac:chgData name="Sarah Carter" userId="4b4e2a7e9c42e1b2" providerId="LiveId" clId="{5984835C-893F-4A6A-898C-C18F8B588EBF}" dt="2025-02-22T18:03:54.226" v="1583"/>
          <ac:spMkLst>
            <pc:docMk/>
            <pc:sldMk cId="938466528" sldId="262"/>
            <ac:spMk id="15" creationId="{38E61658-5F24-7559-33E6-9EF2EF24B11C}"/>
          </ac:spMkLst>
        </pc:spChg>
        <pc:spChg chg="mod">
          <ac:chgData name="Sarah Carter" userId="4b4e2a7e9c42e1b2" providerId="LiveId" clId="{5984835C-893F-4A6A-898C-C18F8B588EBF}" dt="2025-02-22T18:03:54.226" v="1584"/>
          <ac:spMkLst>
            <pc:docMk/>
            <pc:sldMk cId="938466528" sldId="262"/>
            <ac:spMk id="16" creationId="{5DCC25AF-76F3-5743-710A-DF4E7B1771B5}"/>
          </ac:spMkLst>
        </pc:spChg>
        <pc:spChg chg="mod">
          <ac:chgData name="Sarah Carter" userId="4b4e2a7e9c42e1b2" providerId="LiveId" clId="{5984835C-893F-4A6A-898C-C18F8B588EBF}" dt="2025-02-22T18:03:54.226" v="1585"/>
          <ac:spMkLst>
            <pc:docMk/>
            <pc:sldMk cId="938466528" sldId="262"/>
            <ac:spMk id="17" creationId="{B2146B26-5013-1F8D-6E3D-06D354FB535A}"/>
          </ac:spMkLst>
        </pc:spChg>
        <pc:spChg chg="mod">
          <ac:chgData name="Sarah Carter" userId="4b4e2a7e9c42e1b2" providerId="LiveId" clId="{5984835C-893F-4A6A-898C-C18F8B588EBF}" dt="2025-02-22T18:03:54.242" v="1586"/>
          <ac:spMkLst>
            <pc:docMk/>
            <pc:sldMk cId="938466528" sldId="262"/>
            <ac:spMk id="18" creationId="{7BDA9353-D618-7329-6BBF-7E19D25AF575}"/>
          </ac:spMkLst>
        </pc:spChg>
        <pc:spChg chg="mod">
          <ac:chgData name="Sarah Carter" userId="4b4e2a7e9c42e1b2" providerId="LiveId" clId="{5984835C-893F-4A6A-898C-C18F8B588EBF}" dt="2025-02-22T18:03:54.242" v="1587"/>
          <ac:spMkLst>
            <pc:docMk/>
            <pc:sldMk cId="938466528" sldId="262"/>
            <ac:spMk id="19" creationId="{D589A96F-C752-B7B5-C408-3E53EA9EAAE7}"/>
          </ac:spMkLst>
        </pc:spChg>
        <pc:spChg chg="mod">
          <ac:chgData name="Sarah Carter" userId="4b4e2a7e9c42e1b2" providerId="LiveId" clId="{5984835C-893F-4A6A-898C-C18F8B588EBF}" dt="2025-02-22T18:03:54.258" v="1588"/>
          <ac:spMkLst>
            <pc:docMk/>
            <pc:sldMk cId="938466528" sldId="262"/>
            <ac:spMk id="20" creationId="{AD79A248-4798-22A9-3BE1-E25F4288DB87}"/>
          </ac:spMkLst>
        </pc:spChg>
        <pc:spChg chg="mod">
          <ac:chgData name="Sarah Carter" userId="4b4e2a7e9c42e1b2" providerId="LiveId" clId="{5984835C-893F-4A6A-898C-C18F8B588EBF}" dt="2025-02-22T18:03:54.273" v="1589"/>
          <ac:spMkLst>
            <pc:docMk/>
            <pc:sldMk cId="938466528" sldId="262"/>
            <ac:spMk id="21" creationId="{2297057C-2F52-45BB-12F3-0F055B8CE10D}"/>
          </ac:spMkLst>
        </pc:spChg>
        <pc:spChg chg="mod">
          <ac:chgData name="Sarah Carter" userId="4b4e2a7e9c42e1b2" providerId="LiveId" clId="{5984835C-893F-4A6A-898C-C18F8B588EBF}" dt="2025-02-22T18:03:54.273" v="1590"/>
          <ac:spMkLst>
            <pc:docMk/>
            <pc:sldMk cId="938466528" sldId="262"/>
            <ac:spMk id="22" creationId="{AA63C0F8-C981-E794-BE03-D281D641AAA4}"/>
          </ac:spMkLst>
        </pc:spChg>
        <pc:spChg chg="mod">
          <ac:chgData name="Sarah Carter" userId="4b4e2a7e9c42e1b2" providerId="LiveId" clId="{5984835C-893F-4A6A-898C-C18F8B588EBF}" dt="2025-02-22T18:03:54.295" v="1591"/>
          <ac:spMkLst>
            <pc:docMk/>
            <pc:sldMk cId="938466528" sldId="262"/>
            <ac:spMk id="23" creationId="{C44F579D-B9A7-B15C-6635-E1FCD74BADE9}"/>
          </ac:spMkLst>
        </pc:spChg>
        <pc:spChg chg="mod">
          <ac:chgData name="Sarah Carter" userId="4b4e2a7e9c42e1b2" providerId="LiveId" clId="{5984835C-893F-4A6A-898C-C18F8B588EBF}" dt="2025-02-22T18:03:54.305" v="1592"/>
          <ac:spMkLst>
            <pc:docMk/>
            <pc:sldMk cId="938466528" sldId="262"/>
            <ac:spMk id="24" creationId="{9BECEA30-26B0-D3A5-CE53-6BD6F74A6985}"/>
          </ac:spMkLst>
        </pc:spChg>
        <pc:spChg chg="mod">
          <ac:chgData name="Sarah Carter" userId="4b4e2a7e9c42e1b2" providerId="LiveId" clId="{5984835C-893F-4A6A-898C-C18F8B588EBF}" dt="2025-02-22T18:03:54.305" v="1593"/>
          <ac:spMkLst>
            <pc:docMk/>
            <pc:sldMk cId="938466528" sldId="262"/>
            <ac:spMk id="25" creationId="{83B70FE9-DBCD-39F4-77E5-B04ACD3C5E9A}"/>
          </ac:spMkLst>
        </pc:spChg>
        <pc:spChg chg="mod">
          <ac:chgData name="Sarah Carter" userId="4b4e2a7e9c42e1b2" providerId="LiveId" clId="{5984835C-893F-4A6A-898C-C18F8B588EBF}" dt="2025-02-22T18:03:54.321" v="1594"/>
          <ac:spMkLst>
            <pc:docMk/>
            <pc:sldMk cId="938466528" sldId="262"/>
            <ac:spMk id="26" creationId="{8BCBFE04-4C39-4B47-CEDB-99063D5BF6E6}"/>
          </ac:spMkLst>
        </pc:spChg>
        <pc:spChg chg="mod">
          <ac:chgData name="Sarah Carter" userId="4b4e2a7e9c42e1b2" providerId="LiveId" clId="{5984835C-893F-4A6A-898C-C18F8B588EBF}" dt="2025-02-22T18:03:54.346" v="1595"/>
          <ac:spMkLst>
            <pc:docMk/>
            <pc:sldMk cId="938466528" sldId="262"/>
            <ac:spMk id="27" creationId="{717979BA-0B92-382F-EB72-E34AD9916DA1}"/>
          </ac:spMkLst>
        </pc:spChg>
        <pc:spChg chg="mod">
          <ac:chgData name="Sarah Carter" userId="4b4e2a7e9c42e1b2" providerId="LiveId" clId="{5984835C-893F-4A6A-898C-C18F8B588EBF}" dt="2025-02-22T18:03:54.353" v="1596"/>
          <ac:spMkLst>
            <pc:docMk/>
            <pc:sldMk cId="938466528" sldId="262"/>
            <ac:spMk id="28" creationId="{1C1D9EE6-D474-9E46-8D7A-011B24B166FA}"/>
          </ac:spMkLst>
        </pc:spChg>
        <pc:spChg chg="mod">
          <ac:chgData name="Sarah Carter" userId="4b4e2a7e9c42e1b2" providerId="LiveId" clId="{5984835C-893F-4A6A-898C-C18F8B588EBF}" dt="2025-02-22T18:03:54.384" v="1597"/>
          <ac:spMkLst>
            <pc:docMk/>
            <pc:sldMk cId="938466528" sldId="262"/>
            <ac:spMk id="29" creationId="{537F8668-D08B-D4AA-2FB0-0E35DDF37BAD}"/>
          </ac:spMkLst>
        </pc:spChg>
        <pc:spChg chg="mod">
          <ac:chgData name="Sarah Carter" userId="4b4e2a7e9c42e1b2" providerId="LiveId" clId="{5984835C-893F-4A6A-898C-C18F8B588EBF}" dt="2025-02-22T18:03:54.400" v="1598"/>
          <ac:spMkLst>
            <pc:docMk/>
            <pc:sldMk cId="938466528" sldId="262"/>
            <ac:spMk id="30" creationId="{3287D1E5-600A-9E2B-3AFA-CB549650007C}"/>
          </ac:spMkLst>
        </pc:spChg>
        <pc:spChg chg="mod">
          <ac:chgData name="Sarah Carter" userId="4b4e2a7e9c42e1b2" providerId="LiveId" clId="{5984835C-893F-4A6A-898C-C18F8B588EBF}" dt="2025-02-22T18:03:54.415" v="1599"/>
          <ac:spMkLst>
            <pc:docMk/>
            <pc:sldMk cId="938466528" sldId="262"/>
            <ac:spMk id="31" creationId="{82D61230-6595-44A8-6746-78CA88FEF67B}"/>
          </ac:spMkLst>
        </pc:spChg>
        <pc:spChg chg="mod">
          <ac:chgData name="Sarah Carter" userId="4b4e2a7e9c42e1b2" providerId="LiveId" clId="{5984835C-893F-4A6A-898C-C18F8B588EBF}" dt="2025-02-22T18:03:54.447" v="1600"/>
          <ac:spMkLst>
            <pc:docMk/>
            <pc:sldMk cId="938466528" sldId="262"/>
            <ac:spMk id="32" creationId="{B2BC62E4-5170-F1A4-7755-E4A0F9835454}"/>
          </ac:spMkLst>
        </pc:spChg>
        <pc:spChg chg="mod">
          <ac:chgData name="Sarah Carter" userId="4b4e2a7e9c42e1b2" providerId="LiveId" clId="{5984835C-893F-4A6A-898C-C18F8B588EBF}" dt="2025-02-22T18:03:54.462" v="1601"/>
          <ac:spMkLst>
            <pc:docMk/>
            <pc:sldMk cId="938466528" sldId="262"/>
            <ac:spMk id="33" creationId="{C5C3CACC-D6C4-15F9-2DF8-313E7C80183D}"/>
          </ac:spMkLst>
        </pc:spChg>
        <pc:spChg chg="mod">
          <ac:chgData name="Sarah Carter" userId="4b4e2a7e9c42e1b2" providerId="LiveId" clId="{5984835C-893F-4A6A-898C-C18F8B588EBF}" dt="2025-02-22T18:03:54.495" v="1602"/>
          <ac:spMkLst>
            <pc:docMk/>
            <pc:sldMk cId="938466528" sldId="262"/>
            <ac:spMk id="34" creationId="{53081C63-6FC7-49BE-D820-3BCBA7650E08}"/>
          </ac:spMkLst>
        </pc:spChg>
        <pc:spChg chg="mod">
          <ac:chgData name="Sarah Carter" userId="4b4e2a7e9c42e1b2" providerId="LiveId" clId="{5984835C-893F-4A6A-898C-C18F8B588EBF}" dt="2025-02-22T18:03:54.510" v="1603"/>
          <ac:spMkLst>
            <pc:docMk/>
            <pc:sldMk cId="938466528" sldId="262"/>
            <ac:spMk id="35" creationId="{5A198BD1-3D2B-BC70-024A-4BF829D7DC32}"/>
          </ac:spMkLst>
        </pc:spChg>
        <pc:spChg chg="mod">
          <ac:chgData name="Sarah Carter" userId="4b4e2a7e9c42e1b2" providerId="LiveId" clId="{5984835C-893F-4A6A-898C-C18F8B588EBF}" dt="2025-02-22T18:03:54.541" v="1604"/>
          <ac:spMkLst>
            <pc:docMk/>
            <pc:sldMk cId="938466528" sldId="262"/>
            <ac:spMk id="36" creationId="{DB6EA441-9179-67AB-FC8A-27F55816D07C}"/>
          </ac:spMkLst>
        </pc:spChg>
        <pc:spChg chg="mod">
          <ac:chgData name="Sarah Carter" userId="4b4e2a7e9c42e1b2" providerId="LiveId" clId="{5984835C-893F-4A6A-898C-C18F8B588EBF}" dt="2025-02-22T18:03:54.573" v="1605"/>
          <ac:spMkLst>
            <pc:docMk/>
            <pc:sldMk cId="938466528" sldId="262"/>
            <ac:spMk id="37" creationId="{860117E1-5354-21A5-3114-3984DB2BB881}"/>
          </ac:spMkLst>
        </pc:spChg>
        <pc:spChg chg="mod">
          <ac:chgData name="Sarah Carter" userId="4b4e2a7e9c42e1b2" providerId="LiveId" clId="{5984835C-893F-4A6A-898C-C18F8B588EBF}" dt="2025-02-22T18:03:54.605" v="1606"/>
          <ac:spMkLst>
            <pc:docMk/>
            <pc:sldMk cId="938466528" sldId="262"/>
            <ac:spMk id="38" creationId="{B9C554EC-1428-6D60-84A8-3814B657F39A}"/>
          </ac:spMkLst>
        </pc:spChg>
        <pc:spChg chg="mod">
          <ac:chgData name="Sarah Carter" userId="4b4e2a7e9c42e1b2" providerId="LiveId" clId="{5984835C-893F-4A6A-898C-C18F8B588EBF}" dt="2025-02-22T18:03:54.651" v="1607"/>
          <ac:spMkLst>
            <pc:docMk/>
            <pc:sldMk cId="938466528" sldId="262"/>
            <ac:spMk id="39" creationId="{73A4C364-1388-8D4B-9DF0-7F501F733756}"/>
          </ac:spMkLst>
        </pc:spChg>
        <pc:spChg chg="mod">
          <ac:chgData name="Sarah Carter" userId="4b4e2a7e9c42e1b2" providerId="LiveId" clId="{5984835C-893F-4A6A-898C-C18F8B588EBF}" dt="2025-02-22T18:03:54.683" v="1608"/>
          <ac:spMkLst>
            <pc:docMk/>
            <pc:sldMk cId="938466528" sldId="262"/>
            <ac:spMk id="40" creationId="{697AC6DC-1C01-7975-9382-8E8173292DB9}"/>
          </ac:spMkLst>
        </pc:spChg>
        <pc:spChg chg="mod">
          <ac:chgData name="Sarah Carter" userId="4b4e2a7e9c42e1b2" providerId="LiveId" clId="{5984835C-893F-4A6A-898C-C18F8B588EBF}" dt="2025-02-22T18:03:54.715" v="1609"/>
          <ac:spMkLst>
            <pc:docMk/>
            <pc:sldMk cId="938466528" sldId="262"/>
            <ac:spMk id="41" creationId="{78228615-5E06-952C-87C3-3064BA39180F}"/>
          </ac:spMkLst>
        </pc:spChg>
        <pc:spChg chg="mod">
          <ac:chgData name="Sarah Carter" userId="4b4e2a7e9c42e1b2" providerId="LiveId" clId="{5984835C-893F-4A6A-898C-C18F8B588EBF}" dt="2025-02-22T18:03:54.762" v="1610"/>
          <ac:spMkLst>
            <pc:docMk/>
            <pc:sldMk cId="938466528" sldId="262"/>
            <ac:spMk id="42" creationId="{B66FF2D9-B84A-9060-EFCA-F6FA62A4F520}"/>
          </ac:spMkLst>
        </pc:spChg>
        <pc:spChg chg="mod">
          <ac:chgData name="Sarah Carter" userId="4b4e2a7e9c42e1b2" providerId="LiveId" clId="{5984835C-893F-4A6A-898C-C18F8B588EBF}" dt="2025-02-22T18:03:54.811" v="1617"/>
          <ac:spMkLst>
            <pc:docMk/>
            <pc:sldMk cId="938466528" sldId="262"/>
            <ac:spMk id="49" creationId="{3EFBDCD3-0D7D-8060-C6E1-21D494973EEA}"/>
          </ac:spMkLst>
        </pc:spChg>
        <pc:spChg chg="mod">
          <ac:chgData name="Sarah Carter" userId="4b4e2a7e9c42e1b2" providerId="LiveId" clId="{5984835C-893F-4A6A-898C-C18F8B588EBF}" dt="2025-02-22T18:03:54.811" v="1618"/>
          <ac:spMkLst>
            <pc:docMk/>
            <pc:sldMk cId="938466528" sldId="262"/>
            <ac:spMk id="50" creationId="{3E264627-3570-12BF-48C1-B324B6E58173}"/>
          </ac:spMkLst>
        </pc:spChg>
        <pc:spChg chg="add mod">
          <ac:chgData name="Sarah Carter" userId="4b4e2a7e9c42e1b2" providerId="LiveId" clId="{5984835C-893F-4A6A-898C-C18F8B588EBF}" dt="2025-02-22T18:03:54.811" v="1619"/>
          <ac:spMkLst>
            <pc:docMk/>
            <pc:sldMk cId="938466528" sldId="262"/>
            <ac:spMk id="51" creationId="{47A606C2-5F72-C2B5-119A-7D6A9261A7D9}"/>
          </ac:spMkLst>
        </pc:spChg>
        <pc:spChg chg="mod">
          <ac:chgData name="Sarah Carter" userId="4b4e2a7e9c42e1b2" providerId="LiveId" clId="{5984835C-893F-4A6A-898C-C18F8B588EBF}" dt="2025-03-01T03:38:28.210" v="3565"/>
          <ac:spMkLst>
            <pc:docMk/>
            <pc:sldMk cId="938466528" sldId="262"/>
            <ac:spMk id="55" creationId="{E8601EB0-7DB5-06AD-FC81-06C1B9E0228A}"/>
          </ac:spMkLst>
        </pc:spChg>
        <pc:spChg chg="mod">
          <ac:chgData name="Sarah Carter" userId="4b4e2a7e9c42e1b2" providerId="LiveId" clId="{5984835C-893F-4A6A-898C-C18F8B588EBF}" dt="2025-03-01T03:38:28.210" v="3565"/>
          <ac:spMkLst>
            <pc:docMk/>
            <pc:sldMk cId="938466528" sldId="262"/>
            <ac:spMk id="56" creationId="{8634CE96-E217-8F11-7398-BA515DB2C5E1}"/>
          </ac:spMkLst>
        </pc:spChg>
        <pc:spChg chg="mod">
          <ac:chgData name="Sarah Carter" userId="4b4e2a7e9c42e1b2" providerId="LiveId" clId="{5984835C-893F-4A6A-898C-C18F8B588EBF}" dt="2025-03-01T03:38:28.210" v="3565"/>
          <ac:spMkLst>
            <pc:docMk/>
            <pc:sldMk cId="938466528" sldId="262"/>
            <ac:spMk id="60" creationId="{8ADEE982-365F-366F-A10B-22E882B0F2DB}"/>
          </ac:spMkLst>
        </pc:spChg>
        <pc:spChg chg="mod">
          <ac:chgData name="Sarah Carter" userId="4b4e2a7e9c42e1b2" providerId="LiveId" clId="{5984835C-893F-4A6A-898C-C18F8B588EBF}" dt="2025-03-01T03:38:28.210" v="3565"/>
          <ac:spMkLst>
            <pc:docMk/>
            <pc:sldMk cId="938466528" sldId="262"/>
            <ac:spMk id="64" creationId="{B538E908-7864-7480-8B5F-E05A9149C38A}"/>
          </ac:spMkLst>
        </pc:spChg>
        <pc:spChg chg="mod">
          <ac:chgData name="Sarah Carter" userId="4b4e2a7e9c42e1b2" providerId="LiveId" clId="{5984835C-893F-4A6A-898C-C18F8B588EBF}" dt="2025-03-01T03:38:28.210" v="3565"/>
          <ac:spMkLst>
            <pc:docMk/>
            <pc:sldMk cId="938466528" sldId="262"/>
            <ac:spMk id="66" creationId="{1CC2C506-909C-892D-0A70-ABF80765E563}"/>
          </ac:spMkLst>
        </pc:spChg>
        <pc:spChg chg="mod">
          <ac:chgData name="Sarah Carter" userId="4b4e2a7e9c42e1b2" providerId="LiveId" clId="{5984835C-893F-4A6A-898C-C18F8B588EBF}" dt="2025-03-01T03:38:28.210" v="3565"/>
          <ac:spMkLst>
            <pc:docMk/>
            <pc:sldMk cId="938466528" sldId="262"/>
            <ac:spMk id="71" creationId="{7F5EFDBB-E628-4F45-ADBB-C5AC661A8408}"/>
          </ac:spMkLst>
        </pc:spChg>
        <pc:spChg chg="mod">
          <ac:chgData name="Sarah Carter" userId="4b4e2a7e9c42e1b2" providerId="LiveId" clId="{5984835C-893F-4A6A-898C-C18F8B588EBF}" dt="2025-03-01T03:38:28.210" v="3565"/>
          <ac:spMkLst>
            <pc:docMk/>
            <pc:sldMk cId="938466528" sldId="262"/>
            <ac:spMk id="72" creationId="{3DF5154D-0CB5-E908-2C77-C51D5EA6FDF2}"/>
          </ac:spMkLst>
        </pc:spChg>
        <pc:spChg chg="mod">
          <ac:chgData name="Sarah Carter" userId="4b4e2a7e9c42e1b2" providerId="LiveId" clId="{5984835C-893F-4A6A-898C-C18F8B588EBF}" dt="2025-03-01T03:38:28.210" v="3565"/>
          <ac:spMkLst>
            <pc:docMk/>
            <pc:sldMk cId="938466528" sldId="262"/>
            <ac:spMk id="74" creationId="{90C3CC68-1E8E-32B0-DEEE-1B0034438345}"/>
          </ac:spMkLst>
        </pc:spChg>
        <pc:spChg chg="mod">
          <ac:chgData name="Sarah Carter" userId="4b4e2a7e9c42e1b2" providerId="LiveId" clId="{5984835C-893F-4A6A-898C-C18F8B588EBF}" dt="2025-03-01T03:38:28.210" v="3565"/>
          <ac:spMkLst>
            <pc:docMk/>
            <pc:sldMk cId="938466528" sldId="262"/>
            <ac:spMk id="78" creationId="{9F07688D-B2C7-B210-8F49-E154F051ACB5}"/>
          </ac:spMkLst>
        </pc:spChg>
        <pc:spChg chg="mod">
          <ac:chgData name="Sarah Carter" userId="4b4e2a7e9c42e1b2" providerId="LiveId" clId="{5984835C-893F-4A6A-898C-C18F8B588EBF}" dt="2025-03-01T03:38:28.210" v="3565"/>
          <ac:spMkLst>
            <pc:docMk/>
            <pc:sldMk cId="938466528" sldId="262"/>
            <ac:spMk id="79" creationId="{D397E5EA-E921-504C-4DCF-1641D15282BF}"/>
          </ac:spMkLst>
        </pc:spChg>
        <pc:spChg chg="add mod">
          <ac:chgData name="Sarah Carter" userId="4b4e2a7e9c42e1b2" providerId="LiveId" clId="{5984835C-893F-4A6A-898C-C18F8B588EBF}" dt="2025-03-01T03:39:26.766" v="3992"/>
          <ac:spMkLst>
            <pc:docMk/>
            <pc:sldMk cId="938466528" sldId="262"/>
            <ac:spMk id="94" creationId="{DBE59B0F-5137-15C7-4127-DD41CC7E856C}"/>
          </ac:spMkLst>
        </pc:spChg>
        <pc:grpChg chg="mod">
          <ac:chgData name="Sarah Carter" userId="4b4e2a7e9c42e1b2" providerId="LiveId" clId="{5984835C-893F-4A6A-898C-C18F8B588EBF}" dt="2025-03-01T03:38:28.210" v="3564" actId="1076"/>
          <ac:grpSpMkLst>
            <pc:docMk/>
            <pc:sldMk cId="938466528" sldId="262"/>
            <ac:grpSpMk id="2" creationId="{A0DD6928-5D63-1041-5425-EB5D92D40106}"/>
          </ac:grpSpMkLst>
        </pc:grpChg>
        <pc:grpChg chg="del mod">
          <ac:chgData name="Sarah Carter" userId="4b4e2a7e9c42e1b2" providerId="LiveId" clId="{5984835C-893F-4A6A-898C-C18F8B588EBF}" dt="2025-03-01T03:37:30.516" v="3430" actId="478"/>
          <ac:grpSpMkLst>
            <pc:docMk/>
            <pc:sldMk cId="938466528" sldId="262"/>
            <ac:grpSpMk id="8" creationId="{6211E9F9-5986-6309-221C-594148D465C4}"/>
          </ac:grpSpMkLst>
        </pc:grpChg>
        <pc:picChg chg="add mod topLvl">
          <ac:chgData name="Sarah Carter" userId="4b4e2a7e9c42e1b2" providerId="LiveId" clId="{5984835C-893F-4A6A-898C-C18F8B588EBF}" dt="2025-02-22T18:05:48.513" v="2842"/>
          <ac:picMkLst>
            <pc:docMk/>
            <pc:sldMk cId="938466528" sldId="262"/>
            <ac:picMk id="3" creationId="{0E29EAD4-C526-E70D-9D8D-AE661A51B727}"/>
          </ac:picMkLst>
        </pc:picChg>
        <pc:picChg chg="mod">
          <ac:chgData name="Sarah Carter" userId="4b4e2a7e9c42e1b2" providerId="LiveId" clId="{5984835C-893F-4A6A-898C-C18F8B588EBF}" dt="2025-02-22T18:03:54.195" v="1577"/>
          <ac:picMkLst>
            <pc:docMk/>
            <pc:sldMk cId="938466528" sldId="262"/>
            <ac:picMk id="9" creationId="{E9F01F21-1220-5B5B-74B8-729B2E3962E5}"/>
          </ac:picMkLst>
        </pc:picChg>
        <pc:picChg chg="mod">
          <ac:chgData name="Sarah Carter" userId="4b4e2a7e9c42e1b2" providerId="LiveId" clId="{5984835C-893F-4A6A-898C-C18F8B588EBF}" dt="2025-02-22T18:03:54.762" v="1611"/>
          <ac:picMkLst>
            <pc:docMk/>
            <pc:sldMk cId="938466528" sldId="262"/>
            <ac:picMk id="43" creationId="{9A412226-9F3D-692D-066E-DBD3FC1FB955}"/>
          </ac:picMkLst>
        </pc:picChg>
        <pc:picChg chg="mod">
          <ac:chgData name="Sarah Carter" userId="4b4e2a7e9c42e1b2" providerId="LiveId" clId="{5984835C-893F-4A6A-898C-C18F8B588EBF}" dt="2025-02-22T18:03:54.778" v="1612"/>
          <ac:picMkLst>
            <pc:docMk/>
            <pc:sldMk cId="938466528" sldId="262"/>
            <ac:picMk id="44" creationId="{B1E219D6-6183-1AE3-0AB4-A50FC800D9D9}"/>
          </ac:picMkLst>
        </pc:picChg>
        <pc:picChg chg="mod">
          <ac:chgData name="Sarah Carter" userId="4b4e2a7e9c42e1b2" providerId="LiveId" clId="{5984835C-893F-4A6A-898C-C18F8B588EBF}" dt="2025-02-22T18:03:54.778" v="1613"/>
          <ac:picMkLst>
            <pc:docMk/>
            <pc:sldMk cId="938466528" sldId="262"/>
            <ac:picMk id="45" creationId="{D59B71E2-6FE1-544C-8DF8-8810AE8F33E3}"/>
          </ac:picMkLst>
        </pc:picChg>
        <pc:picChg chg="mod">
          <ac:chgData name="Sarah Carter" userId="4b4e2a7e9c42e1b2" providerId="LiveId" clId="{5984835C-893F-4A6A-898C-C18F8B588EBF}" dt="2025-02-22T18:03:54.793" v="1614"/>
          <ac:picMkLst>
            <pc:docMk/>
            <pc:sldMk cId="938466528" sldId="262"/>
            <ac:picMk id="46" creationId="{8637CF35-AAF3-7EFE-96D4-578F41766F36}"/>
          </ac:picMkLst>
        </pc:picChg>
        <pc:picChg chg="mod">
          <ac:chgData name="Sarah Carter" userId="4b4e2a7e9c42e1b2" providerId="LiveId" clId="{5984835C-893F-4A6A-898C-C18F8B588EBF}" dt="2025-02-22T18:03:54.795" v="1615"/>
          <ac:picMkLst>
            <pc:docMk/>
            <pc:sldMk cId="938466528" sldId="262"/>
            <ac:picMk id="47" creationId="{74E3995A-E668-7A4A-AF92-C75981A3A662}"/>
          </ac:picMkLst>
        </pc:picChg>
        <pc:picChg chg="add mod">
          <ac:chgData name="Sarah Carter" userId="4b4e2a7e9c42e1b2" providerId="LiveId" clId="{5984835C-893F-4A6A-898C-C18F8B588EBF}" dt="2025-02-22T18:03:54.811" v="1620"/>
          <ac:picMkLst>
            <pc:docMk/>
            <pc:sldMk cId="938466528" sldId="262"/>
            <ac:picMk id="52" creationId="{DF5C140B-0481-AF84-727C-192A3FBAE471}"/>
          </ac:picMkLst>
        </pc:picChg>
        <pc:cxnChg chg="mod">
          <ac:chgData name="Sarah Carter" userId="4b4e2a7e9c42e1b2" providerId="LiveId" clId="{5984835C-893F-4A6A-898C-C18F8B588EBF}" dt="2025-02-22T18:03:54.810" v="1616"/>
          <ac:cxnSpMkLst>
            <pc:docMk/>
            <pc:sldMk cId="938466528" sldId="262"/>
            <ac:cxnSpMk id="48" creationId="{78F0801B-B2F8-A4F7-E192-C577E46A5A0F}"/>
          </ac:cxnSpMkLst>
        </pc:cxnChg>
      </pc:sldChg>
      <pc:sldChg chg="addSp delSp modSp add mod">
        <pc:chgData name="Sarah Carter" userId="4b4e2a7e9c42e1b2" providerId="LiveId" clId="{5984835C-893F-4A6A-898C-C18F8B588EBF}" dt="2025-03-01T03:39:32.144" v="3993"/>
        <pc:sldMkLst>
          <pc:docMk/>
          <pc:sldMk cId="1199902549" sldId="263"/>
        </pc:sldMkLst>
        <pc:spChg chg="add mod topLvl">
          <ac:chgData name="Sarah Carter" userId="4b4e2a7e9c42e1b2" providerId="LiveId" clId="{5984835C-893F-4A6A-898C-C18F8B588EBF}" dt="2025-03-01T03:35:49.362" v="3286" actId="948"/>
          <ac:spMkLst>
            <pc:docMk/>
            <pc:sldMk cId="1199902549" sldId="263"/>
            <ac:spMk id="4" creationId="{C4ACFC15-B577-00BC-14C2-21775825174B}"/>
          </ac:spMkLst>
        </pc:spChg>
        <pc:spChg chg="add mod">
          <ac:chgData name="Sarah Carter" userId="4b4e2a7e9c42e1b2" providerId="LiveId" clId="{5984835C-893F-4A6A-898C-C18F8B588EBF}" dt="2025-02-22T18:03:54.826" v="1672"/>
          <ac:spMkLst>
            <pc:docMk/>
            <pc:sldMk cId="1199902549" sldId="263"/>
            <ac:spMk id="6" creationId="{8EDB319B-D74D-DE07-86D0-5D3BB59D1ECE}"/>
          </ac:spMkLst>
        </pc:spChg>
        <pc:spChg chg="add mod">
          <ac:chgData name="Sarah Carter" userId="4b4e2a7e9c42e1b2" providerId="LiveId" clId="{5984835C-893F-4A6A-898C-C18F8B588EBF}" dt="2025-03-01T03:38:59.608" v="3852" actId="948"/>
          <ac:spMkLst>
            <pc:docMk/>
            <pc:sldMk cId="1199902549" sldId="263"/>
            <ac:spMk id="7" creationId="{9011205F-AD75-2408-B440-EAD588BBD858}"/>
          </ac:spMkLst>
        </pc:spChg>
        <pc:spChg chg="mod">
          <ac:chgData name="Sarah Carter" userId="4b4e2a7e9c42e1b2" providerId="LiveId" clId="{5984835C-893F-4A6A-898C-C18F8B588EBF}" dt="2025-02-22T18:03:54.826" v="1676"/>
          <ac:spMkLst>
            <pc:docMk/>
            <pc:sldMk cId="1199902549" sldId="263"/>
            <ac:spMk id="10" creationId="{B122A056-566D-D18C-AEAE-F3ECCC09F70C}"/>
          </ac:spMkLst>
        </pc:spChg>
        <pc:spChg chg="mod">
          <ac:chgData name="Sarah Carter" userId="4b4e2a7e9c42e1b2" providerId="LiveId" clId="{5984835C-893F-4A6A-898C-C18F8B588EBF}" dt="2025-02-22T18:03:54.841" v="1677"/>
          <ac:spMkLst>
            <pc:docMk/>
            <pc:sldMk cId="1199902549" sldId="263"/>
            <ac:spMk id="11" creationId="{4C64E409-023C-12B9-B1EC-5C4609196ABA}"/>
          </ac:spMkLst>
        </pc:spChg>
        <pc:spChg chg="mod">
          <ac:chgData name="Sarah Carter" userId="4b4e2a7e9c42e1b2" providerId="LiveId" clId="{5984835C-893F-4A6A-898C-C18F8B588EBF}" dt="2025-02-22T18:03:54.841" v="1678"/>
          <ac:spMkLst>
            <pc:docMk/>
            <pc:sldMk cId="1199902549" sldId="263"/>
            <ac:spMk id="12" creationId="{1192D931-F92D-FBD0-D22E-B0B3FCA5F072}"/>
          </ac:spMkLst>
        </pc:spChg>
        <pc:spChg chg="mod">
          <ac:chgData name="Sarah Carter" userId="4b4e2a7e9c42e1b2" providerId="LiveId" clId="{5984835C-893F-4A6A-898C-C18F8B588EBF}" dt="2025-02-22T18:03:54.841" v="1679"/>
          <ac:spMkLst>
            <pc:docMk/>
            <pc:sldMk cId="1199902549" sldId="263"/>
            <ac:spMk id="13" creationId="{57FF7955-0739-78EA-7F88-2F7606A8726B}"/>
          </ac:spMkLst>
        </pc:spChg>
        <pc:spChg chg="mod">
          <ac:chgData name="Sarah Carter" userId="4b4e2a7e9c42e1b2" providerId="LiveId" clId="{5984835C-893F-4A6A-898C-C18F8B588EBF}" dt="2025-02-22T18:03:54.841" v="1680"/>
          <ac:spMkLst>
            <pc:docMk/>
            <pc:sldMk cId="1199902549" sldId="263"/>
            <ac:spMk id="14" creationId="{2B9D539D-AADA-5100-D1BA-D339C9F4B261}"/>
          </ac:spMkLst>
        </pc:spChg>
        <pc:spChg chg="mod">
          <ac:chgData name="Sarah Carter" userId="4b4e2a7e9c42e1b2" providerId="LiveId" clId="{5984835C-893F-4A6A-898C-C18F8B588EBF}" dt="2025-02-22T18:03:54.841" v="1681"/>
          <ac:spMkLst>
            <pc:docMk/>
            <pc:sldMk cId="1199902549" sldId="263"/>
            <ac:spMk id="15" creationId="{3DFD0877-F5B0-89AA-82C5-670293215678}"/>
          </ac:spMkLst>
        </pc:spChg>
        <pc:spChg chg="mod">
          <ac:chgData name="Sarah Carter" userId="4b4e2a7e9c42e1b2" providerId="LiveId" clId="{5984835C-893F-4A6A-898C-C18F8B588EBF}" dt="2025-02-22T18:03:54.858" v="1682"/>
          <ac:spMkLst>
            <pc:docMk/>
            <pc:sldMk cId="1199902549" sldId="263"/>
            <ac:spMk id="16" creationId="{DDBBA6D8-2FC7-CD02-E905-90DA7ADA1F7B}"/>
          </ac:spMkLst>
        </pc:spChg>
        <pc:spChg chg="mod">
          <ac:chgData name="Sarah Carter" userId="4b4e2a7e9c42e1b2" providerId="LiveId" clId="{5984835C-893F-4A6A-898C-C18F8B588EBF}" dt="2025-02-22T18:03:54.866" v="1683"/>
          <ac:spMkLst>
            <pc:docMk/>
            <pc:sldMk cId="1199902549" sldId="263"/>
            <ac:spMk id="17" creationId="{3C194E52-6AF0-FDF7-070A-37E5B51DC251}"/>
          </ac:spMkLst>
        </pc:spChg>
        <pc:spChg chg="mod">
          <ac:chgData name="Sarah Carter" userId="4b4e2a7e9c42e1b2" providerId="LiveId" clId="{5984835C-893F-4A6A-898C-C18F8B588EBF}" dt="2025-02-22T18:03:54.873" v="1684"/>
          <ac:spMkLst>
            <pc:docMk/>
            <pc:sldMk cId="1199902549" sldId="263"/>
            <ac:spMk id="18" creationId="{2E90D919-963F-0117-5CAA-209DBD7D9E04}"/>
          </ac:spMkLst>
        </pc:spChg>
        <pc:spChg chg="mod">
          <ac:chgData name="Sarah Carter" userId="4b4e2a7e9c42e1b2" providerId="LiveId" clId="{5984835C-893F-4A6A-898C-C18F8B588EBF}" dt="2025-02-22T18:03:54.889" v="1685"/>
          <ac:spMkLst>
            <pc:docMk/>
            <pc:sldMk cId="1199902549" sldId="263"/>
            <ac:spMk id="19" creationId="{E87EAA44-E335-F71E-898B-A5948EB0153B}"/>
          </ac:spMkLst>
        </pc:spChg>
        <pc:spChg chg="mod">
          <ac:chgData name="Sarah Carter" userId="4b4e2a7e9c42e1b2" providerId="LiveId" clId="{5984835C-893F-4A6A-898C-C18F8B588EBF}" dt="2025-02-22T18:03:54.896" v="1686"/>
          <ac:spMkLst>
            <pc:docMk/>
            <pc:sldMk cId="1199902549" sldId="263"/>
            <ac:spMk id="20" creationId="{FD4DE945-9722-B356-386C-BE034458411E}"/>
          </ac:spMkLst>
        </pc:spChg>
        <pc:spChg chg="mod">
          <ac:chgData name="Sarah Carter" userId="4b4e2a7e9c42e1b2" providerId="LiveId" clId="{5984835C-893F-4A6A-898C-C18F8B588EBF}" dt="2025-02-22T18:03:54.905" v="1687"/>
          <ac:spMkLst>
            <pc:docMk/>
            <pc:sldMk cId="1199902549" sldId="263"/>
            <ac:spMk id="21" creationId="{0B7D45FE-185F-82E0-439D-C64876C3D57C}"/>
          </ac:spMkLst>
        </pc:spChg>
        <pc:spChg chg="mod">
          <ac:chgData name="Sarah Carter" userId="4b4e2a7e9c42e1b2" providerId="LiveId" clId="{5984835C-893F-4A6A-898C-C18F8B588EBF}" dt="2025-02-22T18:03:54.921" v="1688"/>
          <ac:spMkLst>
            <pc:docMk/>
            <pc:sldMk cId="1199902549" sldId="263"/>
            <ac:spMk id="22" creationId="{1AD995ED-59BD-9576-808C-6101449ED668}"/>
          </ac:spMkLst>
        </pc:spChg>
        <pc:spChg chg="mod">
          <ac:chgData name="Sarah Carter" userId="4b4e2a7e9c42e1b2" providerId="LiveId" clId="{5984835C-893F-4A6A-898C-C18F8B588EBF}" dt="2025-02-22T18:03:54.921" v="1689"/>
          <ac:spMkLst>
            <pc:docMk/>
            <pc:sldMk cId="1199902549" sldId="263"/>
            <ac:spMk id="23" creationId="{6660C7A3-1E33-E0AD-9BB3-B99A5DF58009}"/>
          </ac:spMkLst>
        </pc:spChg>
        <pc:spChg chg="mod">
          <ac:chgData name="Sarah Carter" userId="4b4e2a7e9c42e1b2" providerId="LiveId" clId="{5984835C-893F-4A6A-898C-C18F8B588EBF}" dt="2025-02-22T18:03:54.938" v="1690"/>
          <ac:spMkLst>
            <pc:docMk/>
            <pc:sldMk cId="1199902549" sldId="263"/>
            <ac:spMk id="24" creationId="{2ABA1400-74B5-913A-BECF-84ECF74A7140}"/>
          </ac:spMkLst>
        </pc:spChg>
        <pc:spChg chg="mod">
          <ac:chgData name="Sarah Carter" userId="4b4e2a7e9c42e1b2" providerId="LiveId" clId="{5984835C-893F-4A6A-898C-C18F8B588EBF}" dt="2025-02-22T18:03:54.952" v="1691"/>
          <ac:spMkLst>
            <pc:docMk/>
            <pc:sldMk cId="1199902549" sldId="263"/>
            <ac:spMk id="25" creationId="{7168F5C1-6DC2-5EB5-CE95-AE7EA8C38501}"/>
          </ac:spMkLst>
        </pc:spChg>
        <pc:spChg chg="mod">
          <ac:chgData name="Sarah Carter" userId="4b4e2a7e9c42e1b2" providerId="LiveId" clId="{5984835C-893F-4A6A-898C-C18F8B588EBF}" dt="2025-02-22T18:03:54.968" v="1692"/>
          <ac:spMkLst>
            <pc:docMk/>
            <pc:sldMk cId="1199902549" sldId="263"/>
            <ac:spMk id="26" creationId="{96CDA794-C1CA-05A1-9F6A-1D4AEE1D2E24}"/>
          </ac:spMkLst>
        </pc:spChg>
        <pc:spChg chg="mod">
          <ac:chgData name="Sarah Carter" userId="4b4e2a7e9c42e1b2" providerId="LiveId" clId="{5984835C-893F-4A6A-898C-C18F8B588EBF}" dt="2025-02-22T18:03:54.983" v="1693"/>
          <ac:spMkLst>
            <pc:docMk/>
            <pc:sldMk cId="1199902549" sldId="263"/>
            <ac:spMk id="27" creationId="{1AA086CD-B5B2-929D-4EF5-74BA256C690E}"/>
          </ac:spMkLst>
        </pc:spChg>
        <pc:spChg chg="mod">
          <ac:chgData name="Sarah Carter" userId="4b4e2a7e9c42e1b2" providerId="LiveId" clId="{5984835C-893F-4A6A-898C-C18F8B588EBF}" dt="2025-02-22T18:03:55" v="1694"/>
          <ac:spMkLst>
            <pc:docMk/>
            <pc:sldMk cId="1199902549" sldId="263"/>
            <ac:spMk id="28" creationId="{7E13F01B-9193-B753-7414-96CD0DB531B3}"/>
          </ac:spMkLst>
        </pc:spChg>
        <pc:spChg chg="mod">
          <ac:chgData name="Sarah Carter" userId="4b4e2a7e9c42e1b2" providerId="LiveId" clId="{5984835C-893F-4A6A-898C-C18F8B588EBF}" dt="2025-02-22T18:03:55.015" v="1695"/>
          <ac:spMkLst>
            <pc:docMk/>
            <pc:sldMk cId="1199902549" sldId="263"/>
            <ac:spMk id="29" creationId="{A164A1C6-0B5D-FFBF-CCE7-42589A9CA85D}"/>
          </ac:spMkLst>
        </pc:spChg>
        <pc:spChg chg="mod">
          <ac:chgData name="Sarah Carter" userId="4b4e2a7e9c42e1b2" providerId="LiveId" clId="{5984835C-893F-4A6A-898C-C18F8B588EBF}" dt="2025-02-22T18:03:55.031" v="1696"/>
          <ac:spMkLst>
            <pc:docMk/>
            <pc:sldMk cId="1199902549" sldId="263"/>
            <ac:spMk id="30" creationId="{EEA8E249-E860-7A22-0F5E-4F91FD369BFB}"/>
          </ac:spMkLst>
        </pc:spChg>
        <pc:spChg chg="mod">
          <ac:chgData name="Sarah Carter" userId="4b4e2a7e9c42e1b2" providerId="LiveId" clId="{5984835C-893F-4A6A-898C-C18F8B588EBF}" dt="2025-02-22T18:03:55.047" v="1697"/>
          <ac:spMkLst>
            <pc:docMk/>
            <pc:sldMk cId="1199902549" sldId="263"/>
            <ac:spMk id="31" creationId="{D369D63D-94BB-912B-515E-36702473C163}"/>
          </ac:spMkLst>
        </pc:spChg>
        <pc:spChg chg="mod">
          <ac:chgData name="Sarah Carter" userId="4b4e2a7e9c42e1b2" providerId="LiveId" clId="{5984835C-893F-4A6A-898C-C18F8B588EBF}" dt="2025-02-22T18:03:55.078" v="1698"/>
          <ac:spMkLst>
            <pc:docMk/>
            <pc:sldMk cId="1199902549" sldId="263"/>
            <ac:spMk id="32" creationId="{08FFFE73-A5C4-037C-8807-9FA9F624EC62}"/>
          </ac:spMkLst>
        </pc:spChg>
        <pc:spChg chg="mod">
          <ac:chgData name="Sarah Carter" userId="4b4e2a7e9c42e1b2" providerId="LiveId" clId="{5984835C-893F-4A6A-898C-C18F8B588EBF}" dt="2025-02-22T18:03:55.096" v="1699"/>
          <ac:spMkLst>
            <pc:docMk/>
            <pc:sldMk cId="1199902549" sldId="263"/>
            <ac:spMk id="33" creationId="{93330B65-8F89-CEB4-47B4-DCF428072DF9}"/>
          </ac:spMkLst>
        </pc:spChg>
        <pc:spChg chg="mod">
          <ac:chgData name="Sarah Carter" userId="4b4e2a7e9c42e1b2" providerId="LiveId" clId="{5984835C-893F-4A6A-898C-C18F8B588EBF}" dt="2025-02-22T18:03:55.125" v="1700"/>
          <ac:spMkLst>
            <pc:docMk/>
            <pc:sldMk cId="1199902549" sldId="263"/>
            <ac:spMk id="34" creationId="{C92E5A29-9633-E04D-8A09-158F9AAC4C59}"/>
          </ac:spMkLst>
        </pc:spChg>
        <pc:spChg chg="mod">
          <ac:chgData name="Sarah Carter" userId="4b4e2a7e9c42e1b2" providerId="LiveId" clId="{5984835C-893F-4A6A-898C-C18F8B588EBF}" dt="2025-02-22T18:03:55.156" v="1701"/>
          <ac:spMkLst>
            <pc:docMk/>
            <pc:sldMk cId="1199902549" sldId="263"/>
            <ac:spMk id="35" creationId="{9E13AC07-A449-A561-BA8E-EE514879CB85}"/>
          </ac:spMkLst>
        </pc:spChg>
        <pc:spChg chg="mod">
          <ac:chgData name="Sarah Carter" userId="4b4e2a7e9c42e1b2" providerId="LiveId" clId="{5984835C-893F-4A6A-898C-C18F8B588EBF}" dt="2025-02-22T18:03:55.188" v="1702"/>
          <ac:spMkLst>
            <pc:docMk/>
            <pc:sldMk cId="1199902549" sldId="263"/>
            <ac:spMk id="36" creationId="{6D901E86-43C6-CE50-2C4F-6BCFCF41E011}"/>
          </ac:spMkLst>
        </pc:spChg>
        <pc:spChg chg="mod">
          <ac:chgData name="Sarah Carter" userId="4b4e2a7e9c42e1b2" providerId="LiveId" clId="{5984835C-893F-4A6A-898C-C18F8B588EBF}" dt="2025-02-22T18:03:55.219" v="1703"/>
          <ac:spMkLst>
            <pc:docMk/>
            <pc:sldMk cId="1199902549" sldId="263"/>
            <ac:spMk id="37" creationId="{D4E6B35A-34B7-DF19-7492-DD53D278E388}"/>
          </ac:spMkLst>
        </pc:spChg>
        <pc:spChg chg="mod">
          <ac:chgData name="Sarah Carter" userId="4b4e2a7e9c42e1b2" providerId="LiveId" clId="{5984835C-893F-4A6A-898C-C18F8B588EBF}" dt="2025-02-22T18:03:55.251" v="1704"/>
          <ac:spMkLst>
            <pc:docMk/>
            <pc:sldMk cId="1199902549" sldId="263"/>
            <ac:spMk id="38" creationId="{631C6AB9-077B-6DC4-6A6C-9C43F3C2CEBA}"/>
          </ac:spMkLst>
        </pc:spChg>
        <pc:spChg chg="mod">
          <ac:chgData name="Sarah Carter" userId="4b4e2a7e9c42e1b2" providerId="LiveId" clId="{5984835C-893F-4A6A-898C-C18F8B588EBF}" dt="2025-02-22T18:03:55.298" v="1705"/>
          <ac:spMkLst>
            <pc:docMk/>
            <pc:sldMk cId="1199902549" sldId="263"/>
            <ac:spMk id="39" creationId="{899A368B-3E08-E320-6A3E-96994DE85F13}"/>
          </ac:spMkLst>
        </pc:spChg>
        <pc:spChg chg="mod">
          <ac:chgData name="Sarah Carter" userId="4b4e2a7e9c42e1b2" providerId="LiveId" clId="{5984835C-893F-4A6A-898C-C18F8B588EBF}" dt="2025-02-22T18:03:55.330" v="1706"/>
          <ac:spMkLst>
            <pc:docMk/>
            <pc:sldMk cId="1199902549" sldId="263"/>
            <ac:spMk id="40" creationId="{E3E44890-0AD7-C5E6-43C9-648927673604}"/>
          </ac:spMkLst>
        </pc:spChg>
        <pc:spChg chg="mod">
          <ac:chgData name="Sarah Carter" userId="4b4e2a7e9c42e1b2" providerId="LiveId" clId="{5984835C-893F-4A6A-898C-C18F8B588EBF}" dt="2025-02-22T18:03:55.361" v="1707"/>
          <ac:spMkLst>
            <pc:docMk/>
            <pc:sldMk cId="1199902549" sldId="263"/>
            <ac:spMk id="41" creationId="{278D79EB-70E0-1CF1-1A81-5DD7D214F027}"/>
          </ac:spMkLst>
        </pc:spChg>
        <pc:spChg chg="mod">
          <ac:chgData name="Sarah Carter" userId="4b4e2a7e9c42e1b2" providerId="LiveId" clId="{5984835C-893F-4A6A-898C-C18F8B588EBF}" dt="2025-02-22T18:03:55.408" v="1708"/>
          <ac:spMkLst>
            <pc:docMk/>
            <pc:sldMk cId="1199902549" sldId="263"/>
            <ac:spMk id="42" creationId="{5D67D11B-4729-DC07-FB80-27A3D1197DC7}"/>
          </ac:spMkLst>
        </pc:spChg>
        <pc:spChg chg="mod">
          <ac:chgData name="Sarah Carter" userId="4b4e2a7e9c42e1b2" providerId="LiveId" clId="{5984835C-893F-4A6A-898C-C18F8B588EBF}" dt="2025-02-22T18:03:55.455" v="1715"/>
          <ac:spMkLst>
            <pc:docMk/>
            <pc:sldMk cId="1199902549" sldId="263"/>
            <ac:spMk id="49" creationId="{BBA48E19-E216-C715-1056-1AD1859CA01F}"/>
          </ac:spMkLst>
        </pc:spChg>
        <pc:spChg chg="mod">
          <ac:chgData name="Sarah Carter" userId="4b4e2a7e9c42e1b2" providerId="LiveId" clId="{5984835C-893F-4A6A-898C-C18F8B588EBF}" dt="2025-02-22T18:03:55.471" v="1716"/>
          <ac:spMkLst>
            <pc:docMk/>
            <pc:sldMk cId="1199902549" sldId="263"/>
            <ac:spMk id="50" creationId="{4FF42C5E-8AC5-6F7F-4135-0E78BDBC10C0}"/>
          </ac:spMkLst>
        </pc:spChg>
        <pc:spChg chg="add mod">
          <ac:chgData name="Sarah Carter" userId="4b4e2a7e9c42e1b2" providerId="LiveId" clId="{5984835C-893F-4A6A-898C-C18F8B588EBF}" dt="2025-02-22T18:03:55.471" v="1717"/>
          <ac:spMkLst>
            <pc:docMk/>
            <pc:sldMk cId="1199902549" sldId="263"/>
            <ac:spMk id="51" creationId="{C0237C43-FFB6-F8FB-B6E1-F6C9AA9DBC39}"/>
          </ac:spMkLst>
        </pc:spChg>
        <pc:spChg chg="mod">
          <ac:chgData name="Sarah Carter" userId="4b4e2a7e9c42e1b2" providerId="LiveId" clId="{5984835C-893F-4A6A-898C-C18F8B588EBF}" dt="2025-03-01T03:38:28.210" v="3573"/>
          <ac:spMkLst>
            <pc:docMk/>
            <pc:sldMk cId="1199902549" sldId="263"/>
            <ac:spMk id="53" creationId="{61F240B7-8E73-E197-2E68-5450B9AE8D7C}"/>
          </ac:spMkLst>
        </pc:spChg>
        <pc:spChg chg="mod">
          <ac:chgData name="Sarah Carter" userId="4b4e2a7e9c42e1b2" providerId="LiveId" clId="{5984835C-893F-4A6A-898C-C18F8B588EBF}" dt="2025-03-01T03:38:28.210" v="3573"/>
          <ac:spMkLst>
            <pc:docMk/>
            <pc:sldMk cId="1199902549" sldId="263"/>
            <ac:spMk id="54" creationId="{C0C9CFEC-ECF3-ED12-40E5-18B1637AB1AD}"/>
          </ac:spMkLst>
        </pc:spChg>
        <pc:spChg chg="mod">
          <ac:chgData name="Sarah Carter" userId="4b4e2a7e9c42e1b2" providerId="LiveId" clId="{5984835C-893F-4A6A-898C-C18F8B588EBF}" dt="2025-03-01T03:38:28.210" v="3573"/>
          <ac:spMkLst>
            <pc:docMk/>
            <pc:sldMk cId="1199902549" sldId="263"/>
            <ac:spMk id="55" creationId="{3A535886-42B1-4C71-65EF-0BB8251F95E1}"/>
          </ac:spMkLst>
        </pc:spChg>
        <pc:spChg chg="mod">
          <ac:chgData name="Sarah Carter" userId="4b4e2a7e9c42e1b2" providerId="LiveId" clId="{5984835C-893F-4A6A-898C-C18F8B588EBF}" dt="2025-03-01T03:38:28.210" v="3573"/>
          <ac:spMkLst>
            <pc:docMk/>
            <pc:sldMk cId="1199902549" sldId="263"/>
            <ac:spMk id="57" creationId="{9AB8D47B-C46C-CC5D-F7D6-4B3D720D6567}"/>
          </ac:spMkLst>
        </pc:spChg>
        <pc:spChg chg="mod">
          <ac:chgData name="Sarah Carter" userId="4b4e2a7e9c42e1b2" providerId="LiveId" clId="{5984835C-893F-4A6A-898C-C18F8B588EBF}" dt="2025-03-01T03:38:28.210" v="3573"/>
          <ac:spMkLst>
            <pc:docMk/>
            <pc:sldMk cId="1199902549" sldId="263"/>
            <ac:spMk id="64" creationId="{9E4CE7A3-FD49-9EAB-9B0A-0772CA438BCD}"/>
          </ac:spMkLst>
        </pc:spChg>
        <pc:spChg chg="mod">
          <ac:chgData name="Sarah Carter" userId="4b4e2a7e9c42e1b2" providerId="LiveId" clId="{5984835C-893F-4A6A-898C-C18F8B588EBF}" dt="2025-03-01T03:38:28.210" v="3573"/>
          <ac:spMkLst>
            <pc:docMk/>
            <pc:sldMk cId="1199902549" sldId="263"/>
            <ac:spMk id="65" creationId="{D3CBA004-B2B5-9C48-CCE6-51847AFAF029}"/>
          </ac:spMkLst>
        </pc:spChg>
        <pc:spChg chg="mod">
          <ac:chgData name="Sarah Carter" userId="4b4e2a7e9c42e1b2" providerId="LiveId" clId="{5984835C-893F-4A6A-898C-C18F8B588EBF}" dt="2025-03-01T03:38:28.210" v="3573"/>
          <ac:spMkLst>
            <pc:docMk/>
            <pc:sldMk cId="1199902549" sldId="263"/>
            <ac:spMk id="73" creationId="{B5409085-C731-D880-3976-A19361FB4663}"/>
          </ac:spMkLst>
        </pc:spChg>
        <pc:spChg chg="mod">
          <ac:chgData name="Sarah Carter" userId="4b4e2a7e9c42e1b2" providerId="LiveId" clId="{5984835C-893F-4A6A-898C-C18F8B588EBF}" dt="2025-03-01T03:38:28.210" v="3573"/>
          <ac:spMkLst>
            <pc:docMk/>
            <pc:sldMk cId="1199902549" sldId="263"/>
            <ac:spMk id="77" creationId="{118BAC50-F47E-DF55-B518-DBB2B0544722}"/>
          </ac:spMkLst>
        </pc:spChg>
        <pc:spChg chg="mod">
          <ac:chgData name="Sarah Carter" userId="4b4e2a7e9c42e1b2" providerId="LiveId" clId="{5984835C-893F-4A6A-898C-C18F8B588EBF}" dt="2025-03-01T03:38:28.210" v="3573"/>
          <ac:spMkLst>
            <pc:docMk/>
            <pc:sldMk cId="1199902549" sldId="263"/>
            <ac:spMk id="79" creationId="{D459FA2F-800C-CF84-1D22-9E8138EEA958}"/>
          </ac:spMkLst>
        </pc:spChg>
        <pc:spChg chg="mod">
          <ac:chgData name="Sarah Carter" userId="4b4e2a7e9c42e1b2" providerId="LiveId" clId="{5984835C-893F-4A6A-898C-C18F8B588EBF}" dt="2025-03-01T03:38:28.210" v="3573"/>
          <ac:spMkLst>
            <pc:docMk/>
            <pc:sldMk cId="1199902549" sldId="263"/>
            <ac:spMk id="84" creationId="{A14F2155-C4AD-6849-D318-7E2D5CEEFBCD}"/>
          </ac:spMkLst>
        </pc:spChg>
        <pc:spChg chg="add mod">
          <ac:chgData name="Sarah Carter" userId="4b4e2a7e9c42e1b2" providerId="LiveId" clId="{5984835C-893F-4A6A-898C-C18F8B588EBF}" dt="2025-03-01T03:39:32.144" v="3993"/>
          <ac:spMkLst>
            <pc:docMk/>
            <pc:sldMk cId="1199902549" sldId="263"/>
            <ac:spMk id="94" creationId="{0F3E9980-710D-4714-0AD9-523A9B04396F}"/>
          </ac:spMkLst>
        </pc:spChg>
        <pc:grpChg chg="mod">
          <ac:chgData name="Sarah Carter" userId="4b4e2a7e9c42e1b2" providerId="LiveId" clId="{5984835C-893F-4A6A-898C-C18F8B588EBF}" dt="2025-03-01T03:38:28.210" v="3572" actId="1076"/>
          <ac:grpSpMkLst>
            <pc:docMk/>
            <pc:sldMk cId="1199902549" sldId="263"/>
            <ac:grpSpMk id="2" creationId="{07E05337-E936-FFB2-A36B-B1EC6EF3E046}"/>
          </ac:grpSpMkLst>
        </pc:grpChg>
        <pc:grpChg chg="del mod">
          <ac:chgData name="Sarah Carter" userId="4b4e2a7e9c42e1b2" providerId="LiveId" clId="{5984835C-893F-4A6A-898C-C18F8B588EBF}" dt="2025-03-01T03:37:32.520" v="3431" actId="478"/>
          <ac:grpSpMkLst>
            <pc:docMk/>
            <pc:sldMk cId="1199902549" sldId="263"/>
            <ac:grpSpMk id="8" creationId="{78353880-CEBD-F655-8CE4-B9C5507EF208}"/>
          </ac:grpSpMkLst>
        </pc:grpChg>
        <pc:picChg chg="add mod topLvl">
          <ac:chgData name="Sarah Carter" userId="4b4e2a7e9c42e1b2" providerId="LiveId" clId="{5984835C-893F-4A6A-898C-C18F8B588EBF}" dt="2025-02-22T18:05:48.513" v="2850"/>
          <ac:picMkLst>
            <pc:docMk/>
            <pc:sldMk cId="1199902549" sldId="263"/>
            <ac:picMk id="3" creationId="{760713F7-D585-9A75-C9E6-AE407E6B052E}"/>
          </ac:picMkLst>
        </pc:picChg>
        <pc:picChg chg="mod">
          <ac:chgData name="Sarah Carter" userId="4b4e2a7e9c42e1b2" providerId="LiveId" clId="{5984835C-893F-4A6A-898C-C18F8B588EBF}" dt="2025-02-22T18:03:54.826" v="1675"/>
          <ac:picMkLst>
            <pc:docMk/>
            <pc:sldMk cId="1199902549" sldId="263"/>
            <ac:picMk id="9" creationId="{AE461BE7-41E9-440A-1DC9-B36C39B2D19D}"/>
          </ac:picMkLst>
        </pc:picChg>
        <pc:picChg chg="mod">
          <ac:chgData name="Sarah Carter" userId="4b4e2a7e9c42e1b2" providerId="LiveId" clId="{5984835C-893F-4A6A-898C-C18F8B588EBF}" dt="2025-02-22T18:03:55.408" v="1709"/>
          <ac:picMkLst>
            <pc:docMk/>
            <pc:sldMk cId="1199902549" sldId="263"/>
            <ac:picMk id="43" creationId="{90B48620-9F76-58F9-C1AA-790EA70F0E1D}"/>
          </ac:picMkLst>
        </pc:picChg>
        <pc:picChg chg="mod">
          <ac:chgData name="Sarah Carter" userId="4b4e2a7e9c42e1b2" providerId="LiveId" clId="{5984835C-893F-4A6A-898C-C18F8B588EBF}" dt="2025-02-22T18:03:55.408" v="1710"/>
          <ac:picMkLst>
            <pc:docMk/>
            <pc:sldMk cId="1199902549" sldId="263"/>
            <ac:picMk id="44" creationId="{FD65CED7-65CC-55F9-6440-17F1BD2039C5}"/>
          </ac:picMkLst>
        </pc:picChg>
        <pc:picChg chg="mod">
          <ac:chgData name="Sarah Carter" userId="4b4e2a7e9c42e1b2" providerId="LiveId" clId="{5984835C-893F-4A6A-898C-C18F8B588EBF}" dt="2025-02-22T18:03:55.424" v="1711"/>
          <ac:picMkLst>
            <pc:docMk/>
            <pc:sldMk cId="1199902549" sldId="263"/>
            <ac:picMk id="45" creationId="{70131928-AF47-69FF-EE2D-872E5FF484C7}"/>
          </ac:picMkLst>
        </pc:picChg>
        <pc:picChg chg="mod">
          <ac:chgData name="Sarah Carter" userId="4b4e2a7e9c42e1b2" providerId="LiveId" clId="{5984835C-893F-4A6A-898C-C18F8B588EBF}" dt="2025-02-22T18:03:55.424" v="1712"/>
          <ac:picMkLst>
            <pc:docMk/>
            <pc:sldMk cId="1199902549" sldId="263"/>
            <ac:picMk id="46" creationId="{D0A40F39-C333-3B19-35AF-63A853877B5B}"/>
          </ac:picMkLst>
        </pc:picChg>
        <pc:picChg chg="mod">
          <ac:chgData name="Sarah Carter" userId="4b4e2a7e9c42e1b2" providerId="LiveId" clId="{5984835C-893F-4A6A-898C-C18F8B588EBF}" dt="2025-02-22T18:03:55.455" v="1713"/>
          <ac:picMkLst>
            <pc:docMk/>
            <pc:sldMk cId="1199902549" sldId="263"/>
            <ac:picMk id="47" creationId="{E87669AD-A6A2-A851-BB32-5E0B80466C88}"/>
          </ac:picMkLst>
        </pc:picChg>
        <pc:picChg chg="add mod">
          <ac:chgData name="Sarah Carter" userId="4b4e2a7e9c42e1b2" providerId="LiveId" clId="{5984835C-893F-4A6A-898C-C18F8B588EBF}" dt="2025-02-22T18:03:55.471" v="1718"/>
          <ac:picMkLst>
            <pc:docMk/>
            <pc:sldMk cId="1199902549" sldId="263"/>
            <ac:picMk id="52" creationId="{5FBB89B0-6F24-3EC1-B504-7D311BDC89D1}"/>
          </ac:picMkLst>
        </pc:picChg>
        <pc:cxnChg chg="mod">
          <ac:chgData name="Sarah Carter" userId="4b4e2a7e9c42e1b2" providerId="LiveId" clId="{5984835C-893F-4A6A-898C-C18F8B588EBF}" dt="2025-02-22T18:03:55.455" v="1714"/>
          <ac:cxnSpMkLst>
            <pc:docMk/>
            <pc:sldMk cId="1199902549" sldId="263"/>
            <ac:cxnSpMk id="48" creationId="{375FC819-5CFD-BC51-CC10-61FFDBECC482}"/>
          </ac:cxnSpMkLst>
        </pc:cxnChg>
      </pc:sldChg>
      <pc:sldChg chg="addSp delSp modSp add mod">
        <pc:chgData name="Sarah Carter" userId="4b4e2a7e9c42e1b2" providerId="LiveId" clId="{5984835C-893F-4A6A-898C-C18F8B588EBF}" dt="2025-03-01T03:39:35.984" v="3994"/>
        <pc:sldMkLst>
          <pc:docMk/>
          <pc:sldMk cId="441037902" sldId="264"/>
        </pc:sldMkLst>
        <pc:spChg chg="add mod topLvl">
          <ac:chgData name="Sarah Carter" userId="4b4e2a7e9c42e1b2" providerId="LiveId" clId="{5984835C-893F-4A6A-898C-C18F8B588EBF}" dt="2025-03-01T03:35:49.378" v="3301" actId="948"/>
          <ac:spMkLst>
            <pc:docMk/>
            <pc:sldMk cId="441037902" sldId="264"/>
            <ac:spMk id="4" creationId="{67BF53FB-0F48-50EC-E0C1-01C826FB5A87}"/>
          </ac:spMkLst>
        </pc:spChg>
        <pc:spChg chg="add mod">
          <ac:chgData name="Sarah Carter" userId="4b4e2a7e9c42e1b2" providerId="LiveId" clId="{5984835C-893F-4A6A-898C-C18F8B588EBF}" dt="2025-02-22T18:03:55.487" v="1770"/>
          <ac:spMkLst>
            <pc:docMk/>
            <pc:sldMk cId="441037902" sldId="264"/>
            <ac:spMk id="6" creationId="{C7DA3C04-BC53-4C66-8A2A-47A624C881B8}"/>
          </ac:spMkLst>
        </pc:spChg>
        <pc:spChg chg="add mod">
          <ac:chgData name="Sarah Carter" userId="4b4e2a7e9c42e1b2" providerId="LiveId" clId="{5984835C-893F-4A6A-898C-C18F8B588EBF}" dt="2025-03-01T03:38:59.614" v="3867" actId="948"/>
          <ac:spMkLst>
            <pc:docMk/>
            <pc:sldMk cId="441037902" sldId="264"/>
            <ac:spMk id="7" creationId="{6E75B782-602B-E001-B246-5ADD706FBFD8}"/>
          </ac:spMkLst>
        </pc:spChg>
        <pc:spChg chg="mod">
          <ac:chgData name="Sarah Carter" userId="4b4e2a7e9c42e1b2" providerId="LiveId" clId="{5984835C-893F-4A6A-898C-C18F8B588EBF}" dt="2025-02-22T18:03:55.497" v="1774"/>
          <ac:spMkLst>
            <pc:docMk/>
            <pc:sldMk cId="441037902" sldId="264"/>
            <ac:spMk id="10" creationId="{AA5CBDBD-0792-61E8-8EFB-5540E2A1703C}"/>
          </ac:spMkLst>
        </pc:spChg>
        <pc:spChg chg="mod">
          <ac:chgData name="Sarah Carter" userId="4b4e2a7e9c42e1b2" providerId="LiveId" clId="{5984835C-893F-4A6A-898C-C18F8B588EBF}" dt="2025-02-22T18:03:55.503" v="1775"/>
          <ac:spMkLst>
            <pc:docMk/>
            <pc:sldMk cId="441037902" sldId="264"/>
            <ac:spMk id="11" creationId="{05E94282-AF0D-592D-08BA-4A848184923B}"/>
          </ac:spMkLst>
        </pc:spChg>
        <pc:spChg chg="mod">
          <ac:chgData name="Sarah Carter" userId="4b4e2a7e9c42e1b2" providerId="LiveId" clId="{5984835C-893F-4A6A-898C-C18F8B588EBF}" dt="2025-02-22T18:03:55.503" v="1776"/>
          <ac:spMkLst>
            <pc:docMk/>
            <pc:sldMk cId="441037902" sldId="264"/>
            <ac:spMk id="12" creationId="{4C3942CA-05E0-DD0C-65A6-6830A5781744}"/>
          </ac:spMkLst>
        </pc:spChg>
        <pc:spChg chg="mod">
          <ac:chgData name="Sarah Carter" userId="4b4e2a7e9c42e1b2" providerId="LiveId" clId="{5984835C-893F-4A6A-898C-C18F8B588EBF}" dt="2025-02-22T18:03:55.503" v="1777"/>
          <ac:spMkLst>
            <pc:docMk/>
            <pc:sldMk cId="441037902" sldId="264"/>
            <ac:spMk id="13" creationId="{F825C97E-77D2-96C9-FCA1-3D4FD43128B3}"/>
          </ac:spMkLst>
        </pc:spChg>
        <pc:spChg chg="mod">
          <ac:chgData name="Sarah Carter" userId="4b4e2a7e9c42e1b2" providerId="LiveId" clId="{5984835C-893F-4A6A-898C-C18F8B588EBF}" dt="2025-02-22T18:03:55.503" v="1778"/>
          <ac:spMkLst>
            <pc:docMk/>
            <pc:sldMk cId="441037902" sldId="264"/>
            <ac:spMk id="14" creationId="{1AF07DCE-49A0-FA17-38D2-7E0CAAD040B6}"/>
          </ac:spMkLst>
        </pc:spChg>
        <pc:spChg chg="mod">
          <ac:chgData name="Sarah Carter" userId="4b4e2a7e9c42e1b2" providerId="LiveId" clId="{5984835C-893F-4A6A-898C-C18F8B588EBF}" dt="2025-02-22T18:03:55.518" v="1779"/>
          <ac:spMkLst>
            <pc:docMk/>
            <pc:sldMk cId="441037902" sldId="264"/>
            <ac:spMk id="15" creationId="{44EDCC82-7355-B5E5-E4CD-4B7946A8B660}"/>
          </ac:spMkLst>
        </pc:spChg>
        <pc:spChg chg="mod">
          <ac:chgData name="Sarah Carter" userId="4b4e2a7e9c42e1b2" providerId="LiveId" clId="{5984835C-893F-4A6A-898C-C18F8B588EBF}" dt="2025-02-22T18:03:55.518" v="1780"/>
          <ac:spMkLst>
            <pc:docMk/>
            <pc:sldMk cId="441037902" sldId="264"/>
            <ac:spMk id="16" creationId="{2283E73C-19EE-2D80-F2E9-1BE28275C974}"/>
          </ac:spMkLst>
        </pc:spChg>
        <pc:spChg chg="mod">
          <ac:chgData name="Sarah Carter" userId="4b4e2a7e9c42e1b2" providerId="LiveId" clId="{5984835C-893F-4A6A-898C-C18F8B588EBF}" dt="2025-02-22T18:03:55.534" v="1781"/>
          <ac:spMkLst>
            <pc:docMk/>
            <pc:sldMk cId="441037902" sldId="264"/>
            <ac:spMk id="17" creationId="{85D9B0A4-F66B-87B3-BBF0-6D3C49D08D94}"/>
          </ac:spMkLst>
        </pc:spChg>
        <pc:spChg chg="mod">
          <ac:chgData name="Sarah Carter" userId="4b4e2a7e9c42e1b2" providerId="LiveId" clId="{5984835C-893F-4A6A-898C-C18F8B588EBF}" dt="2025-02-22T18:03:55.534" v="1782"/>
          <ac:spMkLst>
            <pc:docMk/>
            <pc:sldMk cId="441037902" sldId="264"/>
            <ac:spMk id="18" creationId="{268A9727-5010-08AF-B7BA-9D8EB3CA2110}"/>
          </ac:spMkLst>
        </pc:spChg>
        <pc:spChg chg="mod">
          <ac:chgData name="Sarah Carter" userId="4b4e2a7e9c42e1b2" providerId="LiveId" clId="{5984835C-893F-4A6A-898C-C18F8B588EBF}" dt="2025-02-22T18:03:55.550" v="1783"/>
          <ac:spMkLst>
            <pc:docMk/>
            <pc:sldMk cId="441037902" sldId="264"/>
            <ac:spMk id="19" creationId="{EB04D7FA-1840-C306-3BDB-616001B6B31A}"/>
          </ac:spMkLst>
        </pc:spChg>
        <pc:spChg chg="mod">
          <ac:chgData name="Sarah Carter" userId="4b4e2a7e9c42e1b2" providerId="LiveId" clId="{5984835C-893F-4A6A-898C-C18F8B588EBF}" dt="2025-02-22T18:03:55.550" v="1784"/>
          <ac:spMkLst>
            <pc:docMk/>
            <pc:sldMk cId="441037902" sldId="264"/>
            <ac:spMk id="20" creationId="{634CF0F7-70F0-3E2F-108E-802A67A4DE7E}"/>
          </ac:spMkLst>
        </pc:spChg>
        <pc:spChg chg="mod">
          <ac:chgData name="Sarah Carter" userId="4b4e2a7e9c42e1b2" providerId="LiveId" clId="{5984835C-893F-4A6A-898C-C18F8B588EBF}" dt="2025-02-22T18:03:55.565" v="1785"/>
          <ac:spMkLst>
            <pc:docMk/>
            <pc:sldMk cId="441037902" sldId="264"/>
            <ac:spMk id="21" creationId="{D35870D0-1435-9DCB-12D2-83747B7F842B}"/>
          </ac:spMkLst>
        </pc:spChg>
        <pc:spChg chg="mod">
          <ac:chgData name="Sarah Carter" userId="4b4e2a7e9c42e1b2" providerId="LiveId" clId="{5984835C-893F-4A6A-898C-C18F8B588EBF}" dt="2025-02-22T18:03:55.581" v="1786"/>
          <ac:spMkLst>
            <pc:docMk/>
            <pc:sldMk cId="441037902" sldId="264"/>
            <ac:spMk id="22" creationId="{D9428B46-AFFE-0AC6-6E88-3EFB1A094FC3}"/>
          </ac:spMkLst>
        </pc:spChg>
        <pc:spChg chg="mod">
          <ac:chgData name="Sarah Carter" userId="4b4e2a7e9c42e1b2" providerId="LiveId" clId="{5984835C-893F-4A6A-898C-C18F8B588EBF}" dt="2025-02-22T18:03:55.581" v="1787"/>
          <ac:spMkLst>
            <pc:docMk/>
            <pc:sldMk cId="441037902" sldId="264"/>
            <ac:spMk id="23" creationId="{47292EA2-4ADD-5489-20B0-32E934BB9C28}"/>
          </ac:spMkLst>
        </pc:spChg>
        <pc:spChg chg="mod">
          <ac:chgData name="Sarah Carter" userId="4b4e2a7e9c42e1b2" providerId="LiveId" clId="{5984835C-893F-4A6A-898C-C18F8B588EBF}" dt="2025-02-22T18:03:55.597" v="1788"/>
          <ac:spMkLst>
            <pc:docMk/>
            <pc:sldMk cId="441037902" sldId="264"/>
            <ac:spMk id="24" creationId="{7CDD4522-5656-432F-9D5F-76205F44FBE6}"/>
          </ac:spMkLst>
        </pc:spChg>
        <pc:spChg chg="mod">
          <ac:chgData name="Sarah Carter" userId="4b4e2a7e9c42e1b2" providerId="LiveId" clId="{5984835C-893F-4A6A-898C-C18F8B588EBF}" dt="2025-02-22T18:03:55.613" v="1789"/>
          <ac:spMkLst>
            <pc:docMk/>
            <pc:sldMk cId="441037902" sldId="264"/>
            <ac:spMk id="25" creationId="{F93EA2D6-C31A-B3A6-D264-57E21DC64BE0}"/>
          </ac:spMkLst>
        </pc:spChg>
        <pc:spChg chg="mod">
          <ac:chgData name="Sarah Carter" userId="4b4e2a7e9c42e1b2" providerId="LiveId" clId="{5984835C-893F-4A6A-898C-C18F8B588EBF}" dt="2025-02-22T18:03:55.628" v="1790"/>
          <ac:spMkLst>
            <pc:docMk/>
            <pc:sldMk cId="441037902" sldId="264"/>
            <ac:spMk id="26" creationId="{1A62A228-9BB8-D61F-1D47-B8985EEAB02B}"/>
          </ac:spMkLst>
        </pc:spChg>
        <pc:spChg chg="mod">
          <ac:chgData name="Sarah Carter" userId="4b4e2a7e9c42e1b2" providerId="LiveId" clId="{5984835C-893F-4A6A-898C-C18F8B588EBF}" dt="2025-02-22T18:03:55.644" v="1791"/>
          <ac:spMkLst>
            <pc:docMk/>
            <pc:sldMk cId="441037902" sldId="264"/>
            <ac:spMk id="27" creationId="{9E190A21-83E6-18EE-F5EE-AE1E4550EAEE}"/>
          </ac:spMkLst>
        </pc:spChg>
        <pc:spChg chg="mod">
          <ac:chgData name="Sarah Carter" userId="4b4e2a7e9c42e1b2" providerId="LiveId" clId="{5984835C-893F-4A6A-898C-C18F8B588EBF}" dt="2025-02-22T18:03:55.660" v="1792"/>
          <ac:spMkLst>
            <pc:docMk/>
            <pc:sldMk cId="441037902" sldId="264"/>
            <ac:spMk id="28" creationId="{5026863C-8A94-52EC-D4B6-16F1FA76BED3}"/>
          </ac:spMkLst>
        </pc:spChg>
        <pc:spChg chg="mod">
          <ac:chgData name="Sarah Carter" userId="4b4e2a7e9c42e1b2" providerId="LiveId" clId="{5984835C-893F-4A6A-898C-C18F8B588EBF}" dt="2025-02-22T18:03:55.675" v="1793"/>
          <ac:spMkLst>
            <pc:docMk/>
            <pc:sldMk cId="441037902" sldId="264"/>
            <ac:spMk id="29" creationId="{8A6724A4-0D2A-7F5F-1A2B-41689BA9399B}"/>
          </ac:spMkLst>
        </pc:spChg>
        <pc:spChg chg="mod">
          <ac:chgData name="Sarah Carter" userId="4b4e2a7e9c42e1b2" providerId="LiveId" clId="{5984835C-893F-4A6A-898C-C18F8B588EBF}" dt="2025-02-22T18:03:55.714" v="1794"/>
          <ac:spMkLst>
            <pc:docMk/>
            <pc:sldMk cId="441037902" sldId="264"/>
            <ac:spMk id="30" creationId="{A01FA11E-FE6F-2679-60A0-D28CFFC6CE25}"/>
          </ac:spMkLst>
        </pc:spChg>
        <pc:spChg chg="mod">
          <ac:chgData name="Sarah Carter" userId="4b4e2a7e9c42e1b2" providerId="LiveId" clId="{5984835C-893F-4A6A-898C-C18F8B588EBF}" dt="2025-02-22T18:03:55.723" v="1795"/>
          <ac:spMkLst>
            <pc:docMk/>
            <pc:sldMk cId="441037902" sldId="264"/>
            <ac:spMk id="31" creationId="{0F5C3CCB-C9B4-4079-C352-A8ADAFE7AEF0}"/>
          </ac:spMkLst>
        </pc:spChg>
        <pc:spChg chg="mod">
          <ac:chgData name="Sarah Carter" userId="4b4e2a7e9c42e1b2" providerId="LiveId" clId="{5984835C-893F-4A6A-898C-C18F8B588EBF}" dt="2025-02-22T18:03:55.755" v="1796"/>
          <ac:spMkLst>
            <pc:docMk/>
            <pc:sldMk cId="441037902" sldId="264"/>
            <ac:spMk id="32" creationId="{1578AB34-A0AB-3471-EA7A-2BB35466B01E}"/>
          </ac:spMkLst>
        </pc:spChg>
        <pc:spChg chg="mod">
          <ac:chgData name="Sarah Carter" userId="4b4e2a7e9c42e1b2" providerId="LiveId" clId="{5984835C-893F-4A6A-898C-C18F8B588EBF}" dt="2025-02-22T18:03:55.770" v="1797"/>
          <ac:spMkLst>
            <pc:docMk/>
            <pc:sldMk cId="441037902" sldId="264"/>
            <ac:spMk id="33" creationId="{4E59829E-2C05-E1A9-1C54-2F2FD9D15176}"/>
          </ac:spMkLst>
        </pc:spChg>
        <pc:spChg chg="mod">
          <ac:chgData name="Sarah Carter" userId="4b4e2a7e9c42e1b2" providerId="LiveId" clId="{5984835C-893F-4A6A-898C-C18F8B588EBF}" dt="2025-02-22T18:03:55.802" v="1798"/>
          <ac:spMkLst>
            <pc:docMk/>
            <pc:sldMk cId="441037902" sldId="264"/>
            <ac:spMk id="34" creationId="{6FA4D0EE-8ABA-CC4B-118F-D5092CA095A4}"/>
          </ac:spMkLst>
        </pc:spChg>
        <pc:spChg chg="mod">
          <ac:chgData name="Sarah Carter" userId="4b4e2a7e9c42e1b2" providerId="LiveId" clId="{5984835C-893F-4A6A-898C-C18F8B588EBF}" dt="2025-02-22T18:03:55.833" v="1799"/>
          <ac:spMkLst>
            <pc:docMk/>
            <pc:sldMk cId="441037902" sldId="264"/>
            <ac:spMk id="35" creationId="{E346AE05-7B31-177B-E5E7-5996158E0316}"/>
          </ac:spMkLst>
        </pc:spChg>
        <pc:spChg chg="mod">
          <ac:chgData name="Sarah Carter" userId="4b4e2a7e9c42e1b2" providerId="LiveId" clId="{5984835C-893F-4A6A-898C-C18F8B588EBF}" dt="2025-02-22T18:03:55.849" v="1800"/>
          <ac:spMkLst>
            <pc:docMk/>
            <pc:sldMk cId="441037902" sldId="264"/>
            <ac:spMk id="36" creationId="{59B327CB-4E0B-0108-2587-2A93EEF87811}"/>
          </ac:spMkLst>
        </pc:spChg>
        <pc:spChg chg="mod">
          <ac:chgData name="Sarah Carter" userId="4b4e2a7e9c42e1b2" providerId="LiveId" clId="{5984835C-893F-4A6A-898C-C18F8B588EBF}" dt="2025-02-22T18:03:55.880" v="1801"/>
          <ac:spMkLst>
            <pc:docMk/>
            <pc:sldMk cId="441037902" sldId="264"/>
            <ac:spMk id="37" creationId="{062579FF-8C3C-A571-72D4-6129AEAD60C9}"/>
          </ac:spMkLst>
        </pc:spChg>
        <pc:spChg chg="mod">
          <ac:chgData name="Sarah Carter" userId="4b4e2a7e9c42e1b2" providerId="LiveId" clId="{5984835C-893F-4A6A-898C-C18F8B588EBF}" dt="2025-02-22T18:03:55.927" v="1802"/>
          <ac:spMkLst>
            <pc:docMk/>
            <pc:sldMk cId="441037902" sldId="264"/>
            <ac:spMk id="38" creationId="{CD8D662A-593A-FD7E-6B1F-1D050914F9B9}"/>
          </ac:spMkLst>
        </pc:spChg>
        <pc:spChg chg="mod">
          <ac:chgData name="Sarah Carter" userId="4b4e2a7e9c42e1b2" providerId="LiveId" clId="{5984835C-893F-4A6A-898C-C18F8B588EBF}" dt="2025-02-22T18:03:55.959" v="1803"/>
          <ac:spMkLst>
            <pc:docMk/>
            <pc:sldMk cId="441037902" sldId="264"/>
            <ac:spMk id="39" creationId="{2099981E-822A-3A16-8B1B-F295B3F8A277}"/>
          </ac:spMkLst>
        </pc:spChg>
        <pc:spChg chg="mod">
          <ac:chgData name="Sarah Carter" userId="4b4e2a7e9c42e1b2" providerId="LiveId" clId="{5984835C-893F-4A6A-898C-C18F8B588EBF}" dt="2025-02-22T18:03:56.006" v="1804"/>
          <ac:spMkLst>
            <pc:docMk/>
            <pc:sldMk cId="441037902" sldId="264"/>
            <ac:spMk id="40" creationId="{BE700DC7-70CC-A0FA-7ED8-0F56C65ED5B0}"/>
          </ac:spMkLst>
        </pc:spChg>
        <pc:spChg chg="mod">
          <ac:chgData name="Sarah Carter" userId="4b4e2a7e9c42e1b2" providerId="LiveId" clId="{5984835C-893F-4A6A-898C-C18F8B588EBF}" dt="2025-02-22T18:03:56.037" v="1805"/>
          <ac:spMkLst>
            <pc:docMk/>
            <pc:sldMk cId="441037902" sldId="264"/>
            <ac:spMk id="41" creationId="{F4516192-4D66-6169-BB08-2E41C81F22D1}"/>
          </ac:spMkLst>
        </pc:spChg>
        <pc:spChg chg="mod">
          <ac:chgData name="Sarah Carter" userId="4b4e2a7e9c42e1b2" providerId="LiveId" clId="{5984835C-893F-4A6A-898C-C18F8B588EBF}" dt="2025-02-22T18:03:56.085" v="1806"/>
          <ac:spMkLst>
            <pc:docMk/>
            <pc:sldMk cId="441037902" sldId="264"/>
            <ac:spMk id="42" creationId="{49F7F7EB-A24F-37EE-5A3D-F4C77F36D22F}"/>
          </ac:spMkLst>
        </pc:spChg>
        <pc:spChg chg="mod">
          <ac:chgData name="Sarah Carter" userId="4b4e2a7e9c42e1b2" providerId="LiveId" clId="{5984835C-893F-4A6A-898C-C18F8B588EBF}" dt="2025-02-22T18:03:56.132" v="1813"/>
          <ac:spMkLst>
            <pc:docMk/>
            <pc:sldMk cId="441037902" sldId="264"/>
            <ac:spMk id="49" creationId="{E0DA80BE-992B-324A-242E-88E5D9261D84}"/>
          </ac:spMkLst>
        </pc:spChg>
        <pc:spChg chg="mod">
          <ac:chgData name="Sarah Carter" userId="4b4e2a7e9c42e1b2" providerId="LiveId" clId="{5984835C-893F-4A6A-898C-C18F8B588EBF}" dt="2025-02-22T18:03:56.132" v="1814"/>
          <ac:spMkLst>
            <pc:docMk/>
            <pc:sldMk cId="441037902" sldId="264"/>
            <ac:spMk id="50" creationId="{65225678-B203-AA94-7763-EE689F24F10A}"/>
          </ac:spMkLst>
        </pc:spChg>
        <pc:spChg chg="add mod">
          <ac:chgData name="Sarah Carter" userId="4b4e2a7e9c42e1b2" providerId="LiveId" clId="{5984835C-893F-4A6A-898C-C18F8B588EBF}" dt="2025-02-22T18:03:56.132" v="1815"/>
          <ac:spMkLst>
            <pc:docMk/>
            <pc:sldMk cId="441037902" sldId="264"/>
            <ac:spMk id="51" creationId="{DE79A09B-A727-DE3E-58B8-737C40D77A4E}"/>
          </ac:spMkLst>
        </pc:spChg>
        <pc:spChg chg="mod">
          <ac:chgData name="Sarah Carter" userId="4b4e2a7e9c42e1b2" providerId="LiveId" clId="{5984835C-893F-4A6A-898C-C18F8B588EBF}" dt="2025-03-01T03:38:28.210" v="3581"/>
          <ac:spMkLst>
            <pc:docMk/>
            <pc:sldMk cId="441037902" sldId="264"/>
            <ac:spMk id="53" creationId="{AF4F73B2-DAC2-603E-4845-BF0D9F3D9B00}"/>
          </ac:spMkLst>
        </pc:spChg>
        <pc:spChg chg="mod">
          <ac:chgData name="Sarah Carter" userId="4b4e2a7e9c42e1b2" providerId="LiveId" clId="{5984835C-893F-4A6A-898C-C18F8B588EBF}" dt="2025-03-01T03:38:28.210" v="3581"/>
          <ac:spMkLst>
            <pc:docMk/>
            <pc:sldMk cId="441037902" sldId="264"/>
            <ac:spMk id="54" creationId="{EC5F4AB8-499C-CFEC-534D-02BAB8914629}"/>
          </ac:spMkLst>
        </pc:spChg>
        <pc:spChg chg="mod">
          <ac:chgData name="Sarah Carter" userId="4b4e2a7e9c42e1b2" providerId="LiveId" clId="{5984835C-893F-4A6A-898C-C18F8B588EBF}" dt="2025-03-01T03:38:28.210" v="3581"/>
          <ac:spMkLst>
            <pc:docMk/>
            <pc:sldMk cId="441037902" sldId="264"/>
            <ac:spMk id="59" creationId="{D790B17C-C45A-18B0-C211-35FCA52BC8E7}"/>
          </ac:spMkLst>
        </pc:spChg>
        <pc:spChg chg="mod">
          <ac:chgData name="Sarah Carter" userId="4b4e2a7e9c42e1b2" providerId="LiveId" clId="{5984835C-893F-4A6A-898C-C18F8B588EBF}" dt="2025-03-01T03:38:28.210" v="3581"/>
          <ac:spMkLst>
            <pc:docMk/>
            <pc:sldMk cId="441037902" sldId="264"/>
            <ac:spMk id="64" creationId="{C47862C2-CF05-A3E0-BACF-4B2684CF8C20}"/>
          </ac:spMkLst>
        </pc:spChg>
        <pc:spChg chg="mod">
          <ac:chgData name="Sarah Carter" userId="4b4e2a7e9c42e1b2" providerId="LiveId" clId="{5984835C-893F-4A6A-898C-C18F8B588EBF}" dt="2025-03-01T03:38:28.210" v="3581"/>
          <ac:spMkLst>
            <pc:docMk/>
            <pc:sldMk cId="441037902" sldId="264"/>
            <ac:spMk id="73" creationId="{B4A1DFBF-8EC5-F025-90FB-EBED26184FBD}"/>
          </ac:spMkLst>
        </pc:spChg>
        <pc:spChg chg="mod">
          <ac:chgData name="Sarah Carter" userId="4b4e2a7e9c42e1b2" providerId="LiveId" clId="{5984835C-893F-4A6A-898C-C18F8B588EBF}" dt="2025-03-01T03:38:28.210" v="3581"/>
          <ac:spMkLst>
            <pc:docMk/>
            <pc:sldMk cId="441037902" sldId="264"/>
            <ac:spMk id="75" creationId="{8EEF75F4-ACEB-64B7-B9F3-57920CB17571}"/>
          </ac:spMkLst>
        </pc:spChg>
        <pc:spChg chg="mod">
          <ac:chgData name="Sarah Carter" userId="4b4e2a7e9c42e1b2" providerId="LiveId" clId="{5984835C-893F-4A6A-898C-C18F8B588EBF}" dt="2025-03-01T03:38:28.210" v="3581"/>
          <ac:spMkLst>
            <pc:docMk/>
            <pc:sldMk cId="441037902" sldId="264"/>
            <ac:spMk id="79" creationId="{90B25D09-B433-F08B-B525-01E03E9E51D5}"/>
          </ac:spMkLst>
        </pc:spChg>
        <pc:spChg chg="mod">
          <ac:chgData name="Sarah Carter" userId="4b4e2a7e9c42e1b2" providerId="LiveId" clId="{5984835C-893F-4A6A-898C-C18F8B588EBF}" dt="2025-03-01T03:38:28.210" v="3581"/>
          <ac:spMkLst>
            <pc:docMk/>
            <pc:sldMk cId="441037902" sldId="264"/>
            <ac:spMk id="80" creationId="{F0091926-ED49-B525-3B05-BDCD6CC33567}"/>
          </ac:spMkLst>
        </pc:spChg>
        <pc:spChg chg="mod">
          <ac:chgData name="Sarah Carter" userId="4b4e2a7e9c42e1b2" providerId="LiveId" clId="{5984835C-893F-4A6A-898C-C18F8B588EBF}" dt="2025-03-01T03:38:28.210" v="3581"/>
          <ac:spMkLst>
            <pc:docMk/>
            <pc:sldMk cId="441037902" sldId="264"/>
            <ac:spMk id="83" creationId="{DF9C8838-5011-2CB3-33C9-4CD50477295C}"/>
          </ac:spMkLst>
        </pc:spChg>
        <pc:spChg chg="mod">
          <ac:chgData name="Sarah Carter" userId="4b4e2a7e9c42e1b2" providerId="LiveId" clId="{5984835C-893F-4A6A-898C-C18F8B588EBF}" dt="2025-03-01T03:38:28.210" v="3581"/>
          <ac:spMkLst>
            <pc:docMk/>
            <pc:sldMk cId="441037902" sldId="264"/>
            <ac:spMk id="84" creationId="{F27C74D6-960B-0BEB-0742-0649C7DBECA2}"/>
          </ac:spMkLst>
        </pc:spChg>
        <pc:spChg chg="add mod">
          <ac:chgData name="Sarah Carter" userId="4b4e2a7e9c42e1b2" providerId="LiveId" clId="{5984835C-893F-4A6A-898C-C18F8B588EBF}" dt="2025-03-01T03:39:35.984" v="3994"/>
          <ac:spMkLst>
            <pc:docMk/>
            <pc:sldMk cId="441037902" sldId="264"/>
            <ac:spMk id="94" creationId="{BDD4ACA1-17D4-A938-0294-4B1234DD4675}"/>
          </ac:spMkLst>
        </pc:spChg>
        <pc:grpChg chg="mod">
          <ac:chgData name="Sarah Carter" userId="4b4e2a7e9c42e1b2" providerId="LiveId" clId="{5984835C-893F-4A6A-898C-C18F8B588EBF}" dt="2025-03-01T03:38:28.210" v="3580" actId="1076"/>
          <ac:grpSpMkLst>
            <pc:docMk/>
            <pc:sldMk cId="441037902" sldId="264"/>
            <ac:grpSpMk id="2" creationId="{86913AFF-90B9-2656-3144-462DB5A6DB33}"/>
          </ac:grpSpMkLst>
        </pc:grpChg>
        <pc:grpChg chg="del mod">
          <ac:chgData name="Sarah Carter" userId="4b4e2a7e9c42e1b2" providerId="LiveId" clId="{5984835C-893F-4A6A-898C-C18F8B588EBF}" dt="2025-03-01T03:37:34.409" v="3432" actId="478"/>
          <ac:grpSpMkLst>
            <pc:docMk/>
            <pc:sldMk cId="441037902" sldId="264"/>
            <ac:grpSpMk id="8" creationId="{ECB43A4D-326E-D08A-6F31-E8B061815EAF}"/>
          </ac:grpSpMkLst>
        </pc:grpChg>
        <pc:picChg chg="add mod topLvl">
          <ac:chgData name="Sarah Carter" userId="4b4e2a7e9c42e1b2" providerId="LiveId" clId="{5984835C-893F-4A6A-898C-C18F8B588EBF}" dt="2025-02-22T18:05:48.513" v="2858"/>
          <ac:picMkLst>
            <pc:docMk/>
            <pc:sldMk cId="441037902" sldId="264"/>
            <ac:picMk id="3" creationId="{73F1FA0F-4DCE-A13C-4EC1-E6754B801F3D}"/>
          </ac:picMkLst>
        </pc:picChg>
        <pc:picChg chg="mod">
          <ac:chgData name="Sarah Carter" userId="4b4e2a7e9c42e1b2" providerId="LiveId" clId="{5984835C-893F-4A6A-898C-C18F8B588EBF}" dt="2025-02-22T18:03:55.487" v="1773"/>
          <ac:picMkLst>
            <pc:docMk/>
            <pc:sldMk cId="441037902" sldId="264"/>
            <ac:picMk id="9" creationId="{1BBD9119-4249-5B82-B262-93C7587A699A}"/>
          </ac:picMkLst>
        </pc:picChg>
        <pc:picChg chg="mod">
          <ac:chgData name="Sarah Carter" userId="4b4e2a7e9c42e1b2" providerId="LiveId" clId="{5984835C-893F-4A6A-898C-C18F8B588EBF}" dt="2025-02-22T18:03:56.085" v="1807"/>
          <ac:picMkLst>
            <pc:docMk/>
            <pc:sldMk cId="441037902" sldId="264"/>
            <ac:picMk id="43" creationId="{7481786E-FC39-8108-9123-514EA1951571}"/>
          </ac:picMkLst>
        </pc:picChg>
        <pc:picChg chg="mod">
          <ac:chgData name="Sarah Carter" userId="4b4e2a7e9c42e1b2" providerId="LiveId" clId="{5984835C-893F-4A6A-898C-C18F8B588EBF}" dt="2025-02-22T18:03:56.098" v="1808"/>
          <ac:picMkLst>
            <pc:docMk/>
            <pc:sldMk cId="441037902" sldId="264"/>
            <ac:picMk id="44" creationId="{E05E8DDC-275F-D50A-2A30-EEA591053FF9}"/>
          </ac:picMkLst>
        </pc:picChg>
        <pc:picChg chg="mod">
          <ac:chgData name="Sarah Carter" userId="4b4e2a7e9c42e1b2" providerId="LiveId" clId="{5984835C-893F-4A6A-898C-C18F8B588EBF}" dt="2025-02-22T18:03:56.104" v="1809"/>
          <ac:picMkLst>
            <pc:docMk/>
            <pc:sldMk cId="441037902" sldId="264"/>
            <ac:picMk id="45" creationId="{C93B8CE2-2084-DE80-48DA-52C3D79D322A}"/>
          </ac:picMkLst>
        </pc:picChg>
        <pc:picChg chg="mod">
          <ac:chgData name="Sarah Carter" userId="4b4e2a7e9c42e1b2" providerId="LiveId" clId="{5984835C-893F-4A6A-898C-C18F8B588EBF}" dt="2025-02-22T18:03:56.116" v="1810"/>
          <ac:picMkLst>
            <pc:docMk/>
            <pc:sldMk cId="441037902" sldId="264"/>
            <ac:picMk id="46" creationId="{9C03CBAB-5EA6-5DF9-D2D7-2CB6FC88BC0A}"/>
          </ac:picMkLst>
        </pc:picChg>
        <pc:picChg chg="mod">
          <ac:chgData name="Sarah Carter" userId="4b4e2a7e9c42e1b2" providerId="LiveId" clId="{5984835C-893F-4A6A-898C-C18F8B588EBF}" dt="2025-02-22T18:03:56.116" v="1811"/>
          <ac:picMkLst>
            <pc:docMk/>
            <pc:sldMk cId="441037902" sldId="264"/>
            <ac:picMk id="47" creationId="{1F9F7CC7-1CDC-C657-5682-F6F342679011}"/>
          </ac:picMkLst>
        </pc:picChg>
        <pc:picChg chg="add mod">
          <ac:chgData name="Sarah Carter" userId="4b4e2a7e9c42e1b2" providerId="LiveId" clId="{5984835C-893F-4A6A-898C-C18F8B588EBF}" dt="2025-02-22T18:03:56.132" v="1816"/>
          <ac:picMkLst>
            <pc:docMk/>
            <pc:sldMk cId="441037902" sldId="264"/>
            <ac:picMk id="52" creationId="{CE47BCB8-8703-A0AC-DB59-C9C6A3B123C6}"/>
          </ac:picMkLst>
        </pc:picChg>
        <pc:cxnChg chg="mod">
          <ac:chgData name="Sarah Carter" userId="4b4e2a7e9c42e1b2" providerId="LiveId" clId="{5984835C-893F-4A6A-898C-C18F8B588EBF}" dt="2025-02-22T18:03:56.132" v="1812"/>
          <ac:cxnSpMkLst>
            <pc:docMk/>
            <pc:sldMk cId="441037902" sldId="264"/>
            <ac:cxnSpMk id="48" creationId="{F63FCA0C-6B85-CCEE-F8F3-2EF35E0AF245}"/>
          </ac:cxnSpMkLst>
        </pc:cxnChg>
      </pc:sldChg>
      <pc:sldChg chg="addSp delSp modSp add mod">
        <pc:chgData name="Sarah Carter" userId="4b4e2a7e9c42e1b2" providerId="LiveId" clId="{5984835C-893F-4A6A-898C-C18F8B588EBF}" dt="2025-03-01T03:39:39.328" v="3995"/>
        <pc:sldMkLst>
          <pc:docMk/>
          <pc:sldMk cId="2938657003" sldId="265"/>
        </pc:sldMkLst>
        <pc:spChg chg="add mod topLvl">
          <ac:chgData name="Sarah Carter" userId="4b4e2a7e9c42e1b2" providerId="LiveId" clId="{5984835C-893F-4A6A-898C-C18F8B588EBF}" dt="2025-03-01T03:35:49.378" v="3316" actId="948"/>
          <ac:spMkLst>
            <pc:docMk/>
            <pc:sldMk cId="2938657003" sldId="265"/>
            <ac:spMk id="4" creationId="{9C79C09A-6C51-8EDD-6243-D8AC386AB219}"/>
          </ac:spMkLst>
        </pc:spChg>
        <pc:spChg chg="add mod">
          <ac:chgData name="Sarah Carter" userId="4b4e2a7e9c42e1b2" providerId="LiveId" clId="{5984835C-893F-4A6A-898C-C18F8B588EBF}" dt="2025-02-22T18:03:56.165" v="1868"/>
          <ac:spMkLst>
            <pc:docMk/>
            <pc:sldMk cId="2938657003" sldId="265"/>
            <ac:spMk id="6" creationId="{56ECE5AB-3135-2AAC-3D7A-E78999E1A068}"/>
          </ac:spMkLst>
        </pc:spChg>
        <pc:spChg chg="add mod">
          <ac:chgData name="Sarah Carter" userId="4b4e2a7e9c42e1b2" providerId="LiveId" clId="{5984835C-893F-4A6A-898C-C18F8B588EBF}" dt="2025-03-01T03:38:59.614" v="3882" actId="948"/>
          <ac:spMkLst>
            <pc:docMk/>
            <pc:sldMk cId="2938657003" sldId="265"/>
            <ac:spMk id="7" creationId="{657E0174-1E50-AFCD-274A-4B829DE9AABA}"/>
          </ac:spMkLst>
        </pc:spChg>
        <pc:spChg chg="mod">
          <ac:chgData name="Sarah Carter" userId="4b4e2a7e9c42e1b2" providerId="LiveId" clId="{5984835C-893F-4A6A-898C-C18F8B588EBF}" dt="2025-02-22T18:03:56.165" v="1872"/>
          <ac:spMkLst>
            <pc:docMk/>
            <pc:sldMk cId="2938657003" sldId="265"/>
            <ac:spMk id="10" creationId="{C6A71440-AF9E-05F1-724A-8592F637C638}"/>
          </ac:spMkLst>
        </pc:spChg>
        <pc:spChg chg="mod">
          <ac:chgData name="Sarah Carter" userId="4b4e2a7e9c42e1b2" providerId="LiveId" clId="{5984835C-893F-4A6A-898C-C18F8B588EBF}" dt="2025-02-22T18:03:56.179" v="1873"/>
          <ac:spMkLst>
            <pc:docMk/>
            <pc:sldMk cId="2938657003" sldId="265"/>
            <ac:spMk id="11" creationId="{5B27EC8A-3281-6E79-DE0C-6E704B9EEECC}"/>
          </ac:spMkLst>
        </pc:spChg>
        <pc:spChg chg="mod">
          <ac:chgData name="Sarah Carter" userId="4b4e2a7e9c42e1b2" providerId="LiveId" clId="{5984835C-893F-4A6A-898C-C18F8B588EBF}" dt="2025-02-22T18:03:56.179" v="1874"/>
          <ac:spMkLst>
            <pc:docMk/>
            <pc:sldMk cId="2938657003" sldId="265"/>
            <ac:spMk id="12" creationId="{AB990ECE-FCF3-F92C-7E7B-8175A95F0D7D}"/>
          </ac:spMkLst>
        </pc:spChg>
        <pc:spChg chg="mod">
          <ac:chgData name="Sarah Carter" userId="4b4e2a7e9c42e1b2" providerId="LiveId" clId="{5984835C-893F-4A6A-898C-C18F8B588EBF}" dt="2025-02-22T18:03:56.179" v="1875"/>
          <ac:spMkLst>
            <pc:docMk/>
            <pc:sldMk cId="2938657003" sldId="265"/>
            <ac:spMk id="13" creationId="{ED31D4D8-4B84-E418-02C1-24E18F882F38}"/>
          </ac:spMkLst>
        </pc:spChg>
        <pc:spChg chg="mod">
          <ac:chgData name="Sarah Carter" userId="4b4e2a7e9c42e1b2" providerId="LiveId" clId="{5984835C-893F-4A6A-898C-C18F8B588EBF}" dt="2025-02-22T18:03:56.194" v="1876"/>
          <ac:spMkLst>
            <pc:docMk/>
            <pc:sldMk cId="2938657003" sldId="265"/>
            <ac:spMk id="14" creationId="{30EC2070-EBAA-131D-E1BA-CE0D085A6050}"/>
          </ac:spMkLst>
        </pc:spChg>
        <pc:spChg chg="mod">
          <ac:chgData name="Sarah Carter" userId="4b4e2a7e9c42e1b2" providerId="LiveId" clId="{5984835C-893F-4A6A-898C-C18F8B588EBF}" dt="2025-02-22T18:03:56.198" v="1877"/>
          <ac:spMkLst>
            <pc:docMk/>
            <pc:sldMk cId="2938657003" sldId="265"/>
            <ac:spMk id="15" creationId="{4B070005-DA87-8FC8-8DE8-D4F6AA6A540C}"/>
          </ac:spMkLst>
        </pc:spChg>
        <pc:spChg chg="mod">
          <ac:chgData name="Sarah Carter" userId="4b4e2a7e9c42e1b2" providerId="LiveId" clId="{5984835C-893F-4A6A-898C-C18F8B588EBF}" dt="2025-02-22T18:03:56.198" v="1878"/>
          <ac:spMkLst>
            <pc:docMk/>
            <pc:sldMk cId="2938657003" sldId="265"/>
            <ac:spMk id="16" creationId="{D1BBAAC6-765A-8B69-92D9-5100F975E210}"/>
          </ac:spMkLst>
        </pc:spChg>
        <pc:spChg chg="mod">
          <ac:chgData name="Sarah Carter" userId="4b4e2a7e9c42e1b2" providerId="LiveId" clId="{5984835C-893F-4A6A-898C-C18F8B588EBF}" dt="2025-02-22T18:03:56.211" v="1879"/>
          <ac:spMkLst>
            <pc:docMk/>
            <pc:sldMk cId="2938657003" sldId="265"/>
            <ac:spMk id="17" creationId="{7751F4A9-F10A-4408-34B9-C485F65B9B78}"/>
          </ac:spMkLst>
        </pc:spChg>
        <pc:spChg chg="mod">
          <ac:chgData name="Sarah Carter" userId="4b4e2a7e9c42e1b2" providerId="LiveId" clId="{5984835C-893F-4A6A-898C-C18F8B588EBF}" dt="2025-02-22T18:03:56.211" v="1880"/>
          <ac:spMkLst>
            <pc:docMk/>
            <pc:sldMk cId="2938657003" sldId="265"/>
            <ac:spMk id="18" creationId="{E0032812-E189-39A5-1824-51746D3654C6}"/>
          </ac:spMkLst>
        </pc:spChg>
        <pc:spChg chg="mod">
          <ac:chgData name="Sarah Carter" userId="4b4e2a7e9c42e1b2" providerId="LiveId" clId="{5984835C-893F-4A6A-898C-C18F8B588EBF}" dt="2025-02-22T18:03:56.226" v="1881"/>
          <ac:spMkLst>
            <pc:docMk/>
            <pc:sldMk cId="2938657003" sldId="265"/>
            <ac:spMk id="19" creationId="{0615BE05-9671-47FB-385B-186E34D0663F}"/>
          </ac:spMkLst>
        </pc:spChg>
        <pc:spChg chg="mod">
          <ac:chgData name="Sarah Carter" userId="4b4e2a7e9c42e1b2" providerId="LiveId" clId="{5984835C-893F-4A6A-898C-C18F8B588EBF}" dt="2025-02-22T18:03:56.242" v="1882"/>
          <ac:spMkLst>
            <pc:docMk/>
            <pc:sldMk cId="2938657003" sldId="265"/>
            <ac:spMk id="20" creationId="{627713FA-F116-4C2F-FD99-DC11920EDD19}"/>
          </ac:spMkLst>
        </pc:spChg>
        <pc:spChg chg="mod">
          <ac:chgData name="Sarah Carter" userId="4b4e2a7e9c42e1b2" providerId="LiveId" clId="{5984835C-893F-4A6A-898C-C18F8B588EBF}" dt="2025-02-22T18:03:56.242" v="1883"/>
          <ac:spMkLst>
            <pc:docMk/>
            <pc:sldMk cId="2938657003" sldId="265"/>
            <ac:spMk id="21" creationId="{4EE9E2D4-0A2C-2332-25A0-FB48926413D3}"/>
          </ac:spMkLst>
        </pc:spChg>
        <pc:spChg chg="mod">
          <ac:chgData name="Sarah Carter" userId="4b4e2a7e9c42e1b2" providerId="LiveId" clId="{5984835C-893F-4A6A-898C-C18F8B588EBF}" dt="2025-02-22T18:03:56.258" v="1884"/>
          <ac:spMkLst>
            <pc:docMk/>
            <pc:sldMk cId="2938657003" sldId="265"/>
            <ac:spMk id="22" creationId="{627F15D0-C206-E6A0-2806-060BF49CBA9B}"/>
          </ac:spMkLst>
        </pc:spChg>
        <pc:spChg chg="mod">
          <ac:chgData name="Sarah Carter" userId="4b4e2a7e9c42e1b2" providerId="LiveId" clId="{5984835C-893F-4A6A-898C-C18F8B588EBF}" dt="2025-02-22T18:03:56.273" v="1885"/>
          <ac:spMkLst>
            <pc:docMk/>
            <pc:sldMk cId="2938657003" sldId="265"/>
            <ac:spMk id="23" creationId="{27D9C96B-0E8C-76A9-C8F8-60E6255EDC78}"/>
          </ac:spMkLst>
        </pc:spChg>
        <pc:spChg chg="mod">
          <ac:chgData name="Sarah Carter" userId="4b4e2a7e9c42e1b2" providerId="LiveId" clId="{5984835C-893F-4A6A-898C-C18F8B588EBF}" dt="2025-02-22T18:03:56.289" v="1886"/>
          <ac:spMkLst>
            <pc:docMk/>
            <pc:sldMk cId="2938657003" sldId="265"/>
            <ac:spMk id="24" creationId="{B0512688-0DC6-9F65-E20C-4B619E32D276}"/>
          </ac:spMkLst>
        </pc:spChg>
        <pc:spChg chg="mod">
          <ac:chgData name="Sarah Carter" userId="4b4e2a7e9c42e1b2" providerId="LiveId" clId="{5984835C-893F-4A6A-898C-C18F8B588EBF}" dt="2025-02-22T18:03:56.305" v="1887"/>
          <ac:spMkLst>
            <pc:docMk/>
            <pc:sldMk cId="2938657003" sldId="265"/>
            <ac:spMk id="25" creationId="{D32AECD1-E8C0-5847-7EA2-384AC91141EB}"/>
          </ac:spMkLst>
        </pc:spChg>
        <pc:spChg chg="mod">
          <ac:chgData name="Sarah Carter" userId="4b4e2a7e9c42e1b2" providerId="LiveId" clId="{5984835C-893F-4A6A-898C-C18F8B588EBF}" dt="2025-02-22T18:03:56.321" v="1888"/>
          <ac:spMkLst>
            <pc:docMk/>
            <pc:sldMk cId="2938657003" sldId="265"/>
            <ac:spMk id="26" creationId="{5ABF0F78-C903-9649-84A6-8FB2F4E31237}"/>
          </ac:spMkLst>
        </pc:spChg>
        <pc:spChg chg="mod">
          <ac:chgData name="Sarah Carter" userId="4b4e2a7e9c42e1b2" providerId="LiveId" clId="{5984835C-893F-4A6A-898C-C18F8B588EBF}" dt="2025-02-22T18:03:56.336" v="1889"/>
          <ac:spMkLst>
            <pc:docMk/>
            <pc:sldMk cId="2938657003" sldId="265"/>
            <ac:spMk id="27" creationId="{CF45A935-A578-C1DB-D911-9A4156EFD521}"/>
          </ac:spMkLst>
        </pc:spChg>
        <pc:spChg chg="mod">
          <ac:chgData name="Sarah Carter" userId="4b4e2a7e9c42e1b2" providerId="LiveId" clId="{5984835C-893F-4A6A-898C-C18F8B588EBF}" dt="2025-02-22T18:03:56.352" v="1890"/>
          <ac:spMkLst>
            <pc:docMk/>
            <pc:sldMk cId="2938657003" sldId="265"/>
            <ac:spMk id="28" creationId="{D019E0B6-823F-D244-5EF8-A2B154B5DFB1}"/>
          </ac:spMkLst>
        </pc:spChg>
        <pc:spChg chg="mod">
          <ac:chgData name="Sarah Carter" userId="4b4e2a7e9c42e1b2" providerId="LiveId" clId="{5984835C-893F-4A6A-898C-C18F8B588EBF}" dt="2025-02-22T18:03:56.384" v="1891"/>
          <ac:spMkLst>
            <pc:docMk/>
            <pc:sldMk cId="2938657003" sldId="265"/>
            <ac:spMk id="29" creationId="{8CC9B659-257D-7388-22F9-626122F86BF6}"/>
          </ac:spMkLst>
        </pc:spChg>
        <pc:spChg chg="mod">
          <ac:chgData name="Sarah Carter" userId="4b4e2a7e9c42e1b2" providerId="LiveId" clId="{5984835C-893F-4A6A-898C-C18F8B588EBF}" dt="2025-02-22T18:03:56.399" v="1892"/>
          <ac:spMkLst>
            <pc:docMk/>
            <pc:sldMk cId="2938657003" sldId="265"/>
            <ac:spMk id="30" creationId="{A1AEBCF5-12F8-6C11-8DB3-363D7931993E}"/>
          </ac:spMkLst>
        </pc:spChg>
        <pc:spChg chg="mod">
          <ac:chgData name="Sarah Carter" userId="4b4e2a7e9c42e1b2" providerId="LiveId" clId="{5984835C-893F-4A6A-898C-C18F8B588EBF}" dt="2025-02-22T18:03:56.430" v="1893"/>
          <ac:spMkLst>
            <pc:docMk/>
            <pc:sldMk cId="2938657003" sldId="265"/>
            <ac:spMk id="31" creationId="{AFA6F9E2-D8F0-8F98-1B54-4BF1612250A8}"/>
          </ac:spMkLst>
        </pc:spChg>
        <pc:spChg chg="mod">
          <ac:chgData name="Sarah Carter" userId="4b4e2a7e9c42e1b2" providerId="LiveId" clId="{5984835C-893F-4A6A-898C-C18F8B588EBF}" dt="2025-02-22T18:03:56.462" v="1894"/>
          <ac:spMkLst>
            <pc:docMk/>
            <pc:sldMk cId="2938657003" sldId="265"/>
            <ac:spMk id="32" creationId="{F598533A-2488-108D-8351-BA2CC74C0136}"/>
          </ac:spMkLst>
        </pc:spChg>
        <pc:spChg chg="mod">
          <ac:chgData name="Sarah Carter" userId="4b4e2a7e9c42e1b2" providerId="LiveId" clId="{5984835C-893F-4A6A-898C-C18F8B588EBF}" dt="2025-02-22T18:03:56.477" v="1895"/>
          <ac:spMkLst>
            <pc:docMk/>
            <pc:sldMk cId="2938657003" sldId="265"/>
            <ac:spMk id="33" creationId="{BD907FD1-4E67-EC00-6463-4E77DBA53FBA}"/>
          </ac:spMkLst>
        </pc:spChg>
        <pc:spChg chg="mod">
          <ac:chgData name="Sarah Carter" userId="4b4e2a7e9c42e1b2" providerId="LiveId" clId="{5984835C-893F-4A6A-898C-C18F8B588EBF}" dt="2025-02-22T18:03:56.509" v="1896"/>
          <ac:spMkLst>
            <pc:docMk/>
            <pc:sldMk cId="2938657003" sldId="265"/>
            <ac:spMk id="34" creationId="{0E6ED8CF-40A2-D2AC-5D77-75CA5BA0D955}"/>
          </ac:spMkLst>
        </pc:spChg>
        <pc:spChg chg="mod">
          <ac:chgData name="Sarah Carter" userId="4b4e2a7e9c42e1b2" providerId="LiveId" clId="{5984835C-893F-4A6A-898C-C18F8B588EBF}" dt="2025-02-22T18:03:56.540" v="1897"/>
          <ac:spMkLst>
            <pc:docMk/>
            <pc:sldMk cId="2938657003" sldId="265"/>
            <ac:spMk id="35" creationId="{D0878612-F2BF-9739-B29A-BEB4A8A69A99}"/>
          </ac:spMkLst>
        </pc:spChg>
        <pc:spChg chg="mod">
          <ac:chgData name="Sarah Carter" userId="4b4e2a7e9c42e1b2" providerId="LiveId" clId="{5984835C-893F-4A6A-898C-C18F8B588EBF}" dt="2025-02-22T18:03:56.572" v="1898"/>
          <ac:spMkLst>
            <pc:docMk/>
            <pc:sldMk cId="2938657003" sldId="265"/>
            <ac:spMk id="36" creationId="{2CC635A9-9703-EAE7-E062-38A970F68E06}"/>
          </ac:spMkLst>
        </pc:spChg>
        <pc:spChg chg="mod">
          <ac:chgData name="Sarah Carter" userId="4b4e2a7e9c42e1b2" providerId="LiveId" clId="{5984835C-893F-4A6A-898C-C18F8B588EBF}" dt="2025-02-22T18:03:56.604" v="1899"/>
          <ac:spMkLst>
            <pc:docMk/>
            <pc:sldMk cId="2938657003" sldId="265"/>
            <ac:spMk id="37" creationId="{0CA6C633-BA32-CC0F-6210-418FBA1234BA}"/>
          </ac:spMkLst>
        </pc:spChg>
        <pc:spChg chg="mod">
          <ac:chgData name="Sarah Carter" userId="4b4e2a7e9c42e1b2" providerId="LiveId" clId="{5984835C-893F-4A6A-898C-C18F8B588EBF}" dt="2025-02-22T18:03:56.635" v="1900"/>
          <ac:spMkLst>
            <pc:docMk/>
            <pc:sldMk cId="2938657003" sldId="265"/>
            <ac:spMk id="38" creationId="{4B5FC00D-C980-C84C-6F0B-0CFC31A25DA1}"/>
          </ac:spMkLst>
        </pc:spChg>
        <pc:spChg chg="mod">
          <ac:chgData name="Sarah Carter" userId="4b4e2a7e9c42e1b2" providerId="LiveId" clId="{5984835C-893F-4A6A-898C-C18F8B588EBF}" dt="2025-02-22T18:03:56.682" v="1901"/>
          <ac:spMkLst>
            <pc:docMk/>
            <pc:sldMk cId="2938657003" sldId="265"/>
            <ac:spMk id="39" creationId="{0D97CFA5-E9F9-27FD-2137-237D73959803}"/>
          </ac:spMkLst>
        </pc:spChg>
        <pc:spChg chg="mod">
          <ac:chgData name="Sarah Carter" userId="4b4e2a7e9c42e1b2" providerId="LiveId" clId="{5984835C-893F-4A6A-898C-C18F8B588EBF}" dt="2025-02-22T18:03:56.714" v="1902"/>
          <ac:spMkLst>
            <pc:docMk/>
            <pc:sldMk cId="2938657003" sldId="265"/>
            <ac:spMk id="40" creationId="{D02EF397-9977-8469-983D-F8865F5CAEAE}"/>
          </ac:spMkLst>
        </pc:spChg>
        <pc:spChg chg="mod">
          <ac:chgData name="Sarah Carter" userId="4b4e2a7e9c42e1b2" providerId="LiveId" clId="{5984835C-893F-4A6A-898C-C18F8B588EBF}" dt="2025-02-22T18:03:56.745" v="1903"/>
          <ac:spMkLst>
            <pc:docMk/>
            <pc:sldMk cId="2938657003" sldId="265"/>
            <ac:spMk id="41" creationId="{6B7C2A64-C57E-A704-6B54-412AC856117D}"/>
          </ac:spMkLst>
        </pc:spChg>
        <pc:spChg chg="mod">
          <ac:chgData name="Sarah Carter" userId="4b4e2a7e9c42e1b2" providerId="LiveId" clId="{5984835C-893F-4A6A-898C-C18F8B588EBF}" dt="2025-02-22T18:03:56.792" v="1904"/>
          <ac:spMkLst>
            <pc:docMk/>
            <pc:sldMk cId="2938657003" sldId="265"/>
            <ac:spMk id="42" creationId="{9AE148C8-BDF3-BF20-0BE8-64165148DC8C}"/>
          </ac:spMkLst>
        </pc:spChg>
        <pc:spChg chg="mod">
          <ac:chgData name="Sarah Carter" userId="4b4e2a7e9c42e1b2" providerId="LiveId" clId="{5984835C-893F-4A6A-898C-C18F8B588EBF}" dt="2025-02-22T18:03:56.824" v="1911"/>
          <ac:spMkLst>
            <pc:docMk/>
            <pc:sldMk cId="2938657003" sldId="265"/>
            <ac:spMk id="49" creationId="{E454F6C6-A125-2219-203D-48C498E71CE7}"/>
          </ac:spMkLst>
        </pc:spChg>
        <pc:spChg chg="mod">
          <ac:chgData name="Sarah Carter" userId="4b4e2a7e9c42e1b2" providerId="LiveId" clId="{5984835C-893F-4A6A-898C-C18F8B588EBF}" dt="2025-02-22T18:03:56.840" v="1912"/>
          <ac:spMkLst>
            <pc:docMk/>
            <pc:sldMk cId="2938657003" sldId="265"/>
            <ac:spMk id="50" creationId="{B424C5EC-4541-4FEC-DBC9-7CD97B468B87}"/>
          </ac:spMkLst>
        </pc:spChg>
        <pc:spChg chg="add mod">
          <ac:chgData name="Sarah Carter" userId="4b4e2a7e9c42e1b2" providerId="LiveId" clId="{5984835C-893F-4A6A-898C-C18F8B588EBF}" dt="2025-02-22T18:03:56.840" v="1913"/>
          <ac:spMkLst>
            <pc:docMk/>
            <pc:sldMk cId="2938657003" sldId="265"/>
            <ac:spMk id="51" creationId="{35C7EAE5-E227-420E-C132-FC1C0427314E}"/>
          </ac:spMkLst>
        </pc:spChg>
        <pc:spChg chg="mod">
          <ac:chgData name="Sarah Carter" userId="4b4e2a7e9c42e1b2" providerId="LiveId" clId="{5984835C-893F-4A6A-898C-C18F8B588EBF}" dt="2025-03-01T03:38:28.210" v="3589"/>
          <ac:spMkLst>
            <pc:docMk/>
            <pc:sldMk cId="2938657003" sldId="265"/>
            <ac:spMk id="53" creationId="{6D0464C6-520C-D00F-CADC-CFF96A181AD5}"/>
          </ac:spMkLst>
        </pc:spChg>
        <pc:spChg chg="mod">
          <ac:chgData name="Sarah Carter" userId="4b4e2a7e9c42e1b2" providerId="LiveId" clId="{5984835C-893F-4A6A-898C-C18F8B588EBF}" dt="2025-03-01T03:38:28.210" v="3589"/>
          <ac:spMkLst>
            <pc:docMk/>
            <pc:sldMk cId="2938657003" sldId="265"/>
            <ac:spMk id="62" creationId="{E6E57886-563B-F238-7AD4-5E589545619E}"/>
          </ac:spMkLst>
        </pc:spChg>
        <pc:spChg chg="mod">
          <ac:chgData name="Sarah Carter" userId="4b4e2a7e9c42e1b2" providerId="LiveId" clId="{5984835C-893F-4A6A-898C-C18F8B588EBF}" dt="2025-03-01T03:38:28.210" v="3589"/>
          <ac:spMkLst>
            <pc:docMk/>
            <pc:sldMk cId="2938657003" sldId="265"/>
            <ac:spMk id="68" creationId="{F6931B67-ED1D-F437-0C70-4D0F36A7CCFF}"/>
          </ac:spMkLst>
        </pc:spChg>
        <pc:spChg chg="mod">
          <ac:chgData name="Sarah Carter" userId="4b4e2a7e9c42e1b2" providerId="LiveId" clId="{5984835C-893F-4A6A-898C-C18F8B588EBF}" dt="2025-03-01T03:38:28.210" v="3589"/>
          <ac:spMkLst>
            <pc:docMk/>
            <pc:sldMk cId="2938657003" sldId="265"/>
            <ac:spMk id="69" creationId="{3170EA97-CA45-F10B-5629-622DB19F356C}"/>
          </ac:spMkLst>
        </pc:spChg>
        <pc:spChg chg="mod">
          <ac:chgData name="Sarah Carter" userId="4b4e2a7e9c42e1b2" providerId="LiveId" clId="{5984835C-893F-4A6A-898C-C18F8B588EBF}" dt="2025-03-01T03:38:28.210" v="3589"/>
          <ac:spMkLst>
            <pc:docMk/>
            <pc:sldMk cId="2938657003" sldId="265"/>
            <ac:spMk id="70" creationId="{D7DDE064-70AB-2079-DE2D-20ACB1C0FDBA}"/>
          </ac:spMkLst>
        </pc:spChg>
        <pc:spChg chg="mod">
          <ac:chgData name="Sarah Carter" userId="4b4e2a7e9c42e1b2" providerId="LiveId" clId="{5984835C-893F-4A6A-898C-C18F8B588EBF}" dt="2025-03-01T03:38:28.210" v="3589"/>
          <ac:spMkLst>
            <pc:docMk/>
            <pc:sldMk cId="2938657003" sldId="265"/>
            <ac:spMk id="72" creationId="{5DE57BB5-DA75-8503-A62D-1406F761874D}"/>
          </ac:spMkLst>
        </pc:spChg>
        <pc:spChg chg="mod">
          <ac:chgData name="Sarah Carter" userId="4b4e2a7e9c42e1b2" providerId="LiveId" clId="{5984835C-893F-4A6A-898C-C18F8B588EBF}" dt="2025-03-01T03:38:28.210" v="3589"/>
          <ac:spMkLst>
            <pc:docMk/>
            <pc:sldMk cId="2938657003" sldId="265"/>
            <ac:spMk id="77" creationId="{FF0A4FDE-CE33-CDB7-DABC-870B3CDF01BF}"/>
          </ac:spMkLst>
        </pc:spChg>
        <pc:spChg chg="mod">
          <ac:chgData name="Sarah Carter" userId="4b4e2a7e9c42e1b2" providerId="LiveId" clId="{5984835C-893F-4A6A-898C-C18F8B588EBF}" dt="2025-03-01T03:38:28.210" v="3589"/>
          <ac:spMkLst>
            <pc:docMk/>
            <pc:sldMk cId="2938657003" sldId="265"/>
            <ac:spMk id="80" creationId="{94C6E86E-EA29-A3E9-F692-A648781CE429}"/>
          </ac:spMkLst>
        </pc:spChg>
        <pc:spChg chg="mod">
          <ac:chgData name="Sarah Carter" userId="4b4e2a7e9c42e1b2" providerId="LiveId" clId="{5984835C-893F-4A6A-898C-C18F8B588EBF}" dt="2025-03-01T03:38:28.210" v="3589"/>
          <ac:spMkLst>
            <pc:docMk/>
            <pc:sldMk cId="2938657003" sldId="265"/>
            <ac:spMk id="85" creationId="{C85B7C3A-5CE9-1022-E102-1D00DFC7291D}"/>
          </ac:spMkLst>
        </pc:spChg>
        <pc:spChg chg="mod">
          <ac:chgData name="Sarah Carter" userId="4b4e2a7e9c42e1b2" providerId="LiveId" clId="{5984835C-893F-4A6A-898C-C18F8B588EBF}" dt="2025-03-01T03:38:28.210" v="3589"/>
          <ac:spMkLst>
            <pc:docMk/>
            <pc:sldMk cId="2938657003" sldId="265"/>
            <ac:spMk id="92" creationId="{127F9A15-BD7F-2794-3056-858283CDA7E4}"/>
          </ac:spMkLst>
        </pc:spChg>
        <pc:spChg chg="add mod">
          <ac:chgData name="Sarah Carter" userId="4b4e2a7e9c42e1b2" providerId="LiveId" clId="{5984835C-893F-4A6A-898C-C18F8B588EBF}" dt="2025-03-01T03:39:39.328" v="3995"/>
          <ac:spMkLst>
            <pc:docMk/>
            <pc:sldMk cId="2938657003" sldId="265"/>
            <ac:spMk id="94" creationId="{A82A8555-A685-980C-7126-761E6EC9B3DC}"/>
          </ac:spMkLst>
        </pc:spChg>
        <pc:grpChg chg="mod">
          <ac:chgData name="Sarah Carter" userId="4b4e2a7e9c42e1b2" providerId="LiveId" clId="{5984835C-893F-4A6A-898C-C18F8B588EBF}" dt="2025-03-01T03:38:28.210" v="3588" actId="1076"/>
          <ac:grpSpMkLst>
            <pc:docMk/>
            <pc:sldMk cId="2938657003" sldId="265"/>
            <ac:grpSpMk id="2" creationId="{634296CB-B67E-F57F-2973-A29FB682803B}"/>
          </ac:grpSpMkLst>
        </pc:grpChg>
        <pc:grpChg chg="del mod">
          <ac:chgData name="Sarah Carter" userId="4b4e2a7e9c42e1b2" providerId="LiveId" clId="{5984835C-893F-4A6A-898C-C18F8B588EBF}" dt="2025-03-01T03:37:36.589" v="3433" actId="478"/>
          <ac:grpSpMkLst>
            <pc:docMk/>
            <pc:sldMk cId="2938657003" sldId="265"/>
            <ac:grpSpMk id="8" creationId="{E92DE3B7-6FCF-4D7D-F5EB-37A69ABF770F}"/>
          </ac:grpSpMkLst>
        </pc:grpChg>
        <pc:picChg chg="add mod topLvl">
          <ac:chgData name="Sarah Carter" userId="4b4e2a7e9c42e1b2" providerId="LiveId" clId="{5984835C-893F-4A6A-898C-C18F8B588EBF}" dt="2025-02-22T18:05:48.513" v="2866"/>
          <ac:picMkLst>
            <pc:docMk/>
            <pc:sldMk cId="2938657003" sldId="265"/>
            <ac:picMk id="3" creationId="{B78C8E01-9E70-BA6F-4395-3B6737DEFED9}"/>
          </ac:picMkLst>
        </pc:picChg>
        <pc:picChg chg="mod">
          <ac:chgData name="Sarah Carter" userId="4b4e2a7e9c42e1b2" providerId="LiveId" clId="{5984835C-893F-4A6A-898C-C18F8B588EBF}" dt="2025-02-22T18:03:56.165" v="1871"/>
          <ac:picMkLst>
            <pc:docMk/>
            <pc:sldMk cId="2938657003" sldId="265"/>
            <ac:picMk id="9" creationId="{C4068919-E86A-F7BD-E5FC-0EDE18C67B30}"/>
          </ac:picMkLst>
        </pc:picChg>
        <pc:picChg chg="mod">
          <ac:chgData name="Sarah Carter" userId="4b4e2a7e9c42e1b2" providerId="LiveId" clId="{5984835C-893F-4A6A-898C-C18F8B588EBF}" dt="2025-02-22T18:03:56.792" v="1905"/>
          <ac:picMkLst>
            <pc:docMk/>
            <pc:sldMk cId="2938657003" sldId="265"/>
            <ac:picMk id="43" creationId="{2893A5C9-F786-12C4-CAB7-167A0149EB2A}"/>
          </ac:picMkLst>
        </pc:picChg>
        <pc:picChg chg="mod">
          <ac:chgData name="Sarah Carter" userId="4b4e2a7e9c42e1b2" providerId="LiveId" clId="{5984835C-893F-4A6A-898C-C18F8B588EBF}" dt="2025-02-22T18:03:56.799" v="1906"/>
          <ac:picMkLst>
            <pc:docMk/>
            <pc:sldMk cId="2938657003" sldId="265"/>
            <ac:picMk id="44" creationId="{6E57719D-1EC5-CF8C-5406-B876C9470000}"/>
          </ac:picMkLst>
        </pc:picChg>
        <pc:picChg chg="mod">
          <ac:chgData name="Sarah Carter" userId="4b4e2a7e9c42e1b2" providerId="LiveId" clId="{5984835C-893F-4A6A-898C-C18F8B588EBF}" dt="2025-02-22T18:03:56.808" v="1907"/>
          <ac:picMkLst>
            <pc:docMk/>
            <pc:sldMk cId="2938657003" sldId="265"/>
            <ac:picMk id="45" creationId="{01D8ED2B-9498-D385-79A9-047BEFD905CC}"/>
          </ac:picMkLst>
        </pc:picChg>
        <pc:picChg chg="mod">
          <ac:chgData name="Sarah Carter" userId="4b4e2a7e9c42e1b2" providerId="LiveId" clId="{5984835C-893F-4A6A-898C-C18F8B588EBF}" dt="2025-02-22T18:03:56.808" v="1908"/>
          <ac:picMkLst>
            <pc:docMk/>
            <pc:sldMk cId="2938657003" sldId="265"/>
            <ac:picMk id="46" creationId="{1BD4D5F4-982D-8471-3598-8F123E6C6320}"/>
          </ac:picMkLst>
        </pc:picChg>
        <pc:picChg chg="mod">
          <ac:chgData name="Sarah Carter" userId="4b4e2a7e9c42e1b2" providerId="LiveId" clId="{5984835C-893F-4A6A-898C-C18F8B588EBF}" dt="2025-02-22T18:03:56.824" v="1909"/>
          <ac:picMkLst>
            <pc:docMk/>
            <pc:sldMk cId="2938657003" sldId="265"/>
            <ac:picMk id="47" creationId="{A816B447-1FD7-FA48-23B6-0068A4DEE931}"/>
          </ac:picMkLst>
        </pc:picChg>
        <pc:picChg chg="add mod">
          <ac:chgData name="Sarah Carter" userId="4b4e2a7e9c42e1b2" providerId="LiveId" clId="{5984835C-893F-4A6A-898C-C18F8B588EBF}" dt="2025-02-22T18:03:56.840" v="1914"/>
          <ac:picMkLst>
            <pc:docMk/>
            <pc:sldMk cId="2938657003" sldId="265"/>
            <ac:picMk id="52" creationId="{24F00150-331D-807C-F087-CB361B91E97D}"/>
          </ac:picMkLst>
        </pc:picChg>
        <pc:cxnChg chg="mod">
          <ac:chgData name="Sarah Carter" userId="4b4e2a7e9c42e1b2" providerId="LiveId" clId="{5984835C-893F-4A6A-898C-C18F8B588EBF}" dt="2025-02-22T18:03:56.824" v="1910"/>
          <ac:cxnSpMkLst>
            <pc:docMk/>
            <pc:sldMk cId="2938657003" sldId="265"/>
            <ac:cxnSpMk id="48" creationId="{190FC670-9272-A6B9-0661-B7A731FE9A9A}"/>
          </ac:cxnSpMkLst>
        </pc:cxnChg>
      </pc:sldChg>
      <pc:sldChg chg="addSp delSp modSp add mod">
        <pc:chgData name="Sarah Carter" userId="4b4e2a7e9c42e1b2" providerId="LiveId" clId="{5984835C-893F-4A6A-898C-C18F8B588EBF}" dt="2025-03-01T03:39:42.549" v="3996"/>
        <pc:sldMkLst>
          <pc:docMk/>
          <pc:sldMk cId="3124810317" sldId="266"/>
        </pc:sldMkLst>
        <pc:spChg chg="add mod topLvl">
          <ac:chgData name="Sarah Carter" userId="4b4e2a7e9c42e1b2" providerId="LiveId" clId="{5984835C-893F-4A6A-898C-C18F8B588EBF}" dt="2025-03-01T03:35:49.394" v="3331" actId="948"/>
          <ac:spMkLst>
            <pc:docMk/>
            <pc:sldMk cId="3124810317" sldId="266"/>
            <ac:spMk id="4" creationId="{EF2FE2EA-AA7C-929D-8148-7098ACAE110B}"/>
          </ac:spMkLst>
        </pc:spChg>
        <pc:spChg chg="add mod">
          <ac:chgData name="Sarah Carter" userId="4b4e2a7e9c42e1b2" providerId="LiveId" clId="{5984835C-893F-4A6A-898C-C18F8B588EBF}" dt="2025-02-22T18:03:56.872" v="1966"/>
          <ac:spMkLst>
            <pc:docMk/>
            <pc:sldMk cId="3124810317" sldId="266"/>
            <ac:spMk id="6" creationId="{A7B28E6B-BE63-4156-7673-04758C111DC7}"/>
          </ac:spMkLst>
        </pc:spChg>
        <pc:spChg chg="add mod">
          <ac:chgData name="Sarah Carter" userId="4b4e2a7e9c42e1b2" providerId="LiveId" clId="{5984835C-893F-4A6A-898C-C18F8B588EBF}" dt="2025-03-01T03:38:59.626" v="3897" actId="948"/>
          <ac:spMkLst>
            <pc:docMk/>
            <pc:sldMk cId="3124810317" sldId="266"/>
            <ac:spMk id="7" creationId="{E19E30DF-FED6-7CDA-92BC-46CCE473FA39}"/>
          </ac:spMkLst>
        </pc:spChg>
        <pc:spChg chg="mod">
          <ac:chgData name="Sarah Carter" userId="4b4e2a7e9c42e1b2" providerId="LiveId" clId="{5984835C-893F-4A6A-898C-C18F8B588EBF}" dt="2025-02-22T18:03:56.872" v="1970"/>
          <ac:spMkLst>
            <pc:docMk/>
            <pc:sldMk cId="3124810317" sldId="266"/>
            <ac:spMk id="10" creationId="{CD3CA996-2355-5BBC-C9C1-4F29B6B71965}"/>
          </ac:spMkLst>
        </pc:spChg>
        <pc:spChg chg="mod">
          <ac:chgData name="Sarah Carter" userId="4b4e2a7e9c42e1b2" providerId="LiveId" clId="{5984835C-893F-4A6A-898C-C18F8B588EBF}" dt="2025-02-22T18:03:56.872" v="1971"/>
          <ac:spMkLst>
            <pc:docMk/>
            <pc:sldMk cId="3124810317" sldId="266"/>
            <ac:spMk id="11" creationId="{47458E4A-716E-E251-48C0-84D71ED7755D}"/>
          </ac:spMkLst>
        </pc:spChg>
        <pc:spChg chg="mod">
          <ac:chgData name="Sarah Carter" userId="4b4e2a7e9c42e1b2" providerId="LiveId" clId="{5984835C-893F-4A6A-898C-C18F8B588EBF}" dt="2025-02-22T18:03:56.891" v="1972"/>
          <ac:spMkLst>
            <pc:docMk/>
            <pc:sldMk cId="3124810317" sldId="266"/>
            <ac:spMk id="12" creationId="{21F4B660-3E58-4E20-9ED4-E7A1D9C696F8}"/>
          </ac:spMkLst>
        </pc:spChg>
        <pc:spChg chg="mod">
          <ac:chgData name="Sarah Carter" userId="4b4e2a7e9c42e1b2" providerId="LiveId" clId="{5984835C-893F-4A6A-898C-C18F8B588EBF}" dt="2025-02-22T18:03:56.891" v="1973"/>
          <ac:spMkLst>
            <pc:docMk/>
            <pc:sldMk cId="3124810317" sldId="266"/>
            <ac:spMk id="13" creationId="{1E4EA700-33BC-79A4-FA7C-97D94A78B516}"/>
          </ac:spMkLst>
        </pc:spChg>
        <pc:spChg chg="mod">
          <ac:chgData name="Sarah Carter" userId="4b4e2a7e9c42e1b2" providerId="LiveId" clId="{5984835C-893F-4A6A-898C-C18F8B588EBF}" dt="2025-02-22T18:03:56.891" v="1974"/>
          <ac:spMkLst>
            <pc:docMk/>
            <pc:sldMk cId="3124810317" sldId="266"/>
            <ac:spMk id="14" creationId="{13620220-8C29-FDB3-F917-5BDB5F8A08E9}"/>
          </ac:spMkLst>
        </pc:spChg>
        <pc:spChg chg="mod">
          <ac:chgData name="Sarah Carter" userId="4b4e2a7e9c42e1b2" providerId="LiveId" clId="{5984835C-893F-4A6A-898C-C18F8B588EBF}" dt="2025-02-22T18:03:56.903" v="1975"/>
          <ac:spMkLst>
            <pc:docMk/>
            <pc:sldMk cId="3124810317" sldId="266"/>
            <ac:spMk id="15" creationId="{D04BFED9-1515-839A-86E2-231187DA9C9D}"/>
          </ac:spMkLst>
        </pc:spChg>
        <pc:spChg chg="mod">
          <ac:chgData name="Sarah Carter" userId="4b4e2a7e9c42e1b2" providerId="LiveId" clId="{5984835C-893F-4A6A-898C-C18F8B588EBF}" dt="2025-02-22T18:03:56.903" v="1976"/>
          <ac:spMkLst>
            <pc:docMk/>
            <pc:sldMk cId="3124810317" sldId="266"/>
            <ac:spMk id="16" creationId="{7BCC994D-6668-4EB2-80E6-CF966CEC8ABB}"/>
          </ac:spMkLst>
        </pc:spChg>
        <pc:spChg chg="mod">
          <ac:chgData name="Sarah Carter" userId="4b4e2a7e9c42e1b2" providerId="LiveId" clId="{5984835C-893F-4A6A-898C-C18F8B588EBF}" dt="2025-02-22T18:03:56.903" v="1977"/>
          <ac:spMkLst>
            <pc:docMk/>
            <pc:sldMk cId="3124810317" sldId="266"/>
            <ac:spMk id="17" creationId="{2D65C066-4C65-3586-7166-636EC99D6BCA}"/>
          </ac:spMkLst>
        </pc:spChg>
        <pc:spChg chg="mod">
          <ac:chgData name="Sarah Carter" userId="4b4e2a7e9c42e1b2" providerId="LiveId" clId="{5984835C-893F-4A6A-898C-C18F8B588EBF}" dt="2025-02-22T18:03:56.919" v="1978"/>
          <ac:spMkLst>
            <pc:docMk/>
            <pc:sldMk cId="3124810317" sldId="266"/>
            <ac:spMk id="18" creationId="{ABB36F35-4042-7A6F-2E43-2516EF9E25E2}"/>
          </ac:spMkLst>
        </pc:spChg>
        <pc:spChg chg="mod">
          <ac:chgData name="Sarah Carter" userId="4b4e2a7e9c42e1b2" providerId="LiveId" clId="{5984835C-893F-4A6A-898C-C18F8B588EBF}" dt="2025-02-22T18:03:56.919" v="1979"/>
          <ac:spMkLst>
            <pc:docMk/>
            <pc:sldMk cId="3124810317" sldId="266"/>
            <ac:spMk id="19" creationId="{47C1FB2E-41B8-54F1-5EE2-71FEA478F90A}"/>
          </ac:spMkLst>
        </pc:spChg>
        <pc:spChg chg="mod">
          <ac:chgData name="Sarah Carter" userId="4b4e2a7e9c42e1b2" providerId="LiveId" clId="{5984835C-893F-4A6A-898C-C18F8B588EBF}" dt="2025-02-22T18:03:56.934" v="1980"/>
          <ac:spMkLst>
            <pc:docMk/>
            <pc:sldMk cId="3124810317" sldId="266"/>
            <ac:spMk id="20" creationId="{F2177631-157B-FA85-2D52-73629D61D9EC}"/>
          </ac:spMkLst>
        </pc:spChg>
        <pc:spChg chg="mod">
          <ac:chgData name="Sarah Carter" userId="4b4e2a7e9c42e1b2" providerId="LiveId" clId="{5984835C-893F-4A6A-898C-C18F8B588EBF}" dt="2025-02-22T18:03:56.934" v="1981"/>
          <ac:spMkLst>
            <pc:docMk/>
            <pc:sldMk cId="3124810317" sldId="266"/>
            <ac:spMk id="21" creationId="{D8D0C487-BAF7-837C-BD08-138F872C3969}"/>
          </ac:spMkLst>
        </pc:spChg>
        <pc:spChg chg="mod">
          <ac:chgData name="Sarah Carter" userId="4b4e2a7e9c42e1b2" providerId="LiveId" clId="{5984835C-893F-4A6A-898C-C18F8B588EBF}" dt="2025-02-22T18:03:56.952" v="1982"/>
          <ac:spMkLst>
            <pc:docMk/>
            <pc:sldMk cId="3124810317" sldId="266"/>
            <ac:spMk id="22" creationId="{F783447D-BDF0-6400-E7BA-CCF6EFF1FC21}"/>
          </ac:spMkLst>
        </pc:spChg>
        <pc:spChg chg="mod">
          <ac:chgData name="Sarah Carter" userId="4b4e2a7e9c42e1b2" providerId="LiveId" clId="{5984835C-893F-4A6A-898C-C18F8B588EBF}" dt="2025-02-22T18:03:56.952" v="1983"/>
          <ac:spMkLst>
            <pc:docMk/>
            <pc:sldMk cId="3124810317" sldId="266"/>
            <ac:spMk id="23" creationId="{C3506784-39B2-5B7B-F17A-87FFCEEBE894}"/>
          </ac:spMkLst>
        </pc:spChg>
        <pc:spChg chg="mod">
          <ac:chgData name="Sarah Carter" userId="4b4e2a7e9c42e1b2" providerId="LiveId" clId="{5984835C-893F-4A6A-898C-C18F8B588EBF}" dt="2025-02-22T18:03:56.966" v="1984"/>
          <ac:spMkLst>
            <pc:docMk/>
            <pc:sldMk cId="3124810317" sldId="266"/>
            <ac:spMk id="24" creationId="{BD690494-E030-BEE4-4F8A-D52259FCC772}"/>
          </ac:spMkLst>
        </pc:spChg>
        <pc:spChg chg="mod">
          <ac:chgData name="Sarah Carter" userId="4b4e2a7e9c42e1b2" providerId="LiveId" clId="{5984835C-893F-4A6A-898C-C18F8B588EBF}" dt="2025-02-22T18:03:56.984" v="1985"/>
          <ac:spMkLst>
            <pc:docMk/>
            <pc:sldMk cId="3124810317" sldId="266"/>
            <ac:spMk id="25" creationId="{92BE7BC3-4B41-7630-C76E-AB56EFE7AC0A}"/>
          </ac:spMkLst>
        </pc:spChg>
        <pc:spChg chg="mod">
          <ac:chgData name="Sarah Carter" userId="4b4e2a7e9c42e1b2" providerId="LiveId" clId="{5984835C-893F-4A6A-898C-C18F8B588EBF}" dt="2025-02-22T18:03:56.999" v="1986"/>
          <ac:spMkLst>
            <pc:docMk/>
            <pc:sldMk cId="3124810317" sldId="266"/>
            <ac:spMk id="26" creationId="{B23D58C2-15A6-713E-09F5-2E1626EE0051}"/>
          </ac:spMkLst>
        </pc:spChg>
        <pc:spChg chg="mod">
          <ac:chgData name="Sarah Carter" userId="4b4e2a7e9c42e1b2" providerId="LiveId" clId="{5984835C-893F-4A6A-898C-C18F8B588EBF}" dt="2025-02-22T18:03:57.014" v="1987"/>
          <ac:spMkLst>
            <pc:docMk/>
            <pc:sldMk cId="3124810317" sldId="266"/>
            <ac:spMk id="27" creationId="{96D29F7D-6125-E4BE-B6DF-77460455F45C}"/>
          </ac:spMkLst>
        </pc:spChg>
        <pc:spChg chg="mod">
          <ac:chgData name="Sarah Carter" userId="4b4e2a7e9c42e1b2" providerId="LiveId" clId="{5984835C-893F-4A6A-898C-C18F8B588EBF}" dt="2025-02-22T18:03:57.029" v="1988"/>
          <ac:spMkLst>
            <pc:docMk/>
            <pc:sldMk cId="3124810317" sldId="266"/>
            <ac:spMk id="28" creationId="{BAB3B424-C562-3F42-A55D-87FC9C278265}"/>
          </ac:spMkLst>
        </pc:spChg>
        <pc:spChg chg="mod">
          <ac:chgData name="Sarah Carter" userId="4b4e2a7e9c42e1b2" providerId="LiveId" clId="{5984835C-893F-4A6A-898C-C18F8B588EBF}" dt="2025-02-22T18:03:57.045" v="1989"/>
          <ac:spMkLst>
            <pc:docMk/>
            <pc:sldMk cId="3124810317" sldId="266"/>
            <ac:spMk id="29" creationId="{80D033A7-A7F6-4B29-6717-56DFE33671A8}"/>
          </ac:spMkLst>
        </pc:spChg>
        <pc:spChg chg="mod">
          <ac:chgData name="Sarah Carter" userId="4b4e2a7e9c42e1b2" providerId="LiveId" clId="{5984835C-893F-4A6A-898C-C18F8B588EBF}" dt="2025-02-22T18:03:57.069" v="1990"/>
          <ac:spMkLst>
            <pc:docMk/>
            <pc:sldMk cId="3124810317" sldId="266"/>
            <ac:spMk id="30" creationId="{9B6CBC43-CAB9-0946-6E83-4E057F59D490}"/>
          </ac:spMkLst>
        </pc:spChg>
        <pc:spChg chg="mod">
          <ac:chgData name="Sarah Carter" userId="4b4e2a7e9c42e1b2" providerId="LiveId" clId="{5984835C-893F-4A6A-898C-C18F8B588EBF}" dt="2025-02-22T18:03:57.076" v="1991"/>
          <ac:spMkLst>
            <pc:docMk/>
            <pc:sldMk cId="3124810317" sldId="266"/>
            <ac:spMk id="31" creationId="{A8E1C62C-6FC8-DD20-781A-567400442FFE}"/>
          </ac:spMkLst>
        </pc:spChg>
        <pc:spChg chg="mod">
          <ac:chgData name="Sarah Carter" userId="4b4e2a7e9c42e1b2" providerId="LiveId" clId="{5984835C-893F-4A6A-898C-C18F8B588EBF}" dt="2025-02-22T18:03:57.108" v="1992"/>
          <ac:spMkLst>
            <pc:docMk/>
            <pc:sldMk cId="3124810317" sldId="266"/>
            <ac:spMk id="32" creationId="{281D61BD-C7F0-5EE0-19DE-B84D34D067B6}"/>
          </ac:spMkLst>
        </pc:spChg>
        <pc:spChg chg="mod">
          <ac:chgData name="Sarah Carter" userId="4b4e2a7e9c42e1b2" providerId="LiveId" clId="{5984835C-893F-4A6A-898C-C18F8B588EBF}" dt="2025-02-22T18:03:57.124" v="1993"/>
          <ac:spMkLst>
            <pc:docMk/>
            <pc:sldMk cId="3124810317" sldId="266"/>
            <ac:spMk id="33" creationId="{AD53E8BB-5B21-0EF4-B70D-4B4D88B99AB6}"/>
          </ac:spMkLst>
        </pc:spChg>
        <pc:spChg chg="mod">
          <ac:chgData name="Sarah Carter" userId="4b4e2a7e9c42e1b2" providerId="LiveId" clId="{5984835C-893F-4A6A-898C-C18F8B588EBF}" dt="2025-02-22T18:03:57.155" v="1994"/>
          <ac:spMkLst>
            <pc:docMk/>
            <pc:sldMk cId="3124810317" sldId="266"/>
            <ac:spMk id="34" creationId="{344DF9F1-92A0-409D-5992-E2BE73ED3979}"/>
          </ac:spMkLst>
        </pc:spChg>
        <pc:spChg chg="mod">
          <ac:chgData name="Sarah Carter" userId="4b4e2a7e9c42e1b2" providerId="LiveId" clId="{5984835C-893F-4A6A-898C-C18F8B588EBF}" dt="2025-02-22T18:03:57.171" v="1995"/>
          <ac:spMkLst>
            <pc:docMk/>
            <pc:sldMk cId="3124810317" sldId="266"/>
            <ac:spMk id="35" creationId="{26E72AD5-E19E-324B-8DE7-09EC7BB88316}"/>
          </ac:spMkLst>
        </pc:spChg>
        <pc:spChg chg="mod">
          <ac:chgData name="Sarah Carter" userId="4b4e2a7e9c42e1b2" providerId="LiveId" clId="{5984835C-893F-4A6A-898C-C18F8B588EBF}" dt="2025-02-22T18:03:57.203" v="1996"/>
          <ac:spMkLst>
            <pc:docMk/>
            <pc:sldMk cId="3124810317" sldId="266"/>
            <ac:spMk id="36" creationId="{877F4405-A1CB-86A1-9DC3-4F56BC3F6BBA}"/>
          </ac:spMkLst>
        </pc:spChg>
        <pc:spChg chg="mod">
          <ac:chgData name="Sarah Carter" userId="4b4e2a7e9c42e1b2" providerId="LiveId" clId="{5984835C-893F-4A6A-898C-C18F8B588EBF}" dt="2025-02-22T18:03:57.234" v="1997"/>
          <ac:spMkLst>
            <pc:docMk/>
            <pc:sldMk cId="3124810317" sldId="266"/>
            <ac:spMk id="37" creationId="{51DBC32F-EF70-B248-83D0-A4B1891DC999}"/>
          </ac:spMkLst>
        </pc:spChg>
        <pc:spChg chg="mod">
          <ac:chgData name="Sarah Carter" userId="4b4e2a7e9c42e1b2" providerId="LiveId" clId="{5984835C-893F-4A6A-898C-C18F8B588EBF}" dt="2025-02-22T18:03:57.281" v="1998"/>
          <ac:spMkLst>
            <pc:docMk/>
            <pc:sldMk cId="3124810317" sldId="266"/>
            <ac:spMk id="38" creationId="{6B8C407B-C3C8-62A3-9049-33D37C49AC9A}"/>
          </ac:spMkLst>
        </pc:spChg>
        <pc:spChg chg="mod">
          <ac:chgData name="Sarah Carter" userId="4b4e2a7e9c42e1b2" providerId="LiveId" clId="{5984835C-893F-4A6A-898C-C18F8B588EBF}" dt="2025-02-22T18:03:57.314" v="1999"/>
          <ac:spMkLst>
            <pc:docMk/>
            <pc:sldMk cId="3124810317" sldId="266"/>
            <ac:spMk id="39" creationId="{02E7ACF6-42A0-5AC1-6239-6A7C66B45928}"/>
          </ac:spMkLst>
        </pc:spChg>
        <pc:spChg chg="mod">
          <ac:chgData name="Sarah Carter" userId="4b4e2a7e9c42e1b2" providerId="LiveId" clId="{5984835C-893F-4A6A-898C-C18F8B588EBF}" dt="2025-02-22T18:03:57.360" v="2000"/>
          <ac:spMkLst>
            <pc:docMk/>
            <pc:sldMk cId="3124810317" sldId="266"/>
            <ac:spMk id="40" creationId="{D92AB941-3A01-98AF-7E3D-2581F181839D}"/>
          </ac:spMkLst>
        </pc:spChg>
        <pc:spChg chg="mod">
          <ac:chgData name="Sarah Carter" userId="4b4e2a7e9c42e1b2" providerId="LiveId" clId="{5984835C-893F-4A6A-898C-C18F8B588EBF}" dt="2025-02-22T18:03:57.407" v="2001"/>
          <ac:spMkLst>
            <pc:docMk/>
            <pc:sldMk cId="3124810317" sldId="266"/>
            <ac:spMk id="41" creationId="{AA987CD0-97B8-F993-7AC3-7C3511AB1803}"/>
          </ac:spMkLst>
        </pc:spChg>
        <pc:spChg chg="mod">
          <ac:chgData name="Sarah Carter" userId="4b4e2a7e9c42e1b2" providerId="LiveId" clId="{5984835C-893F-4A6A-898C-C18F8B588EBF}" dt="2025-02-22T18:03:57.454" v="2002"/>
          <ac:spMkLst>
            <pc:docMk/>
            <pc:sldMk cId="3124810317" sldId="266"/>
            <ac:spMk id="42" creationId="{D05FF304-B863-F1BF-22F9-60ED2C6305B2}"/>
          </ac:spMkLst>
        </pc:spChg>
        <pc:spChg chg="mod">
          <ac:chgData name="Sarah Carter" userId="4b4e2a7e9c42e1b2" providerId="LiveId" clId="{5984835C-893F-4A6A-898C-C18F8B588EBF}" dt="2025-02-22T18:03:57.502" v="2009"/>
          <ac:spMkLst>
            <pc:docMk/>
            <pc:sldMk cId="3124810317" sldId="266"/>
            <ac:spMk id="49" creationId="{51670E88-E310-9415-411B-6BF11DCFFBCF}"/>
          </ac:spMkLst>
        </pc:spChg>
        <pc:spChg chg="mod">
          <ac:chgData name="Sarah Carter" userId="4b4e2a7e9c42e1b2" providerId="LiveId" clId="{5984835C-893F-4A6A-898C-C18F8B588EBF}" dt="2025-02-22T18:03:57.517" v="2010"/>
          <ac:spMkLst>
            <pc:docMk/>
            <pc:sldMk cId="3124810317" sldId="266"/>
            <ac:spMk id="50" creationId="{6039D912-5B00-14FB-033D-C9D0977CB877}"/>
          </ac:spMkLst>
        </pc:spChg>
        <pc:spChg chg="add mod">
          <ac:chgData name="Sarah Carter" userId="4b4e2a7e9c42e1b2" providerId="LiveId" clId="{5984835C-893F-4A6A-898C-C18F8B588EBF}" dt="2025-02-22T18:03:57.517" v="2011"/>
          <ac:spMkLst>
            <pc:docMk/>
            <pc:sldMk cId="3124810317" sldId="266"/>
            <ac:spMk id="51" creationId="{06CE68A3-8A2F-698C-E2E2-12BD58E596B0}"/>
          </ac:spMkLst>
        </pc:spChg>
        <pc:spChg chg="mod">
          <ac:chgData name="Sarah Carter" userId="4b4e2a7e9c42e1b2" providerId="LiveId" clId="{5984835C-893F-4A6A-898C-C18F8B588EBF}" dt="2025-03-01T03:38:28.210" v="3597"/>
          <ac:spMkLst>
            <pc:docMk/>
            <pc:sldMk cId="3124810317" sldId="266"/>
            <ac:spMk id="53" creationId="{52EC7436-6F99-333B-0D92-1D45785A875C}"/>
          </ac:spMkLst>
        </pc:spChg>
        <pc:spChg chg="mod">
          <ac:chgData name="Sarah Carter" userId="4b4e2a7e9c42e1b2" providerId="LiveId" clId="{5984835C-893F-4A6A-898C-C18F8B588EBF}" dt="2025-03-01T03:38:28.210" v="3597"/>
          <ac:spMkLst>
            <pc:docMk/>
            <pc:sldMk cId="3124810317" sldId="266"/>
            <ac:spMk id="61" creationId="{AF8B5ED3-7226-8143-F9B3-4091C6FF23A9}"/>
          </ac:spMkLst>
        </pc:spChg>
        <pc:spChg chg="mod">
          <ac:chgData name="Sarah Carter" userId="4b4e2a7e9c42e1b2" providerId="LiveId" clId="{5984835C-893F-4A6A-898C-C18F8B588EBF}" dt="2025-03-01T03:38:28.210" v="3597"/>
          <ac:spMkLst>
            <pc:docMk/>
            <pc:sldMk cId="3124810317" sldId="266"/>
            <ac:spMk id="62" creationId="{4D6D84AE-EF62-655E-CC0C-E938FC0754C6}"/>
          </ac:spMkLst>
        </pc:spChg>
        <pc:spChg chg="mod">
          <ac:chgData name="Sarah Carter" userId="4b4e2a7e9c42e1b2" providerId="LiveId" clId="{5984835C-893F-4A6A-898C-C18F8B588EBF}" dt="2025-03-01T03:38:28.210" v="3597"/>
          <ac:spMkLst>
            <pc:docMk/>
            <pc:sldMk cId="3124810317" sldId="266"/>
            <ac:spMk id="63" creationId="{A4146F94-C72B-C189-961C-18AEA339A678}"/>
          </ac:spMkLst>
        </pc:spChg>
        <pc:spChg chg="mod">
          <ac:chgData name="Sarah Carter" userId="4b4e2a7e9c42e1b2" providerId="LiveId" clId="{5984835C-893F-4A6A-898C-C18F8B588EBF}" dt="2025-03-01T03:38:28.210" v="3597"/>
          <ac:spMkLst>
            <pc:docMk/>
            <pc:sldMk cId="3124810317" sldId="266"/>
            <ac:spMk id="69" creationId="{1D4FA148-3C24-6589-274F-E2D39372C746}"/>
          </ac:spMkLst>
        </pc:spChg>
        <pc:spChg chg="mod">
          <ac:chgData name="Sarah Carter" userId="4b4e2a7e9c42e1b2" providerId="LiveId" clId="{5984835C-893F-4A6A-898C-C18F8B588EBF}" dt="2025-03-01T03:38:28.210" v="3597"/>
          <ac:spMkLst>
            <pc:docMk/>
            <pc:sldMk cId="3124810317" sldId="266"/>
            <ac:spMk id="70" creationId="{B4F84926-1E7E-A640-D661-F52BF8BE17B4}"/>
          </ac:spMkLst>
        </pc:spChg>
        <pc:spChg chg="mod">
          <ac:chgData name="Sarah Carter" userId="4b4e2a7e9c42e1b2" providerId="LiveId" clId="{5984835C-893F-4A6A-898C-C18F8B588EBF}" dt="2025-03-01T03:38:28.210" v="3597"/>
          <ac:spMkLst>
            <pc:docMk/>
            <pc:sldMk cId="3124810317" sldId="266"/>
            <ac:spMk id="72" creationId="{E2360F08-D9C4-2C8C-EEE3-072AAEFBD4D4}"/>
          </ac:spMkLst>
        </pc:spChg>
        <pc:spChg chg="mod">
          <ac:chgData name="Sarah Carter" userId="4b4e2a7e9c42e1b2" providerId="LiveId" clId="{5984835C-893F-4A6A-898C-C18F8B588EBF}" dt="2025-03-01T03:38:28.210" v="3597"/>
          <ac:spMkLst>
            <pc:docMk/>
            <pc:sldMk cId="3124810317" sldId="266"/>
            <ac:spMk id="79" creationId="{536D2753-F4BE-28DB-5C2D-0F94EB549D62}"/>
          </ac:spMkLst>
        </pc:spChg>
        <pc:spChg chg="mod">
          <ac:chgData name="Sarah Carter" userId="4b4e2a7e9c42e1b2" providerId="LiveId" clId="{5984835C-893F-4A6A-898C-C18F8B588EBF}" dt="2025-03-01T03:38:28.210" v="3597"/>
          <ac:spMkLst>
            <pc:docMk/>
            <pc:sldMk cId="3124810317" sldId="266"/>
            <ac:spMk id="80" creationId="{8A544407-65A8-F515-BE20-E84A9E5FD1F0}"/>
          </ac:spMkLst>
        </pc:spChg>
        <pc:spChg chg="mod">
          <ac:chgData name="Sarah Carter" userId="4b4e2a7e9c42e1b2" providerId="LiveId" clId="{5984835C-893F-4A6A-898C-C18F8B588EBF}" dt="2025-03-01T03:38:28.210" v="3597"/>
          <ac:spMkLst>
            <pc:docMk/>
            <pc:sldMk cId="3124810317" sldId="266"/>
            <ac:spMk id="85" creationId="{90D3A6D4-C359-C998-21CB-28747726A370}"/>
          </ac:spMkLst>
        </pc:spChg>
        <pc:spChg chg="add mod">
          <ac:chgData name="Sarah Carter" userId="4b4e2a7e9c42e1b2" providerId="LiveId" clId="{5984835C-893F-4A6A-898C-C18F8B588EBF}" dt="2025-03-01T03:39:42.549" v="3996"/>
          <ac:spMkLst>
            <pc:docMk/>
            <pc:sldMk cId="3124810317" sldId="266"/>
            <ac:spMk id="94" creationId="{3F73BCB7-8475-8DD5-CD55-774EAC4CD88A}"/>
          </ac:spMkLst>
        </pc:spChg>
        <pc:grpChg chg="mod">
          <ac:chgData name="Sarah Carter" userId="4b4e2a7e9c42e1b2" providerId="LiveId" clId="{5984835C-893F-4A6A-898C-C18F8B588EBF}" dt="2025-03-01T03:38:28.210" v="3596" actId="1076"/>
          <ac:grpSpMkLst>
            <pc:docMk/>
            <pc:sldMk cId="3124810317" sldId="266"/>
            <ac:grpSpMk id="2" creationId="{C4514C3C-C5C4-A61B-051A-6BB4B0063D5D}"/>
          </ac:grpSpMkLst>
        </pc:grpChg>
        <pc:grpChg chg="del mod">
          <ac:chgData name="Sarah Carter" userId="4b4e2a7e9c42e1b2" providerId="LiveId" clId="{5984835C-893F-4A6A-898C-C18F8B588EBF}" dt="2025-03-01T03:37:38.543" v="3434" actId="478"/>
          <ac:grpSpMkLst>
            <pc:docMk/>
            <pc:sldMk cId="3124810317" sldId="266"/>
            <ac:grpSpMk id="8" creationId="{8C175CF4-FEB5-2DD5-E763-E0E28A0B4B66}"/>
          </ac:grpSpMkLst>
        </pc:grpChg>
        <pc:picChg chg="add mod topLvl">
          <ac:chgData name="Sarah Carter" userId="4b4e2a7e9c42e1b2" providerId="LiveId" clId="{5984835C-893F-4A6A-898C-C18F8B588EBF}" dt="2025-02-22T18:05:48.513" v="2874"/>
          <ac:picMkLst>
            <pc:docMk/>
            <pc:sldMk cId="3124810317" sldId="266"/>
            <ac:picMk id="3" creationId="{FBB320B1-E54D-60FA-821B-E5664033F986}"/>
          </ac:picMkLst>
        </pc:picChg>
        <pc:picChg chg="mod">
          <ac:chgData name="Sarah Carter" userId="4b4e2a7e9c42e1b2" providerId="LiveId" clId="{5984835C-893F-4A6A-898C-C18F8B588EBF}" dt="2025-02-22T18:03:56.872" v="1969"/>
          <ac:picMkLst>
            <pc:docMk/>
            <pc:sldMk cId="3124810317" sldId="266"/>
            <ac:picMk id="9" creationId="{0C02BCA7-AB85-A651-740F-E29246D3194C}"/>
          </ac:picMkLst>
        </pc:picChg>
        <pc:picChg chg="mod">
          <ac:chgData name="Sarah Carter" userId="4b4e2a7e9c42e1b2" providerId="LiveId" clId="{5984835C-893F-4A6A-898C-C18F8B588EBF}" dt="2025-02-22T18:03:57.470" v="2003"/>
          <ac:picMkLst>
            <pc:docMk/>
            <pc:sldMk cId="3124810317" sldId="266"/>
            <ac:picMk id="43" creationId="{DBF853E0-11A2-CB47-B161-76604BCC155A}"/>
          </ac:picMkLst>
        </pc:picChg>
        <pc:picChg chg="mod">
          <ac:chgData name="Sarah Carter" userId="4b4e2a7e9c42e1b2" providerId="LiveId" clId="{5984835C-893F-4A6A-898C-C18F8B588EBF}" dt="2025-02-22T18:03:57.470" v="2004"/>
          <ac:picMkLst>
            <pc:docMk/>
            <pc:sldMk cId="3124810317" sldId="266"/>
            <ac:picMk id="44" creationId="{D70E4055-78D2-C91F-E2FA-09BD2CA76B4D}"/>
          </ac:picMkLst>
        </pc:picChg>
        <pc:picChg chg="mod">
          <ac:chgData name="Sarah Carter" userId="4b4e2a7e9c42e1b2" providerId="LiveId" clId="{5984835C-893F-4A6A-898C-C18F8B588EBF}" dt="2025-02-22T18:03:57.470" v="2005"/>
          <ac:picMkLst>
            <pc:docMk/>
            <pc:sldMk cId="3124810317" sldId="266"/>
            <ac:picMk id="45" creationId="{4FFCDE1A-7475-5B8D-56B9-2B2F5D2C470D}"/>
          </ac:picMkLst>
        </pc:picChg>
        <pc:picChg chg="mod">
          <ac:chgData name="Sarah Carter" userId="4b4e2a7e9c42e1b2" providerId="LiveId" clId="{5984835C-893F-4A6A-898C-C18F8B588EBF}" dt="2025-02-22T18:03:57.486" v="2006"/>
          <ac:picMkLst>
            <pc:docMk/>
            <pc:sldMk cId="3124810317" sldId="266"/>
            <ac:picMk id="46" creationId="{4C5621C1-B89D-EC28-0625-A0CC1751BE3B}"/>
          </ac:picMkLst>
        </pc:picChg>
        <pc:picChg chg="mod">
          <ac:chgData name="Sarah Carter" userId="4b4e2a7e9c42e1b2" providerId="LiveId" clId="{5984835C-893F-4A6A-898C-C18F8B588EBF}" dt="2025-02-22T18:03:57.502" v="2007"/>
          <ac:picMkLst>
            <pc:docMk/>
            <pc:sldMk cId="3124810317" sldId="266"/>
            <ac:picMk id="47" creationId="{92F320CD-B2FF-FB48-A32C-E2C4848A0E00}"/>
          </ac:picMkLst>
        </pc:picChg>
        <pc:picChg chg="add mod">
          <ac:chgData name="Sarah Carter" userId="4b4e2a7e9c42e1b2" providerId="LiveId" clId="{5984835C-893F-4A6A-898C-C18F8B588EBF}" dt="2025-02-22T18:03:57.517" v="2012"/>
          <ac:picMkLst>
            <pc:docMk/>
            <pc:sldMk cId="3124810317" sldId="266"/>
            <ac:picMk id="52" creationId="{7FE6B51C-023F-A8C3-CCF8-B3658D00DE0F}"/>
          </ac:picMkLst>
        </pc:picChg>
        <pc:cxnChg chg="mod">
          <ac:chgData name="Sarah Carter" userId="4b4e2a7e9c42e1b2" providerId="LiveId" clId="{5984835C-893F-4A6A-898C-C18F8B588EBF}" dt="2025-02-22T18:03:57.502" v="2008"/>
          <ac:cxnSpMkLst>
            <pc:docMk/>
            <pc:sldMk cId="3124810317" sldId="266"/>
            <ac:cxnSpMk id="48" creationId="{00D7EE4A-EF82-FE6F-BB4C-756A22F6087B}"/>
          </ac:cxnSpMkLst>
        </pc:cxnChg>
      </pc:sldChg>
      <pc:sldChg chg="addSp delSp modSp add mod">
        <pc:chgData name="Sarah Carter" userId="4b4e2a7e9c42e1b2" providerId="LiveId" clId="{5984835C-893F-4A6A-898C-C18F8B588EBF}" dt="2025-03-01T03:39:48.075" v="3997"/>
        <pc:sldMkLst>
          <pc:docMk/>
          <pc:sldMk cId="4252893441" sldId="267"/>
        </pc:sldMkLst>
        <pc:spChg chg="add mod topLvl">
          <ac:chgData name="Sarah Carter" userId="4b4e2a7e9c42e1b2" providerId="LiveId" clId="{5984835C-893F-4A6A-898C-C18F8B588EBF}" dt="2025-03-01T03:35:49.413" v="3346" actId="948"/>
          <ac:spMkLst>
            <pc:docMk/>
            <pc:sldMk cId="4252893441" sldId="267"/>
            <ac:spMk id="4" creationId="{16E5031C-A1C3-0539-F858-8F198D57211C}"/>
          </ac:spMkLst>
        </pc:spChg>
        <pc:spChg chg="add mod">
          <ac:chgData name="Sarah Carter" userId="4b4e2a7e9c42e1b2" providerId="LiveId" clId="{5984835C-893F-4A6A-898C-C18F8B588EBF}" dt="2025-02-22T18:03:57.533" v="2064"/>
          <ac:spMkLst>
            <pc:docMk/>
            <pc:sldMk cId="4252893441" sldId="267"/>
            <ac:spMk id="6" creationId="{FE027CA4-3958-F920-A395-F6D1A8E0A9ED}"/>
          </ac:spMkLst>
        </pc:spChg>
        <pc:spChg chg="add mod">
          <ac:chgData name="Sarah Carter" userId="4b4e2a7e9c42e1b2" providerId="LiveId" clId="{5984835C-893F-4A6A-898C-C18F8B588EBF}" dt="2025-03-01T03:38:59.626" v="3912" actId="948"/>
          <ac:spMkLst>
            <pc:docMk/>
            <pc:sldMk cId="4252893441" sldId="267"/>
            <ac:spMk id="7" creationId="{8ECECA11-117A-836D-FDAA-7A6B659D76A7}"/>
          </ac:spMkLst>
        </pc:spChg>
        <pc:spChg chg="mod">
          <ac:chgData name="Sarah Carter" userId="4b4e2a7e9c42e1b2" providerId="LiveId" clId="{5984835C-893F-4A6A-898C-C18F8B588EBF}" dt="2025-02-22T18:03:57.533" v="2068"/>
          <ac:spMkLst>
            <pc:docMk/>
            <pc:sldMk cId="4252893441" sldId="267"/>
            <ac:spMk id="10" creationId="{53B9483D-36EA-B916-E1DE-4A92839E031F}"/>
          </ac:spMkLst>
        </pc:spChg>
        <pc:spChg chg="mod">
          <ac:chgData name="Sarah Carter" userId="4b4e2a7e9c42e1b2" providerId="LiveId" clId="{5984835C-893F-4A6A-898C-C18F8B588EBF}" dt="2025-02-22T18:03:57.533" v="2069"/>
          <ac:spMkLst>
            <pc:docMk/>
            <pc:sldMk cId="4252893441" sldId="267"/>
            <ac:spMk id="11" creationId="{F7B872A8-C94B-A31A-D354-81E284260946}"/>
          </ac:spMkLst>
        </pc:spChg>
        <pc:spChg chg="mod">
          <ac:chgData name="Sarah Carter" userId="4b4e2a7e9c42e1b2" providerId="LiveId" clId="{5984835C-893F-4A6A-898C-C18F8B588EBF}" dt="2025-02-22T18:03:57.533" v="2070"/>
          <ac:spMkLst>
            <pc:docMk/>
            <pc:sldMk cId="4252893441" sldId="267"/>
            <ac:spMk id="12" creationId="{D2804A29-F06A-3A0E-2382-F973BAC56668}"/>
          </ac:spMkLst>
        </pc:spChg>
        <pc:spChg chg="mod">
          <ac:chgData name="Sarah Carter" userId="4b4e2a7e9c42e1b2" providerId="LiveId" clId="{5984835C-893F-4A6A-898C-C18F8B588EBF}" dt="2025-02-22T18:03:57.549" v="2071"/>
          <ac:spMkLst>
            <pc:docMk/>
            <pc:sldMk cId="4252893441" sldId="267"/>
            <ac:spMk id="13" creationId="{D28CE440-13E6-AA0F-9158-2854CA4E4FCF}"/>
          </ac:spMkLst>
        </pc:spChg>
        <pc:spChg chg="mod">
          <ac:chgData name="Sarah Carter" userId="4b4e2a7e9c42e1b2" providerId="LiveId" clId="{5984835C-893F-4A6A-898C-C18F8B588EBF}" dt="2025-02-22T18:03:57.549" v="2072"/>
          <ac:spMkLst>
            <pc:docMk/>
            <pc:sldMk cId="4252893441" sldId="267"/>
            <ac:spMk id="14" creationId="{7B7B3A8C-19EC-0A87-B77E-12F06C629B2B}"/>
          </ac:spMkLst>
        </pc:spChg>
        <pc:spChg chg="mod">
          <ac:chgData name="Sarah Carter" userId="4b4e2a7e9c42e1b2" providerId="LiveId" clId="{5984835C-893F-4A6A-898C-C18F8B588EBF}" dt="2025-02-22T18:03:57.549" v="2073"/>
          <ac:spMkLst>
            <pc:docMk/>
            <pc:sldMk cId="4252893441" sldId="267"/>
            <ac:spMk id="15" creationId="{98C3DF4B-58D4-12AF-5554-9EC1FF96C2AF}"/>
          </ac:spMkLst>
        </pc:spChg>
        <pc:spChg chg="mod">
          <ac:chgData name="Sarah Carter" userId="4b4e2a7e9c42e1b2" providerId="LiveId" clId="{5984835C-893F-4A6A-898C-C18F8B588EBF}" dt="2025-02-22T18:03:57.564" v="2074"/>
          <ac:spMkLst>
            <pc:docMk/>
            <pc:sldMk cId="4252893441" sldId="267"/>
            <ac:spMk id="16" creationId="{2B37536B-827F-B9A7-CFDB-408E40E6B705}"/>
          </ac:spMkLst>
        </pc:spChg>
        <pc:spChg chg="mod">
          <ac:chgData name="Sarah Carter" userId="4b4e2a7e9c42e1b2" providerId="LiveId" clId="{5984835C-893F-4A6A-898C-C18F8B588EBF}" dt="2025-02-22T18:03:57.564" v="2075"/>
          <ac:spMkLst>
            <pc:docMk/>
            <pc:sldMk cId="4252893441" sldId="267"/>
            <ac:spMk id="17" creationId="{E3CED4BF-6469-30EA-FC2C-2AC99A2B6B98}"/>
          </ac:spMkLst>
        </pc:spChg>
        <pc:spChg chg="mod">
          <ac:chgData name="Sarah Carter" userId="4b4e2a7e9c42e1b2" providerId="LiveId" clId="{5984835C-893F-4A6A-898C-C18F8B588EBF}" dt="2025-02-22T18:03:57.564" v="2076"/>
          <ac:spMkLst>
            <pc:docMk/>
            <pc:sldMk cId="4252893441" sldId="267"/>
            <ac:spMk id="18" creationId="{5AF04869-D140-44C3-0EAC-32B091680278}"/>
          </ac:spMkLst>
        </pc:spChg>
        <pc:spChg chg="mod">
          <ac:chgData name="Sarah Carter" userId="4b4e2a7e9c42e1b2" providerId="LiveId" clId="{5984835C-893F-4A6A-898C-C18F8B588EBF}" dt="2025-02-22T18:03:57.580" v="2077"/>
          <ac:spMkLst>
            <pc:docMk/>
            <pc:sldMk cId="4252893441" sldId="267"/>
            <ac:spMk id="19" creationId="{2A61F144-70CD-51AD-97E9-A5A6A0C5A936}"/>
          </ac:spMkLst>
        </pc:spChg>
        <pc:spChg chg="mod">
          <ac:chgData name="Sarah Carter" userId="4b4e2a7e9c42e1b2" providerId="LiveId" clId="{5984835C-893F-4A6A-898C-C18F8B588EBF}" dt="2025-02-22T18:03:57.580" v="2078"/>
          <ac:spMkLst>
            <pc:docMk/>
            <pc:sldMk cId="4252893441" sldId="267"/>
            <ac:spMk id="20" creationId="{666ED888-C39F-4F5D-180E-AC97732255EC}"/>
          </ac:spMkLst>
        </pc:spChg>
        <pc:spChg chg="mod">
          <ac:chgData name="Sarah Carter" userId="4b4e2a7e9c42e1b2" providerId="LiveId" clId="{5984835C-893F-4A6A-898C-C18F8B588EBF}" dt="2025-02-22T18:03:57.595" v="2079"/>
          <ac:spMkLst>
            <pc:docMk/>
            <pc:sldMk cId="4252893441" sldId="267"/>
            <ac:spMk id="21" creationId="{1F6E255E-E3A7-69C3-F180-ADF3DAC4C4C7}"/>
          </ac:spMkLst>
        </pc:spChg>
        <pc:spChg chg="mod">
          <ac:chgData name="Sarah Carter" userId="4b4e2a7e9c42e1b2" providerId="LiveId" clId="{5984835C-893F-4A6A-898C-C18F8B588EBF}" dt="2025-02-22T18:03:57.601" v="2080"/>
          <ac:spMkLst>
            <pc:docMk/>
            <pc:sldMk cId="4252893441" sldId="267"/>
            <ac:spMk id="22" creationId="{7D71718B-ED66-DEE6-DDF3-99A8BC19A54A}"/>
          </ac:spMkLst>
        </pc:spChg>
        <pc:spChg chg="mod">
          <ac:chgData name="Sarah Carter" userId="4b4e2a7e9c42e1b2" providerId="LiveId" clId="{5984835C-893F-4A6A-898C-C18F8B588EBF}" dt="2025-02-22T18:03:57.612" v="2081"/>
          <ac:spMkLst>
            <pc:docMk/>
            <pc:sldMk cId="4252893441" sldId="267"/>
            <ac:spMk id="23" creationId="{339A05D8-7C76-9014-1B72-3075E5855A7A}"/>
          </ac:spMkLst>
        </pc:spChg>
        <pc:spChg chg="mod">
          <ac:chgData name="Sarah Carter" userId="4b4e2a7e9c42e1b2" providerId="LiveId" clId="{5984835C-893F-4A6A-898C-C18F8B588EBF}" dt="2025-02-22T18:03:57.627" v="2082"/>
          <ac:spMkLst>
            <pc:docMk/>
            <pc:sldMk cId="4252893441" sldId="267"/>
            <ac:spMk id="24" creationId="{07B86B3E-D5D5-E820-E5E6-125DD8EDDDFD}"/>
          </ac:spMkLst>
        </pc:spChg>
        <pc:spChg chg="mod">
          <ac:chgData name="Sarah Carter" userId="4b4e2a7e9c42e1b2" providerId="LiveId" clId="{5984835C-893F-4A6A-898C-C18F8B588EBF}" dt="2025-02-22T18:03:57.627" v="2083"/>
          <ac:spMkLst>
            <pc:docMk/>
            <pc:sldMk cId="4252893441" sldId="267"/>
            <ac:spMk id="25" creationId="{F25030F5-E428-1FE4-A032-97229D2E541B}"/>
          </ac:spMkLst>
        </pc:spChg>
        <pc:spChg chg="mod">
          <ac:chgData name="Sarah Carter" userId="4b4e2a7e9c42e1b2" providerId="LiveId" clId="{5984835C-893F-4A6A-898C-C18F8B588EBF}" dt="2025-02-22T18:03:57.643" v="2084"/>
          <ac:spMkLst>
            <pc:docMk/>
            <pc:sldMk cId="4252893441" sldId="267"/>
            <ac:spMk id="26" creationId="{B48D9550-C9A2-6323-6134-2358742D93C4}"/>
          </ac:spMkLst>
        </pc:spChg>
        <pc:spChg chg="mod">
          <ac:chgData name="Sarah Carter" userId="4b4e2a7e9c42e1b2" providerId="LiveId" clId="{5984835C-893F-4A6A-898C-C18F8B588EBF}" dt="2025-02-22T18:03:57.659" v="2085"/>
          <ac:spMkLst>
            <pc:docMk/>
            <pc:sldMk cId="4252893441" sldId="267"/>
            <ac:spMk id="27" creationId="{150241F0-C05B-DFA0-D8CE-D1D1F6A84049}"/>
          </ac:spMkLst>
        </pc:spChg>
        <pc:spChg chg="mod">
          <ac:chgData name="Sarah Carter" userId="4b4e2a7e9c42e1b2" providerId="LiveId" clId="{5984835C-893F-4A6A-898C-C18F8B588EBF}" dt="2025-02-22T18:03:57.694" v="2086"/>
          <ac:spMkLst>
            <pc:docMk/>
            <pc:sldMk cId="4252893441" sldId="267"/>
            <ac:spMk id="28" creationId="{A8066C3F-03E5-7BF9-7067-F5949AFE1BFF}"/>
          </ac:spMkLst>
        </pc:spChg>
        <pc:spChg chg="mod">
          <ac:chgData name="Sarah Carter" userId="4b4e2a7e9c42e1b2" providerId="LiveId" clId="{5984835C-893F-4A6A-898C-C18F8B588EBF}" dt="2025-02-22T18:03:57.706" v="2087"/>
          <ac:spMkLst>
            <pc:docMk/>
            <pc:sldMk cId="4252893441" sldId="267"/>
            <ac:spMk id="29" creationId="{B30D4DE7-8D79-CA21-F7AF-DA576DC79B84}"/>
          </ac:spMkLst>
        </pc:spChg>
        <pc:spChg chg="mod">
          <ac:chgData name="Sarah Carter" userId="4b4e2a7e9c42e1b2" providerId="LiveId" clId="{5984835C-893F-4A6A-898C-C18F8B588EBF}" dt="2025-02-22T18:03:57.721" v="2088"/>
          <ac:spMkLst>
            <pc:docMk/>
            <pc:sldMk cId="4252893441" sldId="267"/>
            <ac:spMk id="30" creationId="{5386D938-C91C-4C90-B579-4055ED55FA53}"/>
          </ac:spMkLst>
        </pc:spChg>
        <pc:spChg chg="mod">
          <ac:chgData name="Sarah Carter" userId="4b4e2a7e9c42e1b2" providerId="LiveId" clId="{5984835C-893F-4A6A-898C-C18F8B588EBF}" dt="2025-02-22T18:03:57.753" v="2089"/>
          <ac:spMkLst>
            <pc:docMk/>
            <pc:sldMk cId="4252893441" sldId="267"/>
            <ac:spMk id="31" creationId="{349E06CF-C4D4-4050-4712-0C45963328B8}"/>
          </ac:spMkLst>
        </pc:spChg>
        <pc:spChg chg="mod">
          <ac:chgData name="Sarah Carter" userId="4b4e2a7e9c42e1b2" providerId="LiveId" clId="{5984835C-893F-4A6A-898C-C18F8B588EBF}" dt="2025-02-22T18:03:57.768" v="2090"/>
          <ac:spMkLst>
            <pc:docMk/>
            <pc:sldMk cId="4252893441" sldId="267"/>
            <ac:spMk id="32" creationId="{8B4B692D-8304-A4C4-64E7-F5BFE801257C}"/>
          </ac:spMkLst>
        </pc:spChg>
        <pc:spChg chg="mod">
          <ac:chgData name="Sarah Carter" userId="4b4e2a7e9c42e1b2" providerId="LiveId" clId="{5984835C-893F-4A6A-898C-C18F8B588EBF}" dt="2025-02-22T18:03:57.801" v="2091"/>
          <ac:spMkLst>
            <pc:docMk/>
            <pc:sldMk cId="4252893441" sldId="267"/>
            <ac:spMk id="33" creationId="{79CDAB4A-2341-CD87-053F-FC7410BDF39A}"/>
          </ac:spMkLst>
        </pc:spChg>
        <pc:spChg chg="mod">
          <ac:chgData name="Sarah Carter" userId="4b4e2a7e9c42e1b2" providerId="LiveId" clId="{5984835C-893F-4A6A-898C-C18F8B588EBF}" dt="2025-02-22T18:03:57.816" v="2092"/>
          <ac:spMkLst>
            <pc:docMk/>
            <pc:sldMk cId="4252893441" sldId="267"/>
            <ac:spMk id="34" creationId="{80A9D69D-8E6B-FFA2-DCDC-180778FCA1EE}"/>
          </ac:spMkLst>
        </pc:spChg>
        <pc:spChg chg="mod">
          <ac:chgData name="Sarah Carter" userId="4b4e2a7e9c42e1b2" providerId="LiveId" clId="{5984835C-893F-4A6A-898C-C18F8B588EBF}" dt="2025-02-22T18:03:57.847" v="2093"/>
          <ac:spMkLst>
            <pc:docMk/>
            <pc:sldMk cId="4252893441" sldId="267"/>
            <ac:spMk id="35" creationId="{E52415E0-ACEF-EFD4-61E5-BA7435B97CED}"/>
          </ac:spMkLst>
        </pc:spChg>
        <pc:spChg chg="mod">
          <ac:chgData name="Sarah Carter" userId="4b4e2a7e9c42e1b2" providerId="LiveId" clId="{5984835C-893F-4A6A-898C-C18F8B588EBF}" dt="2025-02-22T18:03:57.878" v="2094"/>
          <ac:spMkLst>
            <pc:docMk/>
            <pc:sldMk cId="4252893441" sldId="267"/>
            <ac:spMk id="36" creationId="{D0456A29-34A5-8340-9B1D-B1CE58E81BC2}"/>
          </ac:spMkLst>
        </pc:spChg>
        <pc:spChg chg="mod">
          <ac:chgData name="Sarah Carter" userId="4b4e2a7e9c42e1b2" providerId="LiveId" clId="{5984835C-893F-4A6A-898C-C18F8B588EBF}" dt="2025-02-22T18:03:57.910" v="2095"/>
          <ac:spMkLst>
            <pc:docMk/>
            <pc:sldMk cId="4252893441" sldId="267"/>
            <ac:spMk id="37" creationId="{18387D96-B629-35CB-8AD1-C0F72CC0D912}"/>
          </ac:spMkLst>
        </pc:spChg>
        <pc:spChg chg="mod">
          <ac:chgData name="Sarah Carter" userId="4b4e2a7e9c42e1b2" providerId="LiveId" clId="{5984835C-893F-4A6A-898C-C18F8B588EBF}" dt="2025-02-22T18:03:57.941" v="2096"/>
          <ac:spMkLst>
            <pc:docMk/>
            <pc:sldMk cId="4252893441" sldId="267"/>
            <ac:spMk id="38" creationId="{D148CF89-3882-1DAD-4451-F2E3297B6AE5}"/>
          </ac:spMkLst>
        </pc:spChg>
        <pc:spChg chg="mod">
          <ac:chgData name="Sarah Carter" userId="4b4e2a7e9c42e1b2" providerId="LiveId" clId="{5984835C-893F-4A6A-898C-C18F8B588EBF}" dt="2025-02-22T18:03:57.973" v="2097"/>
          <ac:spMkLst>
            <pc:docMk/>
            <pc:sldMk cId="4252893441" sldId="267"/>
            <ac:spMk id="39" creationId="{50BCD74C-5D49-044F-2B25-048C936684EB}"/>
          </ac:spMkLst>
        </pc:spChg>
        <pc:spChg chg="mod">
          <ac:chgData name="Sarah Carter" userId="4b4e2a7e9c42e1b2" providerId="LiveId" clId="{5984835C-893F-4A6A-898C-C18F8B588EBF}" dt="2025-02-22T18:03:58.005" v="2098"/>
          <ac:spMkLst>
            <pc:docMk/>
            <pc:sldMk cId="4252893441" sldId="267"/>
            <ac:spMk id="40" creationId="{A30794A8-300D-D896-029D-B4D39941E24B}"/>
          </ac:spMkLst>
        </pc:spChg>
        <pc:spChg chg="mod">
          <ac:chgData name="Sarah Carter" userId="4b4e2a7e9c42e1b2" providerId="LiveId" clId="{5984835C-893F-4A6A-898C-C18F8B588EBF}" dt="2025-02-22T18:03:58.036" v="2099"/>
          <ac:spMkLst>
            <pc:docMk/>
            <pc:sldMk cId="4252893441" sldId="267"/>
            <ac:spMk id="41" creationId="{1F87BE3D-57AB-30B1-A8B5-EE3A2F758524}"/>
          </ac:spMkLst>
        </pc:spChg>
        <pc:spChg chg="mod">
          <ac:chgData name="Sarah Carter" userId="4b4e2a7e9c42e1b2" providerId="LiveId" clId="{5984835C-893F-4A6A-898C-C18F8B588EBF}" dt="2025-02-22T18:03:58.084" v="2100"/>
          <ac:spMkLst>
            <pc:docMk/>
            <pc:sldMk cId="4252893441" sldId="267"/>
            <ac:spMk id="42" creationId="{9C25B81D-CC8F-C12A-E631-2D3D209045AE}"/>
          </ac:spMkLst>
        </pc:spChg>
        <pc:spChg chg="mod">
          <ac:chgData name="Sarah Carter" userId="4b4e2a7e9c42e1b2" providerId="LiveId" clId="{5984835C-893F-4A6A-898C-C18F8B588EBF}" dt="2025-02-22T18:03:58.131" v="2107"/>
          <ac:spMkLst>
            <pc:docMk/>
            <pc:sldMk cId="4252893441" sldId="267"/>
            <ac:spMk id="49" creationId="{2242B317-61BC-7C95-B9DC-7F12F88D6E2C}"/>
          </ac:spMkLst>
        </pc:spChg>
        <pc:spChg chg="mod">
          <ac:chgData name="Sarah Carter" userId="4b4e2a7e9c42e1b2" providerId="LiveId" clId="{5984835C-893F-4A6A-898C-C18F8B588EBF}" dt="2025-02-22T18:03:58.131" v="2108"/>
          <ac:spMkLst>
            <pc:docMk/>
            <pc:sldMk cId="4252893441" sldId="267"/>
            <ac:spMk id="50" creationId="{2314EA43-8D03-57C2-EFEE-E17B61FF6D09}"/>
          </ac:spMkLst>
        </pc:spChg>
        <pc:spChg chg="add mod">
          <ac:chgData name="Sarah Carter" userId="4b4e2a7e9c42e1b2" providerId="LiveId" clId="{5984835C-893F-4A6A-898C-C18F8B588EBF}" dt="2025-02-22T18:03:58.131" v="2109"/>
          <ac:spMkLst>
            <pc:docMk/>
            <pc:sldMk cId="4252893441" sldId="267"/>
            <ac:spMk id="51" creationId="{5D71365E-F1D1-22C6-FEC3-337A39F4F374}"/>
          </ac:spMkLst>
        </pc:spChg>
        <pc:spChg chg="mod">
          <ac:chgData name="Sarah Carter" userId="4b4e2a7e9c42e1b2" providerId="LiveId" clId="{5984835C-893F-4A6A-898C-C18F8B588EBF}" dt="2025-03-01T03:38:28.226" v="3605"/>
          <ac:spMkLst>
            <pc:docMk/>
            <pc:sldMk cId="4252893441" sldId="267"/>
            <ac:spMk id="54" creationId="{929EA339-4B8A-F7F9-CB35-AF3DA3D7951B}"/>
          </ac:spMkLst>
        </pc:spChg>
        <pc:spChg chg="mod">
          <ac:chgData name="Sarah Carter" userId="4b4e2a7e9c42e1b2" providerId="LiveId" clId="{5984835C-893F-4A6A-898C-C18F8B588EBF}" dt="2025-03-01T03:38:28.226" v="3605"/>
          <ac:spMkLst>
            <pc:docMk/>
            <pc:sldMk cId="4252893441" sldId="267"/>
            <ac:spMk id="56" creationId="{B6AD1F71-D202-7665-6C9C-8188DCF9E70A}"/>
          </ac:spMkLst>
        </pc:spChg>
        <pc:spChg chg="mod">
          <ac:chgData name="Sarah Carter" userId="4b4e2a7e9c42e1b2" providerId="LiveId" clId="{5984835C-893F-4A6A-898C-C18F8B588EBF}" dt="2025-03-01T03:38:28.226" v="3605"/>
          <ac:spMkLst>
            <pc:docMk/>
            <pc:sldMk cId="4252893441" sldId="267"/>
            <ac:spMk id="60" creationId="{33319242-B665-53F0-982F-1009FE77E651}"/>
          </ac:spMkLst>
        </pc:spChg>
        <pc:spChg chg="mod">
          <ac:chgData name="Sarah Carter" userId="4b4e2a7e9c42e1b2" providerId="LiveId" clId="{5984835C-893F-4A6A-898C-C18F8B588EBF}" dt="2025-03-01T03:38:28.226" v="3605"/>
          <ac:spMkLst>
            <pc:docMk/>
            <pc:sldMk cId="4252893441" sldId="267"/>
            <ac:spMk id="62" creationId="{9F76CFCF-33C8-AE65-91F1-0BB67BABB75A}"/>
          </ac:spMkLst>
        </pc:spChg>
        <pc:spChg chg="mod">
          <ac:chgData name="Sarah Carter" userId="4b4e2a7e9c42e1b2" providerId="LiveId" clId="{5984835C-893F-4A6A-898C-C18F8B588EBF}" dt="2025-03-01T03:38:28.226" v="3605"/>
          <ac:spMkLst>
            <pc:docMk/>
            <pc:sldMk cId="4252893441" sldId="267"/>
            <ac:spMk id="73" creationId="{BF56CBEC-FFC1-5AB6-6ACC-173A2D22B5C1}"/>
          </ac:spMkLst>
        </pc:spChg>
        <pc:spChg chg="mod">
          <ac:chgData name="Sarah Carter" userId="4b4e2a7e9c42e1b2" providerId="LiveId" clId="{5984835C-893F-4A6A-898C-C18F8B588EBF}" dt="2025-03-01T03:38:28.226" v="3605"/>
          <ac:spMkLst>
            <pc:docMk/>
            <pc:sldMk cId="4252893441" sldId="267"/>
            <ac:spMk id="74" creationId="{09A1AECC-DE5F-D9E3-A0A4-556D167DB3C1}"/>
          </ac:spMkLst>
        </pc:spChg>
        <pc:spChg chg="mod">
          <ac:chgData name="Sarah Carter" userId="4b4e2a7e9c42e1b2" providerId="LiveId" clId="{5984835C-893F-4A6A-898C-C18F8B588EBF}" dt="2025-03-01T03:38:28.226" v="3605"/>
          <ac:spMkLst>
            <pc:docMk/>
            <pc:sldMk cId="4252893441" sldId="267"/>
            <ac:spMk id="76" creationId="{CAFC25B3-03C2-DD92-E9E0-8C23037979D6}"/>
          </ac:spMkLst>
        </pc:spChg>
        <pc:spChg chg="mod">
          <ac:chgData name="Sarah Carter" userId="4b4e2a7e9c42e1b2" providerId="LiveId" clId="{5984835C-893F-4A6A-898C-C18F8B588EBF}" dt="2025-03-01T03:38:28.226" v="3605"/>
          <ac:spMkLst>
            <pc:docMk/>
            <pc:sldMk cId="4252893441" sldId="267"/>
            <ac:spMk id="77" creationId="{C5D3F969-CB74-0972-88BF-E54C3DBDA2D4}"/>
          </ac:spMkLst>
        </pc:spChg>
        <pc:spChg chg="mod">
          <ac:chgData name="Sarah Carter" userId="4b4e2a7e9c42e1b2" providerId="LiveId" clId="{5984835C-893F-4A6A-898C-C18F8B588EBF}" dt="2025-03-01T03:38:28.226" v="3605"/>
          <ac:spMkLst>
            <pc:docMk/>
            <pc:sldMk cId="4252893441" sldId="267"/>
            <ac:spMk id="80" creationId="{192A9344-1D98-EA86-37F3-4D03602A4499}"/>
          </ac:spMkLst>
        </pc:spChg>
        <pc:spChg chg="mod">
          <ac:chgData name="Sarah Carter" userId="4b4e2a7e9c42e1b2" providerId="LiveId" clId="{5984835C-893F-4A6A-898C-C18F8B588EBF}" dt="2025-03-01T03:38:28.226" v="3605"/>
          <ac:spMkLst>
            <pc:docMk/>
            <pc:sldMk cId="4252893441" sldId="267"/>
            <ac:spMk id="93" creationId="{1EE48542-CB20-D8EE-1997-8F1D66C3E759}"/>
          </ac:spMkLst>
        </pc:spChg>
        <pc:spChg chg="add mod">
          <ac:chgData name="Sarah Carter" userId="4b4e2a7e9c42e1b2" providerId="LiveId" clId="{5984835C-893F-4A6A-898C-C18F8B588EBF}" dt="2025-03-01T03:39:48.075" v="3997"/>
          <ac:spMkLst>
            <pc:docMk/>
            <pc:sldMk cId="4252893441" sldId="267"/>
            <ac:spMk id="94" creationId="{78BAE34F-B765-9AF5-2B81-5A870F5B0DF3}"/>
          </ac:spMkLst>
        </pc:spChg>
        <pc:grpChg chg="mod">
          <ac:chgData name="Sarah Carter" userId="4b4e2a7e9c42e1b2" providerId="LiveId" clId="{5984835C-893F-4A6A-898C-C18F8B588EBF}" dt="2025-03-01T03:38:28.226" v="3604" actId="1076"/>
          <ac:grpSpMkLst>
            <pc:docMk/>
            <pc:sldMk cId="4252893441" sldId="267"/>
            <ac:grpSpMk id="2" creationId="{B36607B7-F789-40B9-B862-FC6ACD86A123}"/>
          </ac:grpSpMkLst>
        </pc:grpChg>
        <pc:grpChg chg="del mod">
          <ac:chgData name="Sarah Carter" userId="4b4e2a7e9c42e1b2" providerId="LiveId" clId="{5984835C-893F-4A6A-898C-C18F8B588EBF}" dt="2025-03-01T03:37:40.603" v="3435" actId="478"/>
          <ac:grpSpMkLst>
            <pc:docMk/>
            <pc:sldMk cId="4252893441" sldId="267"/>
            <ac:grpSpMk id="8" creationId="{E15E1680-5058-5133-A535-E81409488F84}"/>
          </ac:grpSpMkLst>
        </pc:grpChg>
        <pc:picChg chg="add mod topLvl">
          <ac:chgData name="Sarah Carter" userId="4b4e2a7e9c42e1b2" providerId="LiveId" clId="{5984835C-893F-4A6A-898C-C18F8B588EBF}" dt="2025-02-22T18:05:48.529" v="2882"/>
          <ac:picMkLst>
            <pc:docMk/>
            <pc:sldMk cId="4252893441" sldId="267"/>
            <ac:picMk id="3" creationId="{43ADB8D5-9E76-E211-39F5-DD514FAD57AB}"/>
          </ac:picMkLst>
        </pc:picChg>
        <pc:picChg chg="mod">
          <ac:chgData name="Sarah Carter" userId="4b4e2a7e9c42e1b2" providerId="LiveId" clId="{5984835C-893F-4A6A-898C-C18F8B588EBF}" dt="2025-02-22T18:03:57.533" v="2067"/>
          <ac:picMkLst>
            <pc:docMk/>
            <pc:sldMk cId="4252893441" sldId="267"/>
            <ac:picMk id="9" creationId="{D8ACEEEC-46DA-A404-B66C-4127D387218D}"/>
          </ac:picMkLst>
        </pc:picChg>
        <pc:picChg chg="mod">
          <ac:chgData name="Sarah Carter" userId="4b4e2a7e9c42e1b2" providerId="LiveId" clId="{5984835C-893F-4A6A-898C-C18F8B588EBF}" dt="2025-02-22T18:03:58.084" v="2101"/>
          <ac:picMkLst>
            <pc:docMk/>
            <pc:sldMk cId="4252893441" sldId="267"/>
            <ac:picMk id="43" creationId="{194F61A2-94C5-19EC-1EB0-A8354F236CCE}"/>
          </ac:picMkLst>
        </pc:picChg>
        <pc:picChg chg="mod">
          <ac:chgData name="Sarah Carter" userId="4b4e2a7e9c42e1b2" providerId="LiveId" clId="{5984835C-893F-4A6A-898C-C18F8B588EBF}" dt="2025-02-22T18:03:58.100" v="2102"/>
          <ac:picMkLst>
            <pc:docMk/>
            <pc:sldMk cId="4252893441" sldId="267"/>
            <ac:picMk id="44" creationId="{1FB7E09A-362C-C46B-1D62-81163C8B4633}"/>
          </ac:picMkLst>
        </pc:picChg>
        <pc:picChg chg="mod">
          <ac:chgData name="Sarah Carter" userId="4b4e2a7e9c42e1b2" providerId="LiveId" clId="{5984835C-893F-4A6A-898C-C18F8B588EBF}" dt="2025-02-22T18:03:58.100" v="2103"/>
          <ac:picMkLst>
            <pc:docMk/>
            <pc:sldMk cId="4252893441" sldId="267"/>
            <ac:picMk id="45" creationId="{6E8E416E-3348-F548-703C-2698A915B0CE}"/>
          </ac:picMkLst>
        </pc:picChg>
        <pc:picChg chg="mod">
          <ac:chgData name="Sarah Carter" userId="4b4e2a7e9c42e1b2" providerId="LiveId" clId="{5984835C-893F-4A6A-898C-C18F8B588EBF}" dt="2025-02-22T18:03:58.115" v="2104"/>
          <ac:picMkLst>
            <pc:docMk/>
            <pc:sldMk cId="4252893441" sldId="267"/>
            <ac:picMk id="46" creationId="{8B0D32F0-4E3C-6C6C-A26B-FC5ECAA78037}"/>
          </ac:picMkLst>
        </pc:picChg>
        <pc:picChg chg="mod">
          <ac:chgData name="Sarah Carter" userId="4b4e2a7e9c42e1b2" providerId="LiveId" clId="{5984835C-893F-4A6A-898C-C18F8B588EBF}" dt="2025-02-22T18:03:58.131" v="2105"/>
          <ac:picMkLst>
            <pc:docMk/>
            <pc:sldMk cId="4252893441" sldId="267"/>
            <ac:picMk id="47" creationId="{4F285B19-332A-3391-FF35-F1F804FAA49C}"/>
          </ac:picMkLst>
        </pc:picChg>
        <pc:picChg chg="add mod">
          <ac:chgData name="Sarah Carter" userId="4b4e2a7e9c42e1b2" providerId="LiveId" clId="{5984835C-893F-4A6A-898C-C18F8B588EBF}" dt="2025-02-22T18:03:58.131" v="2110"/>
          <ac:picMkLst>
            <pc:docMk/>
            <pc:sldMk cId="4252893441" sldId="267"/>
            <ac:picMk id="52" creationId="{24E6C7AF-18D8-5124-1CFC-D0BDDC3C54B9}"/>
          </ac:picMkLst>
        </pc:picChg>
        <pc:cxnChg chg="mod">
          <ac:chgData name="Sarah Carter" userId="4b4e2a7e9c42e1b2" providerId="LiveId" clId="{5984835C-893F-4A6A-898C-C18F8B588EBF}" dt="2025-02-22T18:03:58.131" v="2106"/>
          <ac:cxnSpMkLst>
            <pc:docMk/>
            <pc:sldMk cId="4252893441" sldId="267"/>
            <ac:cxnSpMk id="48" creationId="{C5DC8E7F-4D08-F9AB-7182-141F39790D08}"/>
          </ac:cxnSpMkLst>
        </pc:cxnChg>
      </pc:sldChg>
      <pc:sldChg chg="addSp delSp modSp add mod">
        <pc:chgData name="Sarah Carter" userId="4b4e2a7e9c42e1b2" providerId="LiveId" clId="{5984835C-893F-4A6A-898C-C18F8B588EBF}" dt="2025-03-01T03:39:52.681" v="3998"/>
        <pc:sldMkLst>
          <pc:docMk/>
          <pc:sldMk cId="2409787895" sldId="268"/>
        </pc:sldMkLst>
        <pc:spChg chg="add mod topLvl">
          <ac:chgData name="Sarah Carter" userId="4b4e2a7e9c42e1b2" providerId="LiveId" clId="{5984835C-893F-4A6A-898C-C18F8B588EBF}" dt="2025-03-01T03:35:49.426" v="3361" actId="948"/>
          <ac:spMkLst>
            <pc:docMk/>
            <pc:sldMk cId="2409787895" sldId="268"/>
            <ac:spMk id="4" creationId="{4A92D10A-6BD0-AF6D-62E7-7A96030ED060}"/>
          </ac:spMkLst>
        </pc:spChg>
        <pc:spChg chg="add mod">
          <ac:chgData name="Sarah Carter" userId="4b4e2a7e9c42e1b2" providerId="LiveId" clId="{5984835C-893F-4A6A-898C-C18F8B588EBF}" dt="2025-02-22T18:03:58.179" v="2162"/>
          <ac:spMkLst>
            <pc:docMk/>
            <pc:sldMk cId="2409787895" sldId="268"/>
            <ac:spMk id="6" creationId="{A92367FF-DA2D-1771-AF3E-3A1F497CB26A}"/>
          </ac:spMkLst>
        </pc:spChg>
        <pc:spChg chg="add mod">
          <ac:chgData name="Sarah Carter" userId="4b4e2a7e9c42e1b2" providerId="LiveId" clId="{5984835C-893F-4A6A-898C-C18F8B588EBF}" dt="2025-03-01T03:38:59.637" v="3927" actId="948"/>
          <ac:spMkLst>
            <pc:docMk/>
            <pc:sldMk cId="2409787895" sldId="268"/>
            <ac:spMk id="7" creationId="{050F58C9-39CD-17E8-DCBC-EBF2093EDBDF}"/>
          </ac:spMkLst>
        </pc:spChg>
        <pc:spChg chg="mod">
          <ac:chgData name="Sarah Carter" userId="4b4e2a7e9c42e1b2" providerId="LiveId" clId="{5984835C-893F-4A6A-898C-C18F8B588EBF}" dt="2025-02-22T18:03:58.179" v="2166"/>
          <ac:spMkLst>
            <pc:docMk/>
            <pc:sldMk cId="2409787895" sldId="268"/>
            <ac:spMk id="10" creationId="{68BF7584-0DC4-9D78-7B3C-6A92946451E4}"/>
          </ac:spMkLst>
        </pc:spChg>
        <pc:spChg chg="mod">
          <ac:chgData name="Sarah Carter" userId="4b4e2a7e9c42e1b2" providerId="LiveId" clId="{5984835C-893F-4A6A-898C-C18F8B588EBF}" dt="2025-02-22T18:03:58.194" v="2167"/>
          <ac:spMkLst>
            <pc:docMk/>
            <pc:sldMk cId="2409787895" sldId="268"/>
            <ac:spMk id="11" creationId="{238C0C11-F908-9D48-1FD2-561F5299D24C}"/>
          </ac:spMkLst>
        </pc:spChg>
        <pc:spChg chg="mod">
          <ac:chgData name="Sarah Carter" userId="4b4e2a7e9c42e1b2" providerId="LiveId" clId="{5984835C-893F-4A6A-898C-C18F8B588EBF}" dt="2025-02-22T18:03:58.194" v="2168"/>
          <ac:spMkLst>
            <pc:docMk/>
            <pc:sldMk cId="2409787895" sldId="268"/>
            <ac:spMk id="12" creationId="{A6808DA0-F538-57F5-8972-81F68F9C469E}"/>
          </ac:spMkLst>
        </pc:spChg>
        <pc:spChg chg="mod">
          <ac:chgData name="Sarah Carter" userId="4b4e2a7e9c42e1b2" providerId="LiveId" clId="{5984835C-893F-4A6A-898C-C18F8B588EBF}" dt="2025-02-22T18:03:58.200" v="2169"/>
          <ac:spMkLst>
            <pc:docMk/>
            <pc:sldMk cId="2409787895" sldId="268"/>
            <ac:spMk id="13" creationId="{BADEA2A7-C4B3-E9E4-1BC4-A467D8230A8D}"/>
          </ac:spMkLst>
        </pc:spChg>
        <pc:spChg chg="mod">
          <ac:chgData name="Sarah Carter" userId="4b4e2a7e9c42e1b2" providerId="LiveId" clId="{5984835C-893F-4A6A-898C-C18F8B588EBF}" dt="2025-02-22T18:03:58.200" v="2170"/>
          <ac:spMkLst>
            <pc:docMk/>
            <pc:sldMk cId="2409787895" sldId="268"/>
            <ac:spMk id="14" creationId="{19DF5976-A0CB-FA67-C0EF-4AC346A445C9}"/>
          </ac:spMkLst>
        </pc:spChg>
        <pc:spChg chg="mod">
          <ac:chgData name="Sarah Carter" userId="4b4e2a7e9c42e1b2" providerId="LiveId" clId="{5984835C-893F-4A6A-898C-C18F8B588EBF}" dt="2025-02-22T18:03:58.210" v="2171"/>
          <ac:spMkLst>
            <pc:docMk/>
            <pc:sldMk cId="2409787895" sldId="268"/>
            <ac:spMk id="15" creationId="{989376C4-A198-A3AF-11F3-38BCAE5746E7}"/>
          </ac:spMkLst>
        </pc:spChg>
        <pc:spChg chg="mod">
          <ac:chgData name="Sarah Carter" userId="4b4e2a7e9c42e1b2" providerId="LiveId" clId="{5984835C-893F-4A6A-898C-C18F8B588EBF}" dt="2025-02-22T18:03:58.210" v="2172"/>
          <ac:spMkLst>
            <pc:docMk/>
            <pc:sldMk cId="2409787895" sldId="268"/>
            <ac:spMk id="16" creationId="{202457A2-E392-0020-33FF-929E60F47F48}"/>
          </ac:spMkLst>
        </pc:spChg>
        <pc:spChg chg="mod">
          <ac:chgData name="Sarah Carter" userId="4b4e2a7e9c42e1b2" providerId="LiveId" clId="{5984835C-893F-4A6A-898C-C18F8B588EBF}" dt="2025-02-22T18:03:58.225" v="2173"/>
          <ac:spMkLst>
            <pc:docMk/>
            <pc:sldMk cId="2409787895" sldId="268"/>
            <ac:spMk id="17" creationId="{A9935847-9093-28E0-807C-7081554CC4D1}"/>
          </ac:spMkLst>
        </pc:spChg>
        <pc:spChg chg="mod">
          <ac:chgData name="Sarah Carter" userId="4b4e2a7e9c42e1b2" providerId="LiveId" clId="{5984835C-893F-4A6A-898C-C18F8B588EBF}" dt="2025-02-22T18:03:58.225" v="2174"/>
          <ac:spMkLst>
            <pc:docMk/>
            <pc:sldMk cId="2409787895" sldId="268"/>
            <ac:spMk id="18" creationId="{758FAAC3-9FC2-36B5-8AC1-066237C4F1B0}"/>
          </ac:spMkLst>
        </pc:spChg>
        <pc:spChg chg="mod">
          <ac:chgData name="Sarah Carter" userId="4b4e2a7e9c42e1b2" providerId="LiveId" clId="{5984835C-893F-4A6A-898C-C18F8B588EBF}" dt="2025-02-22T18:03:58.225" v="2175"/>
          <ac:spMkLst>
            <pc:docMk/>
            <pc:sldMk cId="2409787895" sldId="268"/>
            <ac:spMk id="19" creationId="{4A5C4E12-257F-3E4D-A5BD-D93D855005AF}"/>
          </ac:spMkLst>
        </pc:spChg>
        <pc:spChg chg="mod">
          <ac:chgData name="Sarah Carter" userId="4b4e2a7e9c42e1b2" providerId="LiveId" clId="{5984835C-893F-4A6A-898C-C18F8B588EBF}" dt="2025-02-22T18:03:58.241" v="2176"/>
          <ac:spMkLst>
            <pc:docMk/>
            <pc:sldMk cId="2409787895" sldId="268"/>
            <ac:spMk id="20" creationId="{247E206A-9BF1-38FE-59BF-77AEBDFEECE6}"/>
          </ac:spMkLst>
        </pc:spChg>
        <pc:spChg chg="mod">
          <ac:chgData name="Sarah Carter" userId="4b4e2a7e9c42e1b2" providerId="LiveId" clId="{5984835C-893F-4A6A-898C-C18F8B588EBF}" dt="2025-02-22T18:03:58.257" v="2177"/>
          <ac:spMkLst>
            <pc:docMk/>
            <pc:sldMk cId="2409787895" sldId="268"/>
            <ac:spMk id="21" creationId="{06460FD3-E92F-3C39-6430-F0FC71879DBF}"/>
          </ac:spMkLst>
        </pc:spChg>
        <pc:spChg chg="mod">
          <ac:chgData name="Sarah Carter" userId="4b4e2a7e9c42e1b2" providerId="LiveId" clId="{5984835C-893F-4A6A-898C-C18F8B588EBF}" dt="2025-02-22T18:03:58.257" v="2178"/>
          <ac:spMkLst>
            <pc:docMk/>
            <pc:sldMk cId="2409787895" sldId="268"/>
            <ac:spMk id="22" creationId="{E058E73A-6F75-DAF3-3B4F-A6740C166799}"/>
          </ac:spMkLst>
        </pc:spChg>
        <pc:spChg chg="mod">
          <ac:chgData name="Sarah Carter" userId="4b4e2a7e9c42e1b2" providerId="LiveId" clId="{5984835C-893F-4A6A-898C-C18F8B588EBF}" dt="2025-02-22T18:03:58.280" v="2179"/>
          <ac:spMkLst>
            <pc:docMk/>
            <pc:sldMk cId="2409787895" sldId="268"/>
            <ac:spMk id="23" creationId="{A28FC8FF-0FF4-4A40-7AF6-1C8220016C69}"/>
          </ac:spMkLst>
        </pc:spChg>
        <pc:spChg chg="mod">
          <ac:chgData name="Sarah Carter" userId="4b4e2a7e9c42e1b2" providerId="LiveId" clId="{5984835C-893F-4A6A-898C-C18F8B588EBF}" dt="2025-02-22T18:03:58.288" v="2180"/>
          <ac:spMkLst>
            <pc:docMk/>
            <pc:sldMk cId="2409787895" sldId="268"/>
            <ac:spMk id="24" creationId="{A48D60AE-47CA-D378-B9B3-35D73A1A10EF}"/>
          </ac:spMkLst>
        </pc:spChg>
        <pc:spChg chg="mod">
          <ac:chgData name="Sarah Carter" userId="4b4e2a7e9c42e1b2" providerId="LiveId" clId="{5984835C-893F-4A6A-898C-C18F8B588EBF}" dt="2025-02-22T18:03:58.304" v="2181"/>
          <ac:spMkLst>
            <pc:docMk/>
            <pc:sldMk cId="2409787895" sldId="268"/>
            <ac:spMk id="25" creationId="{548188D6-5656-8B74-08F0-25FFBC70C98D}"/>
          </ac:spMkLst>
        </pc:spChg>
        <pc:spChg chg="mod">
          <ac:chgData name="Sarah Carter" userId="4b4e2a7e9c42e1b2" providerId="LiveId" clId="{5984835C-893F-4A6A-898C-C18F8B588EBF}" dt="2025-02-22T18:03:58.320" v="2182"/>
          <ac:spMkLst>
            <pc:docMk/>
            <pc:sldMk cId="2409787895" sldId="268"/>
            <ac:spMk id="26" creationId="{B4F63966-0C79-BA1C-B515-B671F2AFDB8B}"/>
          </ac:spMkLst>
        </pc:spChg>
        <pc:spChg chg="mod">
          <ac:chgData name="Sarah Carter" userId="4b4e2a7e9c42e1b2" providerId="LiveId" clId="{5984835C-893F-4A6A-898C-C18F8B588EBF}" dt="2025-02-22T18:03:58.336" v="2183"/>
          <ac:spMkLst>
            <pc:docMk/>
            <pc:sldMk cId="2409787895" sldId="268"/>
            <ac:spMk id="27" creationId="{1ED711A9-A502-E0BC-C193-2763839D1560}"/>
          </ac:spMkLst>
        </pc:spChg>
        <pc:spChg chg="mod">
          <ac:chgData name="Sarah Carter" userId="4b4e2a7e9c42e1b2" providerId="LiveId" clId="{5984835C-893F-4A6A-898C-C18F8B588EBF}" dt="2025-02-22T18:03:58.351" v="2184"/>
          <ac:spMkLst>
            <pc:docMk/>
            <pc:sldMk cId="2409787895" sldId="268"/>
            <ac:spMk id="28" creationId="{4430E170-40D2-A4BF-378F-DC35F8D31756}"/>
          </ac:spMkLst>
        </pc:spChg>
        <pc:spChg chg="mod">
          <ac:chgData name="Sarah Carter" userId="4b4e2a7e9c42e1b2" providerId="LiveId" clId="{5984835C-893F-4A6A-898C-C18F8B588EBF}" dt="2025-02-22T18:03:58.367" v="2185"/>
          <ac:spMkLst>
            <pc:docMk/>
            <pc:sldMk cId="2409787895" sldId="268"/>
            <ac:spMk id="29" creationId="{DBCA2878-F00C-ABB9-F21A-3BD4A040EE76}"/>
          </ac:spMkLst>
        </pc:spChg>
        <pc:spChg chg="mod">
          <ac:chgData name="Sarah Carter" userId="4b4e2a7e9c42e1b2" providerId="LiveId" clId="{5984835C-893F-4A6A-898C-C18F8B588EBF}" dt="2025-02-22T18:03:58.383" v="2186"/>
          <ac:spMkLst>
            <pc:docMk/>
            <pc:sldMk cId="2409787895" sldId="268"/>
            <ac:spMk id="30" creationId="{9BAF0A71-A2A2-6B96-54EA-DA24387FA9BA}"/>
          </ac:spMkLst>
        </pc:spChg>
        <pc:spChg chg="mod">
          <ac:chgData name="Sarah Carter" userId="4b4e2a7e9c42e1b2" providerId="LiveId" clId="{5984835C-893F-4A6A-898C-C18F8B588EBF}" dt="2025-02-22T18:03:58.414" v="2187"/>
          <ac:spMkLst>
            <pc:docMk/>
            <pc:sldMk cId="2409787895" sldId="268"/>
            <ac:spMk id="31" creationId="{CA1C3226-CEC1-7D85-AECA-FC866CD60B3E}"/>
          </ac:spMkLst>
        </pc:spChg>
        <pc:spChg chg="mod">
          <ac:chgData name="Sarah Carter" userId="4b4e2a7e9c42e1b2" providerId="LiveId" clId="{5984835C-893F-4A6A-898C-C18F8B588EBF}" dt="2025-02-22T18:03:58.446" v="2188"/>
          <ac:spMkLst>
            <pc:docMk/>
            <pc:sldMk cId="2409787895" sldId="268"/>
            <ac:spMk id="32" creationId="{7320D7F3-9FEA-6907-8867-2E4F43636A1C}"/>
          </ac:spMkLst>
        </pc:spChg>
        <pc:spChg chg="mod">
          <ac:chgData name="Sarah Carter" userId="4b4e2a7e9c42e1b2" providerId="LiveId" clId="{5984835C-893F-4A6A-898C-C18F8B588EBF}" dt="2025-02-22T18:03:58.462" v="2189"/>
          <ac:spMkLst>
            <pc:docMk/>
            <pc:sldMk cId="2409787895" sldId="268"/>
            <ac:spMk id="33" creationId="{D26FF416-87A5-3159-6295-E6A651B54184}"/>
          </ac:spMkLst>
        </pc:spChg>
        <pc:spChg chg="mod">
          <ac:chgData name="Sarah Carter" userId="4b4e2a7e9c42e1b2" providerId="LiveId" clId="{5984835C-893F-4A6A-898C-C18F8B588EBF}" dt="2025-02-22T18:03:58.493" v="2190"/>
          <ac:spMkLst>
            <pc:docMk/>
            <pc:sldMk cId="2409787895" sldId="268"/>
            <ac:spMk id="34" creationId="{B1749D64-78FD-1119-C469-F902B50DCACD}"/>
          </ac:spMkLst>
        </pc:spChg>
        <pc:spChg chg="mod">
          <ac:chgData name="Sarah Carter" userId="4b4e2a7e9c42e1b2" providerId="LiveId" clId="{5984835C-893F-4A6A-898C-C18F8B588EBF}" dt="2025-02-22T18:03:58.509" v="2191"/>
          <ac:spMkLst>
            <pc:docMk/>
            <pc:sldMk cId="2409787895" sldId="268"/>
            <ac:spMk id="35" creationId="{5E072A9D-A49F-3EF2-5789-666E25A54D6D}"/>
          </ac:spMkLst>
        </pc:spChg>
        <pc:spChg chg="mod">
          <ac:chgData name="Sarah Carter" userId="4b4e2a7e9c42e1b2" providerId="LiveId" clId="{5984835C-893F-4A6A-898C-C18F8B588EBF}" dt="2025-02-22T18:03:58.541" v="2192"/>
          <ac:spMkLst>
            <pc:docMk/>
            <pc:sldMk cId="2409787895" sldId="268"/>
            <ac:spMk id="36" creationId="{82166289-D35F-6D85-B233-62B16A3570A9}"/>
          </ac:spMkLst>
        </pc:spChg>
        <pc:spChg chg="mod">
          <ac:chgData name="Sarah Carter" userId="4b4e2a7e9c42e1b2" providerId="LiveId" clId="{5984835C-893F-4A6A-898C-C18F8B588EBF}" dt="2025-02-22T18:03:58.572" v="2193"/>
          <ac:spMkLst>
            <pc:docMk/>
            <pc:sldMk cId="2409787895" sldId="268"/>
            <ac:spMk id="37" creationId="{1C735E8C-FD14-C2B8-BA06-E9F584D2CB10}"/>
          </ac:spMkLst>
        </pc:spChg>
        <pc:spChg chg="mod">
          <ac:chgData name="Sarah Carter" userId="4b4e2a7e9c42e1b2" providerId="LiveId" clId="{5984835C-893F-4A6A-898C-C18F8B588EBF}" dt="2025-02-22T18:03:58.604" v="2194"/>
          <ac:spMkLst>
            <pc:docMk/>
            <pc:sldMk cId="2409787895" sldId="268"/>
            <ac:spMk id="38" creationId="{976AF509-08CA-9547-3D23-9F3AE7C28E26}"/>
          </ac:spMkLst>
        </pc:spChg>
        <pc:spChg chg="mod">
          <ac:chgData name="Sarah Carter" userId="4b4e2a7e9c42e1b2" providerId="LiveId" clId="{5984835C-893F-4A6A-898C-C18F8B588EBF}" dt="2025-02-22T18:03:58.661" v="2195"/>
          <ac:spMkLst>
            <pc:docMk/>
            <pc:sldMk cId="2409787895" sldId="268"/>
            <ac:spMk id="39" creationId="{F5F2DAAB-D3B1-B79F-C72E-38C15935FFE3}"/>
          </ac:spMkLst>
        </pc:spChg>
        <pc:spChg chg="mod">
          <ac:chgData name="Sarah Carter" userId="4b4e2a7e9c42e1b2" providerId="LiveId" clId="{5984835C-893F-4A6A-898C-C18F8B588EBF}" dt="2025-02-22T18:03:58.702" v="2196"/>
          <ac:spMkLst>
            <pc:docMk/>
            <pc:sldMk cId="2409787895" sldId="268"/>
            <ac:spMk id="40" creationId="{351AEF4E-D83E-7A20-ACA6-F176E8A0F2A5}"/>
          </ac:spMkLst>
        </pc:spChg>
        <pc:spChg chg="mod">
          <ac:chgData name="Sarah Carter" userId="4b4e2a7e9c42e1b2" providerId="LiveId" clId="{5984835C-893F-4A6A-898C-C18F8B588EBF}" dt="2025-02-22T18:03:58.730" v="2197"/>
          <ac:spMkLst>
            <pc:docMk/>
            <pc:sldMk cId="2409787895" sldId="268"/>
            <ac:spMk id="41" creationId="{512E0028-F0CC-E63A-ACDB-EFC185262105}"/>
          </ac:spMkLst>
        </pc:spChg>
        <pc:spChg chg="mod">
          <ac:chgData name="Sarah Carter" userId="4b4e2a7e9c42e1b2" providerId="LiveId" clId="{5984835C-893F-4A6A-898C-C18F8B588EBF}" dt="2025-02-22T18:03:58.762" v="2198"/>
          <ac:spMkLst>
            <pc:docMk/>
            <pc:sldMk cId="2409787895" sldId="268"/>
            <ac:spMk id="42" creationId="{665CB596-627D-1FB2-FB0B-7DC9BF223C5E}"/>
          </ac:spMkLst>
        </pc:spChg>
        <pc:spChg chg="mod">
          <ac:chgData name="Sarah Carter" userId="4b4e2a7e9c42e1b2" providerId="LiveId" clId="{5984835C-893F-4A6A-898C-C18F8B588EBF}" dt="2025-02-22T18:03:58.809" v="2205"/>
          <ac:spMkLst>
            <pc:docMk/>
            <pc:sldMk cId="2409787895" sldId="268"/>
            <ac:spMk id="49" creationId="{4166EC8E-48DE-81B1-1C46-0EF9EB395DCA}"/>
          </ac:spMkLst>
        </pc:spChg>
        <pc:spChg chg="mod">
          <ac:chgData name="Sarah Carter" userId="4b4e2a7e9c42e1b2" providerId="LiveId" clId="{5984835C-893F-4A6A-898C-C18F8B588EBF}" dt="2025-02-22T18:03:58.809" v="2206"/>
          <ac:spMkLst>
            <pc:docMk/>
            <pc:sldMk cId="2409787895" sldId="268"/>
            <ac:spMk id="50" creationId="{49258501-DB49-DAA7-CA45-81D0AB9BD454}"/>
          </ac:spMkLst>
        </pc:spChg>
        <pc:spChg chg="add mod">
          <ac:chgData name="Sarah Carter" userId="4b4e2a7e9c42e1b2" providerId="LiveId" clId="{5984835C-893F-4A6A-898C-C18F8B588EBF}" dt="2025-02-22T18:03:58.809" v="2207"/>
          <ac:spMkLst>
            <pc:docMk/>
            <pc:sldMk cId="2409787895" sldId="268"/>
            <ac:spMk id="51" creationId="{911AF4BF-131B-6D29-A6AD-6103A161095A}"/>
          </ac:spMkLst>
        </pc:spChg>
        <pc:spChg chg="mod">
          <ac:chgData name="Sarah Carter" userId="4b4e2a7e9c42e1b2" providerId="LiveId" clId="{5984835C-893F-4A6A-898C-C18F8B588EBF}" dt="2025-03-01T03:38:28.226" v="3613"/>
          <ac:spMkLst>
            <pc:docMk/>
            <pc:sldMk cId="2409787895" sldId="268"/>
            <ac:spMk id="53" creationId="{5C7B783B-579A-95EC-A4A2-0DE63F5F17BB}"/>
          </ac:spMkLst>
        </pc:spChg>
        <pc:spChg chg="mod">
          <ac:chgData name="Sarah Carter" userId="4b4e2a7e9c42e1b2" providerId="LiveId" clId="{5984835C-893F-4A6A-898C-C18F8B588EBF}" dt="2025-03-01T03:38:28.226" v="3613"/>
          <ac:spMkLst>
            <pc:docMk/>
            <pc:sldMk cId="2409787895" sldId="268"/>
            <ac:spMk id="59" creationId="{D3DEDACC-8599-F4E8-AECB-4D8FFAAD655B}"/>
          </ac:spMkLst>
        </pc:spChg>
        <pc:spChg chg="mod">
          <ac:chgData name="Sarah Carter" userId="4b4e2a7e9c42e1b2" providerId="LiveId" clId="{5984835C-893F-4A6A-898C-C18F8B588EBF}" dt="2025-03-01T03:38:28.226" v="3613"/>
          <ac:spMkLst>
            <pc:docMk/>
            <pc:sldMk cId="2409787895" sldId="268"/>
            <ac:spMk id="62" creationId="{49D6D9A9-97D7-A27B-FD3D-EB72EAE1CE1B}"/>
          </ac:spMkLst>
        </pc:spChg>
        <pc:spChg chg="mod">
          <ac:chgData name="Sarah Carter" userId="4b4e2a7e9c42e1b2" providerId="LiveId" clId="{5984835C-893F-4A6A-898C-C18F8B588EBF}" dt="2025-03-01T03:38:28.226" v="3613"/>
          <ac:spMkLst>
            <pc:docMk/>
            <pc:sldMk cId="2409787895" sldId="268"/>
            <ac:spMk id="63" creationId="{949F1FEA-E5A5-A423-EC24-AFC41390247C}"/>
          </ac:spMkLst>
        </pc:spChg>
        <pc:spChg chg="mod">
          <ac:chgData name="Sarah Carter" userId="4b4e2a7e9c42e1b2" providerId="LiveId" clId="{5984835C-893F-4A6A-898C-C18F8B588EBF}" dt="2025-03-01T03:38:28.226" v="3613"/>
          <ac:spMkLst>
            <pc:docMk/>
            <pc:sldMk cId="2409787895" sldId="268"/>
            <ac:spMk id="67" creationId="{DB5A67AC-4642-8AE8-D49D-A7A0BA3A2591}"/>
          </ac:spMkLst>
        </pc:spChg>
        <pc:spChg chg="mod">
          <ac:chgData name="Sarah Carter" userId="4b4e2a7e9c42e1b2" providerId="LiveId" clId="{5984835C-893F-4A6A-898C-C18F8B588EBF}" dt="2025-03-01T03:38:28.226" v="3613"/>
          <ac:spMkLst>
            <pc:docMk/>
            <pc:sldMk cId="2409787895" sldId="268"/>
            <ac:spMk id="70" creationId="{D5E79F1A-7291-C360-678B-92CE252F08CC}"/>
          </ac:spMkLst>
        </pc:spChg>
        <pc:spChg chg="mod">
          <ac:chgData name="Sarah Carter" userId="4b4e2a7e9c42e1b2" providerId="LiveId" clId="{5984835C-893F-4A6A-898C-C18F8B588EBF}" dt="2025-03-01T03:38:28.226" v="3613"/>
          <ac:spMkLst>
            <pc:docMk/>
            <pc:sldMk cId="2409787895" sldId="268"/>
            <ac:spMk id="76" creationId="{2DD0308F-F3E1-90F2-7CEC-1DF25952F093}"/>
          </ac:spMkLst>
        </pc:spChg>
        <pc:spChg chg="mod">
          <ac:chgData name="Sarah Carter" userId="4b4e2a7e9c42e1b2" providerId="LiveId" clId="{5984835C-893F-4A6A-898C-C18F8B588EBF}" dt="2025-03-01T03:38:28.226" v="3613"/>
          <ac:spMkLst>
            <pc:docMk/>
            <pc:sldMk cId="2409787895" sldId="268"/>
            <ac:spMk id="77" creationId="{8ED995C1-FAD4-2764-136D-EAD93AEF3002}"/>
          </ac:spMkLst>
        </pc:spChg>
        <pc:spChg chg="mod">
          <ac:chgData name="Sarah Carter" userId="4b4e2a7e9c42e1b2" providerId="LiveId" clId="{5984835C-893F-4A6A-898C-C18F8B588EBF}" dt="2025-03-01T03:38:28.226" v="3613"/>
          <ac:spMkLst>
            <pc:docMk/>
            <pc:sldMk cId="2409787895" sldId="268"/>
            <ac:spMk id="85" creationId="{3633A612-E2DC-DD3C-F4F2-92245C0B74BE}"/>
          </ac:spMkLst>
        </pc:spChg>
        <pc:spChg chg="mod">
          <ac:chgData name="Sarah Carter" userId="4b4e2a7e9c42e1b2" providerId="LiveId" clId="{5984835C-893F-4A6A-898C-C18F8B588EBF}" dt="2025-03-01T03:38:28.226" v="3613"/>
          <ac:spMkLst>
            <pc:docMk/>
            <pc:sldMk cId="2409787895" sldId="268"/>
            <ac:spMk id="93" creationId="{0ECAFF6C-D386-E6D3-1007-EB6960DCE756}"/>
          </ac:spMkLst>
        </pc:spChg>
        <pc:spChg chg="add mod">
          <ac:chgData name="Sarah Carter" userId="4b4e2a7e9c42e1b2" providerId="LiveId" clId="{5984835C-893F-4A6A-898C-C18F8B588EBF}" dt="2025-03-01T03:39:52.681" v="3998"/>
          <ac:spMkLst>
            <pc:docMk/>
            <pc:sldMk cId="2409787895" sldId="268"/>
            <ac:spMk id="94" creationId="{8B64CA8B-CD7A-9D63-7EE5-E4EF2CDC6E3A}"/>
          </ac:spMkLst>
        </pc:spChg>
        <pc:grpChg chg="mod">
          <ac:chgData name="Sarah Carter" userId="4b4e2a7e9c42e1b2" providerId="LiveId" clId="{5984835C-893F-4A6A-898C-C18F8B588EBF}" dt="2025-03-01T03:38:28.226" v="3612" actId="1076"/>
          <ac:grpSpMkLst>
            <pc:docMk/>
            <pc:sldMk cId="2409787895" sldId="268"/>
            <ac:grpSpMk id="2" creationId="{259CC097-2A12-83F2-9036-C394C6103D46}"/>
          </ac:grpSpMkLst>
        </pc:grpChg>
        <pc:grpChg chg="del mod">
          <ac:chgData name="Sarah Carter" userId="4b4e2a7e9c42e1b2" providerId="LiveId" clId="{5984835C-893F-4A6A-898C-C18F8B588EBF}" dt="2025-03-01T03:37:47.997" v="3436" actId="478"/>
          <ac:grpSpMkLst>
            <pc:docMk/>
            <pc:sldMk cId="2409787895" sldId="268"/>
            <ac:grpSpMk id="8" creationId="{60AC44AA-8B9E-D7AF-9F8B-48F321984FB1}"/>
          </ac:grpSpMkLst>
        </pc:grpChg>
        <pc:picChg chg="add mod topLvl">
          <ac:chgData name="Sarah Carter" userId="4b4e2a7e9c42e1b2" providerId="LiveId" clId="{5984835C-893F-4A6A-898C-C18F8B588EBF}" dt="2025-02-22T18:05:48.529" v="2890"/>
          <ac:picMkLst>
            <pc:docMk/>
            <pc:sldMk cId="2409787895" sldId="268"/>
            <ac:picMk id="3" creationId="{8AD837D3-B943-13E7-1387-46CD2621CDF1}"/>
          </ac:picMkLst>
        </pc:picChg>
        <pc:picChg chg="mod">
          <ac:chgData name="Sarah Carter" userId="4b4e2a7e9c42e1b2" providerId="LiveId" clId="{5984835C-893F-4A6A-898C-C18F8B588EBF}" dt="2025-02-22T18:03:58.179" v="2165"/>
          <ac:picMkLst>
            <pc:docMk/>
            <pc:sldMk cId="2409787895" sldId="268"/>
            <ac:picMk id="9" creationId="{1240E443-2005-59DF-3B2B-6B0CFD4F8C1B}"/>
          </ac:picMkLst>
        </pc:picChg>
        <pc:picChg chg="mod">
          <ac:chgData name="Sarah Carter" userId="4b4e2a7e9c42e1b2" providerId="LiveId" clId="{5984835C-893F-4A6A-898C-C18F8B588EBF}" dt="2025-02-22T18:03:58.777" v="2199"/>
          <ac:picMkLst>
            <pc:docMk/>
            <pc:sldMk cId="2409787895" sldId="268"/>
            <ac:picMk id="43" creationId="{61E7F601-5839-81F3-03E5-E1612BF73DAC}"/>
          </ac:picMkLst>
        </pc:picChg>
        <pc:picChg chg="mod">
          <ac:chgData name="Sarah Carter" userId="4b4e2a7e9c42e1b2" providerId="LiveId" clId="{5984835C-893F-4A6A-898C-C18F8B588EBF}" dt="2025-02-22T18:03:58.777" v="2200"/>
          <ac:picMkLst>
            <pc:docMk/>
            <pc:sldMk cId="2409787895" sldId="268"/>
            <ac:picMk id="44" creationId="{E88806CD-7C02-9CEA-9702-423163DCE6ED}"/>
          </ac:picMkLst>
        </pc:picChg>
        <pc:picChg chg="mod">
          <ac:chgData name="Sarah Carter" userId="4b4e2a7e9c42e1b2" providerId="LiveId" clId="{5984835C-893F-4A6A-898C-C18F8B588EBF}" dt="2025-02-22T18:03:58.777" v="2201"/>
          <ac:picMkLst>
            <pc:docMk/>
            <pc:sldMk cId="2409787895" sldId="268"/>
            <ac:picMk id="45" creationId="{B31EE3D0-C129-DAE3-C557-F239C557A7E5}"/>
          </ac:picMkLst>
        </pc:picChg>
        <pc:picChg chg="mod">
          <ac:chgData name="Sarah Carter" userId="4b4e2a7e9c42e1b2" providerId="LiveId" clId="{5984835C-893F-4A6A-898C-C18F8B588EBF}" dt="2025-02-22T18:03:58.793" v="2202"/>
          <ac:picMkLst>
            <pc:docMk/>
            <pc:sldMk cId="2409787895" sldId="268"/>
            <ac:picMk id="46" creationId="{8BA967AE-96BF-65BD-0A5D-7A92B11981C1}"/>
          </ac:picMkLst>
        </pc:picChg>
        <pc:picChg chg="mod">
          <ac:chgData name="Sarah Carter" userId="4b4e2a7e9c42e1b2" providerId="LiveId" clId="{5984835C-893F-4A6A-898C-C18F8B588EBF}" dt="2025-02-22T18:03:58.802" v="2203"/>
          <ac:picMkLst>
            <pc:docMk/>
            <pc:sldMk cId="2409787895" sldId="268"/>
            <ac:picMk id="47" creationId="{E765578A-C35C-5C0A-1B76-F957DC383DF7}"/>
          </ac:picMkLst>
        </pc:picChg>
        <pc:picChg chg="add mod">
          <ac:chgData name="Sarah Carter" userId="4b4e2a7e9c42e1b2" providerId="LiveId" clId="{5984835C-893F-4A6A-898C-C18F8B588EBF}" dt="2025-02-22T18:03:58.809" v="2208"/>
          <ac:picMkLst>
            <pc:docMk/>
            <pc:sldMk cId="2409787895" sldId="268"/>
            <ac:picMk id="52" creationId="{B20E0DB5-D417-7AEB-ECF5-E85F4F120836}"/>
          </ac:picMkLst>
        </pc:picChg>
        <pc:cxnChg chg="mod">
          <ac:chgData name="Sarah Carter" userId="4b4e2a7e9c42e1b2" providerId="LiveId" clId="{5984835C-893F-4A6A-898C-C18F8B588EBF}" dt="2025-02-22T18:03:58.809" v="2204"/>
          <ac:cxnSpMkLst>
            <pc:docMk/>
            <pc:sldMk cId="2409787895" sldId="268"/>
            <ac:cxnSpMk id="48" creationId="{176B46FB-79ED-A831-8D67-433C50976682}"/>
          </ac:cxnSpMkLst>
        </pc:cxnChg>
      </pc:sldChg>
      <pc:sldChg chg="addSp delSp modSp add mod">
        <pc:chgData name="Sarah Carter" userId="4b4e2a7e9c42e1b2" providerId="LiveId" clId="{5984835C-893F-4A6A-898C-C18F8B588EBF}" dt="2025-03-01T03:39:57.593" v="3999"/>
        <pc:sldMkLst>
          <pc:docMk/>
          <pc:sldMk cId="1982396351" sldId="269"/>
        </pc:sldMkLst>
        <pc:spChg chg="add mod topLvl">
          <ac:chgData name="Sarah Carter" userId="4b4e2a7e9c42e1b2" providerId="LiveId" clId="{5984835C-893F-4A6A-898C-C18F8B588EBF}" dt="2025-03-01T03:35:49.435" v="3376" actId="948"/>
          <ac:spMkLst>
            <pc:docMk/>
            <pc:sldMk cId="1982396351" sldId="269"/>
            <ac:spMk id="4" creationId="{8F42FA42-D4E5-1640-575C-028F77583373}"/>
          </ac:spMkLst>
        </pc:spChg>
        <pc:spChg chg="add mod">
          <ac:chgData name="Sarah Carter" userId="4b4e2a7e9c42e1b2" providerId="LiveId" clId="{5984835C-893F-4A6A-898C-C18F8B588EBF}" dt="2025-02-22T18:03:58.856" v="2260"/>
          <ac:spMkLst>
            <pc:docMk/>
            <pc:sldMk cId="1982396351" sldId="269"/>
            <ac:spMk id="6" creationId="{8773EB26-040A-FC6D-DFD6-B6C5E4E827BC}"/>
          </ac:spMkLst>
        </pc:spChg>
        <pc:spChg chg="add mod">
          <ac:chgData name="Sarah Carter" userId="4b4e2a7e9c42e1b2" providerId="LiveId" clId="{5984835C-893F-4A6A-898C-C18F8B588EBF}" dt="2025-03-01T03:38:59.637" v="3942" actId="948"/>
          <ac:spMkLst>
            <pc:docMk/>
            <pc:sldMk cId="1982396351" sldId="269"/>
            <ac:spMk id="7" creationId="{05D2F601-0945-6A4B-B3F7-5F930725AA8A}"/>
          </ac:spMkLst>
        </pc:spChg>
        <pc:spChg chg="mod">
          <ac:chgData name="Sarah Carter" userId="4b4e2a7e9c42e1b2" providerId="LiveId" clId="{5984835C-893F-4A6A-898C-C18F8B588EBF}" dt="2025-02-22T18:03:58.856" v="2264"/>
          <ac:spMkLst>
            <pc:docMk/>
            <pc:sldMk cId="1982396351" sldId="269"/>
            <ac:spMk id="10" creationId="{541AA04E-7477-310C-F4D1-DDD04A0E7625}"/>
          </ac:spMkLst>
        </pc:spChg>
        <pc:spChg chg="mod">
          <ac:chgData name="Sarah Carter" userId="4b4e2a7e9c42e1b2" providerId="LiveId" clId="{5984835C-893F-4A6A-898C-C18F8B588EBF}" dt="2025-02-22T18:03:58.856" v="2265"/>
          <ac:spMkLst>
            <pc:docMk/>
            <pc:sldMk cId="1982396351" sldId="269"/>
            <ac:spMk id="11" creationId="{8B6A3211-F7C5-2667-6662-3EAF30B4ECF3}"/>
          </ac:spMkLst>
        </pc:spChg>
        <pc:spChg chg="mod">
          <ac:chgData name="Sarah Carter" userId="4b4e2a7e9c42e1b2" providerId="LiveId" clId="{5984835C-893F-4A6A-898C-C18F8B588EBF}" dt="2025-02-22T18:03:58.856" v="2266"/>
          <ac:spMkLst>
            <pc:docMk/>
            <pc:sldMk cId="1982396351" sldId="269"/>
            <ac:spMk id="12" creationId="{504A1D79-DF41-0FC4-3BE8-454826F9237E}"/>
          </ac:spMkLst>
        </pc:spChg>
        <pc:spChg chg="mod">
          <ac:chgData name="Sarah Carter" userId="4b4e2a7e9c42e1b2" providerId="LiveId" clId="{5984835C-893F-4A6A-898C-C18F8B588EBF}" dt="2025-02-22T18:03:58.856" v="2267"/>
          <ac:spMkLst>
            <pc:docMk/>
            <pc:sldMk cId="1982396351" sldId="269"/>
            <ac:spMk id="13" creationId="{0AF4113C-939F-D599-E55A-EA8CF85AA3C1}"/>
          </ac:spMkLst>
        </pc:spChg>
        <pc:spChg chg="mod">
          <ac:chgData name="Sarah Carter" userId="4b4e2a7e9c42e1b2" providerId="LiveId" clId="{5984835C-893F-4A6A-898C-C18F8B588EBF}" dt="2025-02-22T18:03:58.874" v="2268"/>
          <ac:spMkLst>
            <pc:docMk/>
            <pc:sldMk cId="1982396351" sldId="269"/>
            <ac:spMk id="14" creationId="{9F7FB0C1-867F-E6E3-2181-AA4F371A6F5D}"/>
          </ac:spMkLst>
        </pc:spChg>
        <pc:spChg chg="mod">
          <ac:chgData name="Sarah Carter" userId="4b4e2a7e9c42e1b2" providerId="LiveId" clId="{5984835C-893F-4A6A-898C-C18F8B588EBF}" dt="2025-02-22T18:03:58.874" v="2269"/>
          <ac:spMkLst>
            <pc:docMk/>
            <pc:sldMk cId="1982396351" sldId="269"/>
            <ac:spMk id="15" creationId="{A6972A78-71AF-7F1C-CB5B-5D42C9F1D817}"/>
          </ac:spMkLst>
        </pc:spChg>
        <pc:spChg chg="mod">
          <ac:chgData name="Sarah Carter" userId="4b4e2a7e9c42e1b2" providerId="LiveId" clId="{5984835C-893F-4A6A-898C-C18F8B588EBF}" dt="2025-02-22T18:03:58.874" v="2270"/>
          <ac:spMkLst>
            <pc:docMk/>
            <pc:sldMk cId="1982396351" sldId="269"/>
            <ac:spMk id="16" creationId="{2B118DC4-86C2-A0DF-0403-5ABEC71BE72C}"/>
          </ac:spMkLst>
        </pc:spChg>
        <pc:spChg chg="mod">
          <ac:chgData name="Sarah Carter" userId="4b4e2a7e9c42e1b2" providerId="LiveId" clId="{5984835C-893F-4A6A-898C-C18F8B588EBF}" dt="2025-02-22T18:03:58.888" v="2271"/>
          <ac:spMkLst>
            <pc:docMk/>
            <pc:sldMk cId="1982396351" sldId="269"/>
            <ac:spMk id="17" creationId="{F0B82345-FA0A-EAFD-7ED4-4C8198367167}"/>
          </ac:spMkLst>
        </pc:spChg>
        <pc:spChg chg="mod">
          <ac:chgData name="Sarah Carter" userId="4b4e2a7e9c42e1b2" providerId="LiveId" clId="{5984835C-893F-4A6A-898C-C18F8B588EBF}" dt="2025-02-22T18:03:58.888" v="2272"/>
          <ac:spMkLst>
            <pc:docMk/>
            <pc:sldMk cId="1982396351" sldId="269"/>
            <ac:spMk id="18" creationId="{A1F13C2E-860D-A58F-2FEF-528E65A42F60}"/>
          </ac:spMkLst>
        </pc:spChg>
        <pc:spChg chg="mod">
          <ac:chgData name="Sarah Carter" userId="4b4e2a7e9c42e1b2" providerId="LiveId" clId="{5984835C-893F-4A6A-898C-C18F8B588EBF}" dt="2025-02-22T18:03:58.888" v="2273"/>
          <ac:spMkLst>
            <pc:docMk/>
            <pc:sldMk cId="1982396351" sldId="269"/>
            <ac:spMk id="19" creationId="{95F92877-700A-A7F0-9DF2-92378C67C521}"/>
          </ac:spMkLst>
        </pc:spChg>
        <pc:spChg chg="mod">
          <ac:chgData name="Sarah Carter" userId="4b4e2a7e9c42e1b2" providerId="LiveId" clId="{5984835C-893F-4A6A-898C-C18F8B588EBF}" dt="2025-02-22T18:03:58.904" v="2274"/>
          <ac:spMkLst>
            <pc:docMk/>
            <pc:sldMk cId="1982396351" sldId="269"/>
            <ac:spMk id="20" creationId="{32C650F0-7CA7-8BFF-56E9-811D11AE2859}"/>
          </ac:spMkLst>
        </pc:spChg>
        <pc:spChg chg="mod">
          <ac:chgData name="Sarah Carter" userId="4b4e2a7e9c42e1b2" providerId="LiveId" clId="{5984835C-893F-4A6A-898C-C18F8B588EBF}" dt="2025-02-22T18:03:58.904" v="2275"/>
          <ac:spMkLst>
            <pc:docMk/>
            <pc:sldMk cId="1982396351" sldId="269"/>
            <ac:spMk id="21" creationId="{28209F16-C28C-5A44-090D-B3C0CB2F030E}"/>
          </ac:spMkLst>
        </pc:spChg>
        <pc:spChg chg="mod">
          <ac:chgData name="Sarah Carter" userId="4b4e2a7e9c42e1b2" providerId="LiveId" clId="{5984835C-893F-4A6A-898C-C18F8B588EBF}" dt="2025-02-22T18:03:58.920" v="2276"/>
          <ac:spMkLst>
            <pc:docMk/>
            <pc:sldMk cId="1982396351" sldId="269"/>
            <ac:spMk id="22" creationId="{33B7FF4C-BD51-5408-DD65-10B455767C1F}"/>
          </ac:spMkLst>
        </pc:spChg>
        <pc:spChg chg="mod">
          <ac:chgData name="Sarah Carter" userId="4b4e2a7e9c42e1b2" providerId="LiveId" clId="{5984835C-893F-4A6A-898C-C18F8B588EBF}" dt="2025-02-22T18:03:58.920" v="2277"/>
          <ac:spMkLst>
            <pc:docMk/>
            <pc:sldMk cId="1982396351" sldId="269"/>
            <ac:spMk id="23" creationId="{39568E45-C92B-FA65-E129-97BE2BA950A6}"/>
          </ac:spMkLst>
        </pc:spChg>
        <pc:spChg chg="mod">
          <ac:chgData name="Sarah Carter" userId="4b4e2a7e9c42e1b2" providerId="LiveId" clId="{5984835C-893F-4A6A-898C-C18F8B588EBF}" dt="2025-02-22T18:03:58.935" v="2278"/>
          <ac:spMkLst>
            <pc:docMk/>
            <pc:sldMk cId="1982396351" sldId="269"/>
            <ac:spMk id="24" creationId="{1D672441-E732-E11E-8EDF-0DDD0EA20B49}"/>
          </ac:spMkLst>
        </pc:spChg>
        <pc:spChg chg="mod">
          <ac:chgData name="Sarah Carter" userId="4b4e2a7e9c42e1b2" providerId="LiveId" clId="{5984835C-893F-4A6A-898C-C18F8B588EBF}" dt="2025-02-22T18:03:58.935" v="2279"/>
          <ac:spMkLst>
            <pc:docMk/>
            <pc:sldMk cId="1982396351" sldId="269"/>
            <ac:spMk id="25" creationId="{14200F75-2E18-F65C-77AF-3F3B526A86EF}"/>
          </ac:spMkLst>
        </pc:spChg>
        <pc:spChg chg="mod">
          <ac:chgData name="Sarah Carter" userId="4b4e2a7e9c42e1b2" providerId="LiveId" clId="{5984835C-893F-4A6A-898C-C18F8B588EBF}" dt="2025-02-22T18:03:58.951" v="2280"/>
          <ac:spMkLst>
            <pc:docMk/>
            <pc:sldMk cId="1982396351" sldId="269"/>
            <ac:spMk id="26" creationId="{BF7B7EAA-731A-48C6-4421-FA53226BB4CE}"/>
          </ac:spMkLst>
        </pc:spChg>
        <pc:spChg chg="mod">
          <ac:chgData name="Sarah Carter" userId="4b4e2a7e9c42e1b2" providerId="LiveId" clId="{5984835C-893F-4A6A-898C-C18F8B588EBF}" dt="2025-02-22T18:03:58.968" v="2281"/>
          <ac:spMkLst>
            <pc:docMk/>
            <pc:sldMk cId="1982396351" sldId="269"/>
            <ac:spMk id="27" creationId="{9F9A4C6C-6201-67D8-CE01-815B0ED17BC5}"/>
          </ac:spMkLst>
        </pc:spChg>
        <pc:spChg chg="mod">
          <ac:chgData name="Sarah Carter" userId="4b4e2a7e9c42e1b2" providerId="LiveId" clId="{5984835C-893F-4A6A-898C-C18F8B588EBF}" dt="2025-02-22T18:03:58.982" v="2282"/>
          <ac:spMkLst>
            <pc:docMk/>
            <pc:sldMk cId="1982396351" sldId="269"/>
            <ac:spMk id="28" creationId="{0C8D4BA0-D2C9-D572-2A15-0A2DDCB22C15}"/>
          </ac:spMkLst>
        </pc:spChg>
        <pc:spChg chg="mod">
          <ac:chgData name="Sarah Carter" userId="4b4e2a7e9c42e1b2" providerId="LiveId" clId="{5984835C-893F-4A6A-898C-C18F8B588EBF}" dt="2025-02-22T18:03:58.998" v="2283"/>
          <ac:spMkLst>
            <pc:docMk/>
            <pc:sldMk cId="1982396351" sldId="269"/>
            <ac:spMk id="29" creationId="{A345DF77-0CAC-3B3A-4C0A-C256630903AE}"/>
          </ac:spMkLst>
        </pc:spChg>
        <pc:spChg chg="mod">
          <ac:chgData name="Sarah Carter" userId="4b4e2a7e9c42e1b2" providerId="LiveId" clId="{5984835C-893F-4A6A-898C-C18F8B588EBF}" dt="2025-02-22T18:03:59.014" v="2284"/>
          <ac:spMkLst>
            <pc:docMk/>
            <pc:sldMk cId="1982396351" sldId="269"/>
            <ac:spMk id="30" creationId="{1FE4F75B-2ECC-EB44-795B-D4C1B94A9937}"/>
          </ac:spMkLst>
        </pc:spChg>
        <pc:spChg chg="mod">
          <ac:chgData name="Sarah Carter" userId="4b4e2a7e9c42e1b2" providerId="LiveId" clId="{5984835C-893F-4A6A-898C-C18F8B588EBF}" dt="2025-02-22T18:03:59.030" v="2285"/>
          <ac:spMkLst>
            <pc:docMk/>
            <pc:sldMk cId="1982396351" sldId="269"/>
            <ac:spMk id="31" creationId="{457C455D-3C9F-A37A-D3A3-4C959A819B13}"/>
          </ac:spMkLst>
        </pc:spChg>
        <pc:spChg chg="mod">
          <ac:chgData name="Sarah Carter" userId="4b4e2a7e9c42e1b2" providerId="LiveId" clId="{5984835C-893F-4A6A-898C-C18F8B588EBF}" dt="2025-02-22T18:03:59.046" v="2286"/>
          <ac:spMkLst>
            <pc:docMk/>
            <pc:sldMk cId="1982396351" sldId="269"/>
            <ac:spMk id="32" creationId="{777BC502-2E36-F93F-DC47-B6CAE65D77F2}"/>
          </ac:spMkLst>
        </pc:spChg>
        <pc:spChg chg="mod">
          <ac:chgData name="Sarah Carter" userId="4b4e2a7e9c42e1b2" providerId="LiveId" clId="{5984835C-893F-4A6A-898C-C18F8B588EBF}" dt="2025-02-22T18:03:59.061" v="2287"/>
          <ac:spMkLst>
            <pc:docMk/>
            <pc:sldMk cId="1982396351" sldId="269"/>
            <ac:spMk id="33" creationId="{701A76E4-103A-0D5D-5908-682F3A4CEE51}"/>
          </ac:spMkLst>
        </pc:spChg>
        <pc:spChg chg="mod">
          <ac:chgData name="Sarah Carter" userId="4b4e2a7e9c42e1b2" providerId="LiveId" clId="{5984835C-893F-4A6A-898C-C18F8B588EBF}" dt="2025-02-22T18:03:59.077" v="2288"/>
          <ac:spMkLst>
            <pc:docMk/>
            <pc:sldMk cId="1982396351" sldId="269"/>
            <ac:spMk id="34" creationId="{48A58F7C-C4CF-6DAF-BE47-AD51A67A2B3C}"/>
          </ac:spMkLst>
        </pc:spChg>
        <pc:spChg chg="mod">
          <ac:chgData name="Sarah Carter" userId="4b4e2a7e9c42e1b2" providerId="LiveId" clId="{5984835C-893F-4A6A-898C-C18F8B588EBF}" dt="2025-02-22T18:03:59.102" v="2289"/>
          <ac:spMkLst>
            <pc:docMk/>
            <pc:sldMk cId="1982396351" sldId="269"/>
            <ac:spMk id="35" creationId="{CD484BB5-B84F-E448-E95F-6088D87E0794}"/>
          </ac:spMkLst>
        </pc:spChg>
        <pc:spChg chg="mod">
          <ac:chgData name="Sarah Carter" userId="4b4e2a7e9c42e1b2" providerId="LiveId" clId="{5984835C-893F-4A6A-898C-C18F8B588EBF}" dt="2025-02-22T18:03:59.125" v="2290"/>
          <ac:spMkLst>
            <pc:docMk/>
            <pc:sldMk cId="1982396351" sldId="269"/>
            <ac:spMk id="36" creationId="{4EDA61C9-F0F4-6583-E748-6F54323981DC}"/>
          </ac:spMkLst>
        </pc:spChg>
        <pc:spChg chg="mod">
          <ac:chgData name="Sarah Carter" userId="4b4e2a7e9c42e1b2" providerId="LiveId" clId="{5984835C-893F-4A6A-898C-C18F8B588EBF}" dt="2025-02-22T18:03:59.140" v="2291"/>
          <ac:spMkLst>
            <pc:docMk/>
            <pc:sldMk cId="1982396351" sldId="269"/>
            <ac:spMk id="37" creationId="{9A84E31E-3BE3-E5C6-BECD-658B9C38E58A}"/>
          </ac:spMkLst>
        </pc:spChg>
        <pc:spChg chg="mod">
          <ac:chgData name="Sarah Carter" userId="4b4e2a7e9c42e1b2" providerId="LiveId" clId="{5984835C-893F-4A6A-898C-C18F8B588EBF}" dt="2025-02-22T18:03:59.187" v="2292"/>
          <ac:spMkLst>
            <pc:docMk/>
            <pc:sldMk cId="1982396351" sldId="269"/>
            <ac:spMk id="38" creationId="{11C068E1-869F-36A5-5B03-1AA51BD5DE3A}"/>
          </ac:spMkLst>
        </pc:spChg>
        <pc:spChg chg="mod">
          <ac:chgData name="Sarah Carter" userId="4b4e2a7e9c42e1b2" providerId="LiveId" clId="{5984835C-893F-4A6A-898C-C18F8B588EBF}" dt="2025-02-22T18:03:59.219" v="2293"/>
          <ac:spMkLst>
            <pc:docMk/>
            <pc:sldMk cId="1982396351" sldId="269"/>
            <ac:spMk id="39" creationId="{104DAF7B-7104-33BA-2404-BECEBEFA50CF}"/>
          </ac:spMkLst>
        </pc:spChg>
        <pc:spChg chg="mod">
          <ac:chgData name="Sarah Carter" userId="4b4e2a7e9c42e1b2" providerId="LiveId" clId="{5984835C-893F-4A6A-898C-C18F8B588EBF}" dt="2025-02-22T18:03:59.250" v="2294"/>
          <ac:spMkLst>
            <pc:docMk/>
            <pc:sldMk cId="1982396351" sldId="269"/>
            <ac:spMk id="40" creationId="{44926249-3525-1467-2D98-1D7157B64474}"/>
          </ac:spMkLst>
        </pc:spChg>
        <pc:spChg chg="mod">
          <ac:chgData name="Sarah Carter" userId="4b4e2a7e9c42e1b2" providerId="LiveId" clId="{5984835C-893F-4A6A-898C-C18F8B588EBF}" dt="2025-02-22T18:03:59.282" v="2295"/>
          <ac:spMkLst>
            <pc:docMk/>
            <pc:sldMk cId="1982396351" sldId="269"/>
            <ac:spMk id="41" creationId="{37460578-0007-1167-EF85-046F19EE96F4}"/>
          </ac:spMkLst>
        </pc:spChg>
        <pc:spChg chg="mod">
          <ac:chgData name="Sarah Carter" userId="4b4e2a7e9c42e1b2" providerId="LiveId" clId="{5984835C-893F-4A6A-898C-C18F8B588EBF}" dt="2025-02-22T18:03:59.314" v="2296"/>
          <ac:spMkLst>
            <pc:docMk/>
            <pc:sldMk cId="1982396351" sldId="269"/>
            <ac:spMk id="42" creationId="{B40CF985-E233-03C4-4C47-52816A0E461C}"/>
          </ac:spMkLst>
        </pc:spChg>
        <pc:spChg chg="mod">
          <ac:chgData name="Sarah Carter" userId="4b4e2a7e9c42e1b2" providerId="LiveId" clId="{5984835C-893F-4A6A-898C-C18F8B588EBF}" dt="2025-02-22T18:03:59.345" v="2303"/>
          <ac:spMkLst>
            <pc:docMk/>
            <pc:sldMk cId="1982396351" sldId="269"/>
            <ac:spMk id="49" creationId="{279145B4-8DCE-77D0-8DCB-957B3BE54CCF}"/>
          </ac:spMkLst>
        </pc:spChg>
        <pc:spChg chg="mod">
          <ac:chgData name="Sarah Carter" userId="4b4e2a7e9c42e1b2" providerId="LiveId" clId="{5984835C-893F-4A6A-898C-C18F8B588EBF}" dt="2025-02-22T18:03:59.345" v="2304"/>
          <ac:spMkLst>
            <pc:docMk/>
            <pc:sldMk cId="1982396351" sldId="269"/>
            <ac:spMk id="50" creationId="{BCE29355-F31D-E283-CD08-D50741D3F344}"/>
          </ac:spMkLst>
        </pc:spChg>
        <pc:spChg chg="add mod">
          <ac:chgData name="Sarah Carter" userId="4b4e2a7e9c42e1b2" providerId="LiveId" clId="{5984835C-893F-4A6A-898C-C18F8B588EBF}" dt="2025-02-22T18:03:59.345" v="2305"/>
          <ac:spMkLst>
            <pc:docMk/>
            <pc:sldMk cId="1982396351" sldId="269"/>
            <ac:spMk id="51" creationId="{048E31DA-85E4-2F91-4C52-C10F0C25634B}"/>
          </ac:spMkLst>
        </pc:spChg>
        <pc:spChg chg="mod">
          <ac:chgData name="Sarah Carter" userId="4b4e2a7e9c42e1b2" providerId="LiveId" clId="{5984835C-893F-4A6A-898C-C18F8B588EBF}" dt="2025-03-01T03:38:28.226" v="3621"/>
          <ac:spMkLst>
            <pc:docMk/>
            <pc:sldMk cId="1982396351" sldId="269"/>
            <ac:spMk id="54" creationId="{D41132D5-25ED-A1E8-06CF-48E3F5ACCF1C}"/>
          </ac:spMkLst>
        </pc:spChg>
        <pc:spChg chg="mod">
          <ac:chgData name="Sarah Carter" userId="4b4e2a7e9c42e1b2" providerId="LiveId" clId="{5984835C-893F-4A6A-898C-C18F8B588EBF}" dt="2025-03-01T03:38:28.226" v="3621"/>
          <ac:spMkLst>
            <pc:docMk/>
            <pc:sldMk cId="1982396351" sldId="269"/>
            <ac:spMk id="55" creationId="{1DB40727-E117-AC37-2C56-9D36A27CD94C}"/>
          </ac:spMkLst>
        </pc:spChg>
        <pc:spChg chg="mod">
          <ac:chgData name="Sarah Carter" userId="4b4e2a7e9c42e1b2" providerId="LiveId" clId="{5984835C-893F-4A6A-898C-C18F8B588EBF}" dt="2025-03-01T03:38:28.226" v="3621"/>
          <ac:spMkLst>
            <pc:docMk/>
            <pc:sldMk cId="1982396351" sldId="269"/>
            <ac:spMk id="56" creationId="{E4A8EEFD-EB97-72DB-ACD9-FACF3D46B9E9}"/>
          </ac:spMkLst>
        </pc:spChg>
        <pc:spChg chg="mod">
          <ac:chgData name="Sarah Carter" userId="4b4e2a7e9c42e1b2" providerId="LiveId" clId="{5984835C-893F-4A6A-898C-C18F8B588EBF}" dt="2025-03-01T03:38:28.226" v="3621"/>
          <ac:spMkLst>
            <pc:docMk/>
            <pc:sldMk cId="1982396351" sldId="269"/>
            <ac:spMk id="58" creationId="{EA528EEB-8F1E-5F9C-3637-69F2BE72A17C}"/>
          </ac:spMkLst>
        </pc:spChg>
        <pc:spChg chg="mod">
          <ac:chgData name="Sarah Carter" userId="4b4e2a7e9c42e1b2" providerId="LiveId" clId="{5984835C-893F-4A6A-898C-C18F8B588EBF}" dt="2025-03-01T03:38:28.226" v="3621"/>
          <ac:spMkLst>
            <pc:docMk/>
            <pc:sldMk cId="1982396351" sldId="269"/>
            <ac:spMk id="60" creationId="{AA5F523A-8635-D385-BFB6-1DA702F70721}"/>
          </ac:spMkLst>
        </pc:spChg>
        <pc:spChg chg="mod">
          <ac:chgData name="Sarah Carter" userId="4b4e2a7e9c42e1b2" providerId="LiveId" clId="{5984835C-893F-4A6A-898C-C18F8B588EBF}" dt="2025-03-01T03:38:28.226" v="3621"/>
          <ac:spMkLst>
            <pc:docMk/>
            <pc:sldMk cId="1982396351" sldId="269"/>
            <ac:spMk id="66" creationId="{831EA519-DEE2-C961-87AF-A0AE11ECAC12}"/>
          </ac:spMkLst>
        </pc:spChg>
        <pc:spChg chg="mod">
          <ac:chgData name="Sarah Carter" userId="4b4e2a7e9c42e1b2" providerId="LiveId" clId="{5984835C-893F-4A6A-898C-C18F8B588EBF}" dt="2025-03-01T03:38:28.226" v="3621"/>
          <ac:spMkLst>
            <pc:docMk/>
            <pc:sldMk cId="1982396351" sldId="269"/>
            <ac:spMk id="69" creationId="{5071630F-4FDF-2149-DFA3-544CA329B8BA}"/>
          </ac:spMkLst>
        </pc:spChg>
        <pc:spChg chg="mod">
          <ac:chgData name="Sarah Carter" userId="4b4e2a7e9c42e1b2" providerId="LiveId" clId="{5984835C-893F-4A6A-898C-C18F8B588EBF}" dt="2025-03-01T03:38:28.226" v="3621"/>
          <ac:spMkLst>
            <pc:docMk/>
            <pc:sldMk cId="1982396351" sldId="269"/>
            <ac:spMk id="79" creationId="{1DBFD5B1-87C2-EB59-788F-B7C497CE84CF}"/>
          </ac:spMkLst>
        </pc:spChg>
        <pc:spChg chg="mod">
          <ac:chgData name="Sarah Carter" userId="4b4e2a7e9c42e1b2" providerId="LiveId" clId="{5984835C-893F-4A6A-898C-C18F8B588EBF}" dt="2025-03-01T03:38:28.226" v="3621"/>
          <ac:spMkLst>
            <pc:docMk/>
            <pc:sldMk cId="1982396351" sldId="269"/>
            <ac:spMk id="85" creationId="{2A845AB8-558E-67C5-DD03-938425251650}"/>
          </ac:spMkLst>
        </pc:spChg>
        <pc:spChg chg="mod">
          <ac:chgData name="Sarah Carter" userId="4b4e2a7e9c42e1b2" providerId="LiveId" clId="{5984835C-893F-4A6A-898C-C18F8B588EBF}" dt="2025-03-01T03:38:28.226" v="3621"/>
          <ac:spMkLst>
            <pc:docMk/>
            <pc:sldMk cId="1982396351" sldId="269"/>
            <ac:spMk id="93" creationId="{E1319BB7-D32C-74D9-EE5F-59CD2A86E519}"/>
          </ac:spMkLst>
        </pc:spChg>
        <pc:spChg chg="add mod">
          <ac:chgData name="Sarah Carter" userId="4b4e2a7e9c42e1b2" providerId="LiveId" clId="{5984835C-893F-4A6A-898C-C18F8B588EBF}" dt="2025-03-01T03:39:57.593" v="3999"/>
          <ac:spMkLst>
            <pc:docMk/>
            <pc:sldMk cId="1982396351" sldId="269"/>
            <ac:spMk id="94" creationId="{07CE7DC0-1D06-3F9A-265D-FC9ECC2E8E66}"/>
          </ac:spMkLst>
        </pc:spChg>
        <pc:grpChg chg="mod">
          <ac:chgData name="Sarah Carter" userId="4b4e2a7e9c42e1b2" providerId="LiveId" clId="{5984835C-893F-4A6A-898C-C18F8B588EBF}" dt="2025-03-01T03:38:28.226" v="3620" actId="1076"/>
          <ac:grpSpMkLst>
            <pc:docMk/>
            <pc:sldMk cId="1982396351" sldId="269"/>
            <ac:grpSpMk id="2" creationId="{E2E540BE-7A0B-F472-7EED-F55B72F06C0E}"/>
          </ac:grpSpMkLst>
        </pc:grpChg>
        <pc:grpChg chg="del mod">
          <ac:chgData name="Sarah Carter" userId="4b4e2a7e9c42e1b2" providerId="LiveId" clId="{5984835C-893F-4A6A-898C-C18F8B588EBF}" dt="2025-03-01T03:37:50.764" v="3437" actId="478"/>
          <ac:grpSpMkLst>
            <pc:docMk/>
            <pc:sldMk cId="1982396351" sldId="269"/>
            <ac:grpSpMk id="8" creationId="{166D5F0C-728E-E4AE-2386-C136D95C7BB9}"/>
          </ac:grpSpMkLst>
        </pc:grpChg>
        <pc:picChg chg="add mod topLvl">
          <ac:chgData name="Sarah Carter" userId="4b4e2a7e9c42e1b2" providerId="LiveId" clId="{5984835C-893F-4A6A-898C-C18F8B588EBF}" dt="2025-02-22T18:05:48.552" v="2898"/>
          <ac:picMkLst>
            <pc:docMk/>
            <pc:sldMk cId="1982396351" sldId="269"/>
            <ac:picMk id="3" creationId="{269F08BF-C1CA-069C-6209-4126A63B28B3}"/>
          </ac:picMkLst>
        </pc:picChg>
        <pc:picChg chg="mod">
          <ac:chgData name="Sarah Carter" userId="4b4e2a7e9c42e1b2" providerId="LiveId" clId="{5984835C-893F-4A6A-898C-C18F8B588EBF}" dt="2025-02-22T18:03:58.856" v="2263"/>
          <ac:picMkLst>
            <pc:docMk/>
            <pc:sldMk cId="1982396351" sldId="269"/>
            <ac:picMk id="9" creationId="{59C06C4E-1D09-2B30-818F-D5EE101D3B53}"/>
          </ac:picMkLst>
        </pc:picChg>
        <pc:picChg chg="mod">
          <ac:chgData name="Sarah Carter" userId="4b4e2a7e9c42e1b2" providerId="LiveId" clId="{5984835C-893F-4A6A-898C-C18F8B588EBF}" dt="2025-02-22T18:03:59.314" v="2297"/>
          <ac:picMkLst>
            <pc:docMk/>
            <pc:sldMk cId="1982396351" sldId="269"/>
            <ac:picMk id="43" creationId="{089017B9-D7D3-4BE1-98ED-1BD551A3F9FC}"/>
          </ac:picMkLst>
        </pc:picChg>
        <pc:picChg chg="mod">
          <ac:chgData name="Sarah Carter" userId="4b4e2a7e9c42e1b2" providerId="LiveId" clId="{5984835C-893F-4A6A-898C-C18F8B588EBF}" dt="2025-02-22T18:03:59.314" v="2298"/>
          <ac:picMkLst>
            <pc:docMk/>
            <pc:sldMk cId="1982396351" sldId="269"/>
            <ac:picMk id="44" creationId="{8C437984-FAC8-8558-1F01-9204591AF754}"/>
          </ac:picMkLst>
        </pc:picChg>
        <pc:picChg chg="mod">
          <ac:chgData name="Sarah Carter" userId="4b4e2a7e9c42e1b2" providerId="LiveId" clId="{5984835C-893F-4A6A-898C-C18F8B588EBF}" dt="2025-02-22T18:03:59.329" v="2299"/>
          <ac:picMkLst>
            <pc:docMk/>
            <pc:sldMk cId="1982396351" sldId="269"/>
            <ac:picMk id="45" creationId="{CDD09918-3DFC-6798-CD1E-1A88BAAAF3EC}"/>
          </ac:picMkLst>
        </pc:picChg>
        <pc:picChg chg="mod">
          <ac:chgData name="Sarah Carter" userId="4b4e2a7e9c42e1b2" providerId="LiveId" clId="{5984835C-893F-4A6A-898C-C18F8B588EBF}" dt="2025-02-22T18:03:59.329" v="2300"/>
          <ac:picMkLst>
            <pc:docMk/>
            <pc:sldMk cId="1982396351" sldId="269"/>
            <ac:picMk id="46" creationId="{DA0729DA-A97C-08A0-ADEF-765FC8AEFBBB}"/>
          </ac:picMkLst>
        </pc:picChg>
        <pc:picChg chg="mod">
          <ac:chgData name="Sarah Carter" userId="4b4e2a7e9c42e1b2" providerId="LiveId" clId="{5984835C-893F-4A6A-898C-C18F8B588EBF}" dt="2025-02-22T18:03:59.345" v="2301"/>
          <ac:picMkLst>
            <pc:docMk/>
            <pc:sldMk cId="1982396351" sldId="269"/>
            <ac:picMk id="47" creationId="{BC7D5227-47E7-7D75-3BC3-7DF002842E23}"/>
          </ac:picMkLst>
        </pc:picChg>
        <pc:picChg chg="add mod">
          <ac:chgData name="Sarah Carter" userId="4b4e2a7e9c42e1b2" providerId="LiveId" clId="{5984835C-893F-4A6A-898C-C18F8B588EBF}" dt="2025-02-22T18:03:59.345" v="2306"/>
          <ac:picMkLst>
            <pc:docMk/>
            <pc:sldMk cId="1982396351" sldId="269"/>
            <ac:picMk id="52" creationId="{C03F7A39-1AB5-BC4E-9288-273F076EF6BC}"/>
          </ac:picMkLst>
        </pc:picChg>
        <pc:cxnChg chg="mod">
          <ac:chgData name="Sarah Carter" userId="4b4e2a7e9c42e1b2" providerId="LiveId" clId="{5984835C-893F-4A6A-898C-C18F8B588EBF}" dt="2025-02-22T18:03:59.345" v="2302"/>
          <ac:cxnSpMkLst>
            <pc:docMk/>
            <pc:sldMk cId="1982396351" sldId="269"/>
            <ac:cxnSpMk id="48" creationId="{1D56841D-DCA7-B468-2EBB-167363E866DF}"/>
          </ac:cxnSpMkLst>
        </pc:cxnChg>
      </pc:sldChg>
      <pc:sldChg chg="addSp delSp modSp add mod">
        <pc:chgData name="Sarah Carter" userId="4b4e2a7e9c42e1b2" providerId="LiveId" clId="{5984835C-893F-4A6A-898C-C18F8B588EBF}" dt="2025-03-01T03:40:01.222" v="4000"/>
        <pc:sldMkLst>
          <pc:docMk/>
          <pc:sldMk cId="3369808893" sldId="270"/>
        </pc:sldMkLst>
        <pc:spChg chg="add mod topLvl">
          <ac:chgData name="Sarah Carter" userId="4b4e2a7e9c42e1b2" providerId="LiveId" clId="{5984835C-893F-4A6A-898C-C18F8B588EBF}" dt="2025-03-01T03:35:49.441" v="3391" actId="948"/>
          <ac:spMkLst>
            <pc:docMk/>
            <pc:sldMk cId="3369808893" sldId="270"/>
            <ac:spMk id="4" creationId="{BE60A154-3340-7281-F961-3FB60A4C359B}"/>
          </ac:spMkLst>
        </pc:spChg>
        <pc:spChg chg="add mod">
          <ac:chgData name="Sarah Carter" userId="4b4e2a7e9c42e1b2" providerId="LiveId" clId="{5984835C-893F-4A6A-898C-C18F8B588EBF}" dt="2025-02-22T18:03:59.377" v="2358"/>
          <ac:spMkLst>
            <pc:docMk/>
            <pc:sldMk cId="3369808893" sldId="270"/>
            <ac:spMk id="6" creationId="{2FC1E579-A833-4932-DFDA-A948A3EC94D7}"/>
          </ac:spMkLst>
        </pc:spChg>
        <pc:spChg chg="add mod">
          <ac:chgData name="Sarah Carter" userId="4b4e2a7e9c42e1b2" providerId="LiveId" clId="{5984835C-893F-4A6A-898C-C18F8B588EBF}" dt="2025-03-01T03:38:59.637" v="3957" actId="948"/>
          <ac:spMkLst>
            <pc:docMk/>
            <pc:sldMk cId="3369808893" sldId="270"/>
            <ac:spMk id="7" creationId="{84E0B05F-BC80-3CBC-C234-55CD00103FB0}"/>
          </ac:spMkLst>
        </pc:spChg>
        <pc:spChg chg="mod">
          <ac:chgData name="Sarah Carter" userId="4b4e2a7e9c42e1b2" providerId="LiveId" clId="{5984835C-893F-4A6A-898C-C18F8B588EBF}" dt="2025-02-22T18:03:59.377" v="2362"/>
          <ac:spMkLst>
            <pc:docMk/>
            <pc:sldMk cId="3369808893" sldId="270"/>
            <ac:spMk id="10" creationId="{4DA71A5B-A951-0005-B06C-389315E078E0}"/>
          </ac:spMkLst>
        </pc:spChg>
        <pc:spChg chg="mod">
          <ac:chgData name="Sarah Carter" userId="4b4e2a7e9c42e1b2" providerId="LiveId" clId="{5984835C-893F-4A6A-898C-C18F8B588EBF}" dt="2025-02-22T18:03:59.377" v="2363"/>
          <ac:spMkLst>
            <pc:docMk/>
            <pc:sldMk cId="3369808893" sldId="270"/>
            <ac:spMk id="11" creationId="{D05BBFB4-BCCE-7835-95D8-1A0DB92A085C}"/>
          </ac:spMkLst>
        </pc:spChg>
        <pc:spChg chg="mod">
          <ac:chgData name="Sarah Carter" userId="4b4e2a7e9c42e1b2" providerId="LiveId" clId="{5984835C-893F-4A6A-898C-C18F8B588EBF}" dt="2025-02-22T18:03:59.392" v="2364"/>
          <ac:spMkLst>
            <pc:docMk/>
            <pc:sldMk cId="3369808893" sldId="270"/>
            <ac:spMk id="12" creationId="{23F65DBE-9930-4C27-5C5D-2B1FD4F34613}"/>
          </ac:spMkLst>
        </pc:spChg>
        <pc:spChg chg="mod">
          <ac:chgData name="Sarah Carter" userId="4b4e2a7e9c42e1b2" providerId="LiveId" clId="{5984835C-893F-4A6A-898C-C18F8B588EBF}" dt="2025-02-22T18:03:59.392" v="2365"/>
          <ac:spMkLst>
            <pc:docMk/>
            <pc:sldMk cId="3369808893" sldId="270"/>
            <ac:spMk id="13" creationId="{71914B20-D471-5958-046B-7D4719DB100B}"/>
          </ac:spMkLst>
        </pc:spChg>
        <pc:spChg chg="mod">
          <ac:chgData name="Sarah Carter" userId="4b4e2a7e9c42e1b2" providerId="LiveId" clId="{5984835C-893F-4A6A-898C-C18F8B588EBF}" dt="2025-02-22T18:03:59.392" v="2366"/>
          <ac:spMkLst>
            <pc:docMk/>
            <pc:sldMk cId="3369808893" sldId="270"/>
            <ac:spMk id="14" creationId="{5AA30BFC-8E01-B94B-0919-A6F63ECF9D2B}"/>
          </ac:spMkLst>
        </pc:spChg>
        <pc:spChg chg="mod">
          <ac:chgData name="Sarah Carter" userId="4b4e2a7e9c42e1b2" providerId="LiveId" clId="{5984835C-893F-4A6A-898C-C18F8B588EBF}" dt="2025-02-22T18:03:59.402" v="2367"/>
          <ac:spMkLst>
            <pc:docMk/>
            <pc:sldMk cId="3369808893" sldId="270"/>
            <ac:spMk id="15" creationId="{F559E196-C555-29EE-9553-BFE211D0923F}"/>
          </ac:spMkLst>
        </pc:spChg>
        <pc:spChg chg="mod">
          <ac:chgData name="Sarah Carter" userId="4b4e2a7e9c42e1b2" providerId="LiveId" clId="{5984835C-893F-4A6A-898C-C18F8B588EBF}" dt="2025-02-22T18:03:59.402" v="2368"/>
          <ac:spMkLst>
            <pc:docMk/>
            <pc:sldMk cId="3369808893" sldId="270"/>
            <ac:spMk id="16" creationId="{F8851FF3-14D0-F2AA-5471-EE3A788E8383}"/>
          </ac:spMkLst>
        </pc:spChg>
        <pc:spChg chg="mod">
          <ac:chgData name="Sarah Carter" userId="4b4e2a7e9c42e1b2" providerId="LiveId" clId="{5984835C-893F-4A6A-898C-C18F8B588EBF}" dt="2025-02-22T18:03:59.409" v="2369"/>
          <ac:spMkLst>
            <pc:docMk/>
            <pc:sldMk cId="3369808893" sldId="270"/>
            <ac:spMk id="17" creationId="{E3AB1874-A96D-67D4-C76F-C7C5ECD48D4F}"/>
          </ac:spMkLst>
        </pc:spChg>
        <pc:spChg chg="mod">
          <ac:chgData name="Sarah Carter" userId="4b4e2a7e9c42e1b2" providerId="LiveId" clId="{5984835C-893F-4A6A-898C-C18F8B588EBF}" dt="2025-02-22T18:03:59.409" v="2370"/>
          <ac:spMkLst>
            <pc:docMk/>
            <pc:sldMk cId="3369808893" sldId="270"/>
            <ac:spMk id="18" creationId="{3AE89FE3-546B-F705-7786-D1119CE0C156}"/>
          </ac:spMkLst>
        </pc:spChg>
        <pc:spChg chg="mod">
          <ac:chgData name="Sarah Carter" userId="4b4e2a7e9c42e1b2" providerId="LiveId" clId="{5984835C-893F-4A6A-898C-C18F8B588EBF}" dt="2025-02-22T18:03:59.409" v="2371"/>
          <ac:spMkLst>
            <pc:docMk/>
            <pc:sldMk cId="3369808893" sldId="270"/>
            <ac:spMk id="19" creationId="{CDC3FBF2-5803-F829-B91A-9E42042F440B}"/>
          </ac:spMkLst>
        </pc:spChg>
        <pc:spChg chg="mod">
          <ac:chgData name="Sarah Carter" userId="4b4e2a7e9c42e1b2" providerId="LiveId" clId="{5984835C-893F-4A6A-898C-C18F8B588EBF}" dt="2025-02-22T18:03:59.424" v="2372"/>
          <ac:spMkLst>
            <pc:docMk/>
            <pc:sldMk cId="3369808893" sldId="270"/>
            <ac:spMk id="20" creationId="{A672F2BD-06EE-42A5-FF2C-E7889D46EE1C}"/>
          </ac:spMkLst>
        </pc:spChg>
        <pc:spChg chg="mod">
          <ac:chgData name="Sarah Carter" userId="4b4e2a7e9c42e1b2" providerId="LiveId" clId="{5984835C-893F-4A6A-898C-C18F8B588EBF}" dt="2025-02-22T18:03:59.424" v="2373"/>
          <ac:spMkLst>
            <pc:docMk/>
            <pc:sldMk cId="3369808893" sldId="270"/>
            <ac:spMk id="21" creationId="{13ADF60F-A6E8-07BE-59E0-79C7BCB4D414}"/>
          </ac:spMkLst>
        </pc:spChg>
        <pc:spChg chg="mod">
          <ac:chgData name="Sarah Carter" userId="4b4e2a7e9c42e1b2" providerId="LiveId" clId="{5984835C-893F-4A6A-898C-C18F8B588EBF}" dt="2025-02-22T18:03:59.440" v="2374"/>
          <ac:spMkLst>
            <pc:docMk/>
            <pc:sldMk cId="3369808893" sldId="270"/>
            <ac:spMk id="22" creationId="{18279E8C-D2BC-52D6-E504-8330BBD81C92}"/>
          </ac:spMkLst>
        </pc:spChg>
        <pc:spChg chg="mod">
          <ac:chgData name="Sarah Carter" userId="4b4e2a7e9c42e1b2" providerId="LiveId" clId="{5984835C-893F-4A6A-898C-C18F8B588EBF}" dt="2025-02-22T18:03:59.440" v="2375"/>
          <ac:spMkLst>
            <pc:docMk/>
            <pc:sldMk cId="3369808893" sldId="270"/>
            <ac:spMk id="23" creationId="{288BD50F-D619-44F7-D672-5AD41785DE30}"/>
          </ac:spMkLst>
        </pc:spChg>
        <pc:spChg chg="mod">
          <ac:chgData name="Sarah Carter" userId="4b4e2a7e9c42e1b2" providerId="LiveId" clId="{5984835C-893F-4A6A-898C-C18F8B588EBF}" dt="2025-02-22T18:03:59.456" v="2376"/>
          <ac:spMkLst>
            <pc:docMk/>
            <pc:sldMk cId="3369808893" sldId="270"/>
            <ac:spMk id="24" creationId="{85977230-A64F-18DF-6603-E0C42614B9A8}"/>
          </ac:spMkLst>
        </pc:spChg>
        <pc:spChg chg="mod">
          <ac:chgData name="Sarah Carter" userId="4b4e2a7e9c42e1b2" providerId="LiveId" clId="{5984835C-893F-4A6A-898C-C18F8B588EBF}" dt="2025-02-22T18:03:59.456" v="2377"/>
          <ac:spMkLst>
            <pc:docMk/>
            <pc:sldMk cId="3369808893" sldId="270"/>
            <ac:spMk id="25" creationId="{AB40AD72-C396-D1E3-E10C-4BFFBDAEE49F}"/>
          </ac:spMkLst>
        </pc:spChg>
        <pc:spChg chg="mod">
          <ac:chgData name="Sarah Carter" userId="4b4e2a7e9c42e1b2" providerId="LiveId" clId="{5984835C-893F-4A6A-898C-C18F8B588EBF}" dt="2025-02-22T18:03:59.471" v="2378"/>
          <ac:spMkLst>
            <pc:docMk/>
            <pc:sldMk cId="3369808893" sldId="270"/>
            <ac:spMk id="26" creationId="{EE387D1B-A04D-C960-A5B1-5452915D38B4}"/>
          </ac:spMkLst>
        </pc:spChg>
        <pc:spChg chg="mod">
          <ac:chgData name="Sarah Carter" userId="4b4e2a7e9c42e1b2" providerId="LiveId" clId="{5984835C-893F-4A6A-898C-C18F8B588EBF}" dt="2025-02-22T18:03:59.487" v="2379"/>
          <ac:spMkLst>
            <pc:docMk/>
            <pc:sldMk cId="3369808893" sldId="270"/>
            <ac:spMk id="27" creationId="{74241C89-04A6-9585-DD89-67BF4ECC5F86}"/>
          </ac:spMkLst>
        </pc:spChg>
        <pc:spChg chg="mod">
          <ac:chgData name="Sarah Carter" userId="4b4e2a7e9c42e1b2" providerId="LiveId" clId="{5984835C-893F-4A6A-898C-C18F8B588EBF}" dt="2025-02-22T18:03:59.503" v="2380"/>
          <ac:spMkLst>
            <pc:docMk/>
            <pc:sldMk cId="3369808893" sldId="270"/>
            <ac:spMk id="28" creationId="{233665E9-B5F8-6A4F-6663-C57F12881CB3}"/>
          </ac:spMkLst>
        </pc:spChg>
        <pc:spChg chg="mod">
          <ac:chgData name="Sarah Carter" userId="4b4e2a7e9c42e1b2" providerId="LiveId" clId="{5984835C-893F-4A6A-898C-C18F8B588EBF}" dt="2025-02-22T18:03:59.518" v="2381"/>
          <ac:spMkLst>
            <pc:docMk/>
            <pc:sldMk cId="3369808893" sldId="270"/>
            <ac:spMk id="29" creationId="{49ED0E09-1371-BE3B-0F1E-238BDBA0ACCF}"/>
          </ac:spMkLst>
        </pc:spChg>
        <pc:spChg chg="mod">
          <ac:chgData name="Sarah Carter" userId="4b4e2a7e9c42e1b2" providerId="LiveId" clId="{5984835C-893F-4A6A-898C-C18F8B588EBF}" dt="2025-02-22T18:03:59.534" v="2382"/>
          <ac:spMkLst>
            <pc:docMk/>
            <pc:sldMk cId="3369808893" sldId="270"/>
            <ac:spMk id="30" creationId="{2D159101-F40F-EB76-25E6-2CC79E0CCD7A}"/>
          </ac:spMkLst>
        </pc:spChg>
        <pc:spChg chg="mod">
          <ac:chgData name="Sarah Carter" userId="4b4e2a7e9c42e1b2" providerId="LiveId" clId="{5984835C-893F-4A6A-898C-C18F8B588EBF}" dt="2025-02-22T18:03:59.550" v="2383"/>
          <ac:spMkLst>
            <pc:docMk/>
            <pc:sldMk cId="3369808893" sldId="270"/>
            <ac:spMk id="31" creationId="{88BE81FC-FCA0-0E20-CAB3-8966F3C94576}"/>
          </ac:spMkLst>
        </pc:spChg>
        <pc:spChg chg="mod">
          <ac:chgData name="Sarah Carter" userId="4b4e2a7e9c42e1b2" providerId="LiveId" clId="{5984835C-893F-4A6A-898C-C18F8B588EBF}" dt="2025-02-22T18:03:59.565" v="2384"/>
          <ac:spMkLst>
            <pc:docMk/>
            <pc:sldMk cId="3369808893" sldId="270"/>
            <ac:spMk id="32" creationId="{E55AB391-325C-3CC5-8CAE-B61536A2EC5D}"/>
          </ac:spMkLst>
        </pc:spChg>
        <pc:spChg chg="mod">
          <ac:chgData name="Sarah Carter" userId="4b4e2a7e9c42e1b2" providerId="LiveId" clId="{5984835C-893F-4A6A-898C-C18F8B588EBF}" dt="2025-02-22T18:03:59.581" v="2385"/>
          <ac:spMkLst>
            <pc:docMk/>
            <pc:sldMk cId="3369808893" sldId="270"/>
            <ac:spMk id="33" creationId="{A0F0F4D6-2CB2-96F6-045C-6F2F05A99DED}"/>
          </ac:spMkLst>
        </pc:spChg>
        <pc:spChg chg="mod">
          <ac:chgData name="Sarah Carter" userId="4b4e2a7e9c42e1b2" providerId="LiveId" clId="{5984835C-893F-4A6A-898C-C18F8B588EBF}" dt="2025-02-22T18:03:59.613" v="2386"/>
          <ac:spMkLst>
            <pc:docMk/>
            <pc:sldMk cId="3369808893" sldId="270"/>
            <ac:spMk id="34" creationId="{0151E386-64C5-7CBE-7875-793684F65D03}"/>
          </ac:spMkLst>
        </pc:spChg>
        <pc:spChg chg="mod">
          <ac:chgData name="Sarah Carter" userId="4b4e2a7e9c42e1b2" providerId="LiveId" clId="{5984835C-893F-4A6A-898C-C18F8B588EBF}" dt="2025-02-22T18:03:59.639" v="2387"/>
          <ac:spMkLst>
            <pc:docMk/>
            <pc:sldMk cId="3369808893" sldId="270"/>
            <ac:spMk id="35" creationId="{699308FE-80F1-9673-87A1-62C8AAC6893E}"/>
          </ac:spMkLst>
        </pc:spChg>
        <pc:spChg chg="mod">
          <ac:chgData name="Sarah Carter" userId="4b4e2a7e9c42e1b2" providerId="LiveId" clId="{5984835C-893F-4A6A-898C-C18F8B588EBF}" dt="2025-02-22T18:03:59.660" v="2388"/>
          <ac:spMkLst>
            <pc:docMk/>
            <pc:sldMk cId="3369808893" sldId="270"/>
            <ac:spMk id="36" creationId="{CF70CFD5-0886-671A-94CC-3FABDC33FF5E}"/>
          </ac:spMkLst>
        </pc:spChg>
        <pc:spChg chg="mod">
          <ac:chgData name="Sarah Carter" userId="4b4e2a7e9c42e1b2" providerId="LiveId" clId="{5984835C-893F-4A6A-898C-C18F8B588EBF}" dt="2025-02-22T18:03:59.677" v="2389"/>
          <ac:spMkLst>
            <pc:docMk/>
            <pc:sldMk cId="3369808893" sldId="270"/>
            <ac:spMk id="37" creationId="{12A99FB8-DAAB-85C9-4DE7-A474ACC49949}"/>
          </ac:spMkLst>
        </pc:spChg>
        <pc:spChg chg="mod">
          <ac:chgData name="Sarah Carter" userId="4b4e2a7e9c42e1b2" providerId="LiveId" clId="{5984835C-893F-4A6A-898C-C18F8B588EBF}" dt="2025-02-22T18:03:59.708" v="2390"/>
          <ac:spMkLst>
            <pc:docMk/>
            <pc:sldMk cId="3369808893" sldId="270"/>
            <ac:spMk id="38" creationId="{85E7AE5D-D714-A755-2319-D2AF00FF84E4}"/>
          </ac:spMkLst>
        </pc:spChg>
        <pc:spChg chg="mod">
          <ac:chgData name="Sarah Carter" userId="4b4e2a7e9c42e1b2" providerId="LiveId" clId="{5984835C-893F-4A6A-898C-C18F8B588EBF}" dt="2025-02-22T18:03:59.739" v="2391"/>
          <ac:spMkLst>
            <pc:docMk/>
            <pc:sldMk cId="3369808893" sldId="270"/>
            <ac:spMk id="39" creationId="{852FFFC5-C846-C3AE-8399-A3B27E2D8960}"/>
          </ac:spMkLst>
        </pc:spChg>
        <pc:spChg chg="mod">
          <ac:chgData name="Sarah Carter" userId="4b4e2a7e9c42e1b2" providerId="LiveId" clId="{5984835C-893F-4A6A-898C-C18F8B588EBF}" dt="2025-02-22T18:03:59.754" v="2392"/>
          <ac:spMkLst>
            <pc:docMk/>
            <pc:sldMk cId="3369808893" sldId="270"/>
            <ac:spMk id="40" creationId="{9919D352-EE2D-63C9-C8D0-FFFB5D28B248}"/>
          </ac:spMkLst>
        </pc:spChg>
        <pc:spChg chg="mod">
          <ac:chgData name="Sarah Carter" userId="4b4e2a7e9c42e1b2" providerId="LiveId" clId="{5984835C-893F-4A6A-898C-C18F8B588EBF}" dt="2025-02-22T18:03:59.803" v="2393"/>
          <ac:spMkLst>
            <pc:docMk/>
            <pc:sldMk cId="3369808893" sldId="270"/>
            <ac:spMk id="41" creationId="{049C4BD8-47AB-F0E5-F944-42D7B6E745C5}"/>
          </ac:spMkLst>
        </pc:spChg>
        <pc:spChg chg="mod">
          <ac:chgData name="Sarah Carter" userId="4b4e2a7e9c42e1b2" providerId="LiveId" clId="{5984835C-893F-4A6A-898C-C18F8B588EBF}" dt="2025-02-22T18:03:59.834" v="2394"/>
          <ac:spMkLst>
            <pc:docMk/>
            <pc:sldMk cId="3369808893" sldId="270"/>
            <ac:spMk id="42" creationId="{B23D7B83-9F13-A25D-AB05-062EA8DF6506}"/>
          </ac:spMkLst>
        </pc:spChg>
        <pc:spChg chg="mod">
          <ac:chgData name="Sarah Carter" userId="4b4e2a7e9c42e1b2" providerId="LiveId" clId="{5984835C-893F-4A6A-898C-C18F8B588EBF}" dt="2025-02-22T18:03:59.865" v="2401"/>
          <ac:spMkLst>
            <pc:docMk/>
            <pc:sldMk cId="3369808893" sldId="270"/>
            <ac:spMk id="49" creationId="{251FABE3-325E-F2CE-9B7E-281D11D17BDD}"/>
          </ac:spMkLst>
        </pc:spChg>
        <pc:spChg chg="mod">
          <ac:chgData name="Sarah Carter" userId="4b4e2a7e9c42e1b2" providerId="LiveId" clId="{5984835C-893F-4A6A-898C-C18F8B588EBF}" dt="2025-02-22T18:03:59.881" v="2402"/>
          <ac:spMkLst>
            <pc:docMk/>
            <pc:sldMk cId="3369808893" sldId="270"/>
            <ac:spMk id="50" creationId="{14EE56E8-CD14-727D-E05C-BECCB616D1A3}"/>
          </ac:spMkLst>
        </pc:spChg>
        <pc:spChg chg="add mod">
          <ac:chgData name="Sarah Carter" userId="4b4e2a7e9c42e1b2" providerId="LiveId" clId="{5984835C-893F-4A6A-898C-C18F8B588EBF}" dt="2025-02-22T18:03:59.881" v="2403"/>
          <ac:spMkLst>
            <pc:docMk/>
            <pc:sldMk cId="3369808893" sldId="270"/>
            <ac:spMk id="51" creationId="{9C1C733C-BD0B-8799-C905-05A01AE933C2}"/>
          </ac:spMkLst>
        </pc:spChg>
        <pc:spChg chg="mod">
          <ac:chgData name="Sarah Carter" userId="4b4e2a7e9c42e1b2" providerId="LiveId" clId="{5984835C-893F-4A6A-898C-C18F8B588EBF}" dt="2025-03-01T03:38:28.226" v="3629"/>
          <ac:spMkLst>
            <pc:docMk/>
            <pc:sldMk cId="3369808893" sldId="270"/>
            <ac:spMk id="56" creationId="{60C34783-F6E1-81E4-DB93-CD53BC5A638E}"/>
          </ac:spMkLst>
        </pc:spChg>
        <pc:spChg chg="mod">
          <ac:chgData name="Sarah Carter" userId="4b4e2a7e9c42e1b2" providerId="LiveId" clId="{5984835C-893F-4A6A-898C-C18F8B588EBF}" dt="2025-03-01T03:38:28.226" v="3629"/>
          <ac:spMkLst>
            <pc:docMk/>
            <pc:sldMk cId="3369808893" sldId="270"/>
            <ac:spMk id="57" creationId="{B5111F69-5808-2478-ADFC-FA89DF3471E1}"/>
          </ac:spMkLst>
        </pc:spChg>
        <pc:spChg chg="mod">
          <ac:chgData name="Sarah Carter" userId="4b4e2a7e9c42e1b2" providerId="LiveId" clId="{5984835C-893F-4A6A-898C-C18F8B588EBF}" dt="2025-03-01T03:38:28.226" v="3629"/>
          <ac:spMkLst>
            <pc:docMk/>
            <pc:sldMk cId="3369808893" sldId="270"/>
            <ac:spMk id="61" creationId="{0858D12F-D7D7-7F0B-93D2-CA22696897CA}"/>
          </ac:spMkLst>
        </pc:spChg>
        <pc:spChg chg="mod">
          <ac:chgData name="Sarah Carter" userId="4b4e2a7e9c42e1b2" providerId="LiveId" clId="{5984835C-893F-4A6A-898C-C18F8B588EBF}" dt="2025-03-01T03:38:28.226" v="3629"/>
          <ac:spMkLst>
            <pc:docMk/>
            <pc:sldMk cId="3369808893" sldId="270"/>
            <ac:spMk id="62" creationId="{1E965737-4C0D-BB30-E812-17066AA8310C}"/>
          </ac:spMkLst>
        </pc:spChg>
        <pc:spChg chg="mod">
          <ac:chgData name="Sarah Carter" userId="4b4e2a7e9c42e1b2" providerId="LiveId" clId="{5984835C-893F-4A6A-898C-C18F8B588EBF}" dt="2025-03-01T03:38:28.226" v="3629"/>
          <ac:spMkLst>
            <pc:docMk/>
            <pc:sldMk cId="3369808893" sldId="270"/>
            <ac:spMk id="63" creationId="{2937E4B0-DC3B-9C87-8A30-6903414635C2}"/>
          </ac:spMkLst>
        </pc:spChg>
        <pc:spChg chg="mod">
          <ac:chgData name="Sarah Carter" userId="4b4e2a7e9c42e1b2" providerId="LiveId" clId="{5984835C-893F-4A6A-898C-C18F8B588EBF}" dt="2025-03-01T03:38:28.226" v="3629"/>
          <ac:spMkLst>
            <pc:docMk/>
            <pc:sldMk cId="3369808893" sldId="270"/>
            <ac:spMk id="69" creationId="{5F2EF073-9A9D-D63F-7506-596F5081F6FC}"/>
          </ac:spMkLst>
        </pc:spChg>
        <pc:spChg chg="mod">
          <ac:chgData name="Sarah Carter" userId="4b4e2a7e9c42e1b2" providerId="LiveId" clId="{5984835C-893F-4A6A-898C-C18F8B588EBF}" dt="2025-03-01T03:38:28.226" v="3629"/>
          <ac:spMkLst>
            <pc:docMk/>
            <pc:sldMk cId="3369808893" sldId="270"/>
            <ac:spMk id="78" creationId="{6F5752C6-EDCD-B012-C089-2366E0456E12}"/>
          </ac:spMkLst>
        </pc:spChg>
        <pc:spChg chg="mod">
          <ac:chgData name="Sarah Carter" userId="4b4e2a7e9c42e1b2" providerId="LiveId" clId="{5984835C-893F-4A6A-898C-C18F8B588EBF}" dt="2025-03-01T03:38:28.226" v="3629"/>
          <ac:spMkLst>
            <pc:docMk/>
            <pc:sldMk cId="3369808893" sldId="270"/>
            <ac:spMk id="79" creationId="{8BD0E463-C24C-6995-629A-F0B3850D85F4}"/>
          </ac:spMkLst>
        </pc:spChg>
        <pc:spChg chg="mod">
          <ac:chgData name="Sarah Carter" userId="4b4e2a7e9c42e1b2" providerId="LiveId" clId="{5984835C-893F-4A6A-898C-C18F8B588EBF}" dt="2025-03-01T03:38:28.226" v="3629"/>
          <ac:spMkLst>
            <pc:docMk/>
            <pc:sldMk cId="3369808893" sldId="270"/>
            <ac:spMk id="81" creationId="{09BC6710-4E70-72CE-5F76-CFF3FF46D3AE}"/>
          </ac:spMkLst>
        </pc:spChg>
        <pc:spChg chg="mod">
          <ac:chgData name="Sarah Carter" userId="4b4e2a7e9c42e1b2" providerId="LiveId" clId="{5984835C-893F-4A6A-898C-C18F8B588EBF}" dt="2025-03-01T03:38:28.226" v="3629"/>
          <ac:spMkLst>
            <pc:docMk/>
            <pc:sldMk cId="3369808893" sldId="270"/>
            <ac:spMk id="82" creationId="{DB10EB6B-D3AA-638B-0EED-F0F512DCFB40}"/>
          </ac:spMkLst>
        </pc:spChg>
        <pc:spChg chg="add mod">
          <ac:chgData name="Sarah Carter" userId="4b4e2a7e9c42e1b2" providerId="LiveId" clId="{5984835C-893F-4A6A-898C-C18F8B588EBF}" dt="2025-03-01T03:40:01.222" v="4000"/>
          <ac:spMkLst>
            <pc:docMk/>
            <pc:sldMk cId="3369808893" sldId="270"/>
            <ac:spMk id="94" creationId="{9E6624C1-266F-07E2-E56B-1667E828877A}"/>
          </ac:spMkLst>
        </pc:spChg>
        <pc:grpChg chg="mod">
          <ac:chgData name="Sarah Carter" userId="4b4e2a7e9c42e1b2" providerId="LiveId" clId="{5984835C-893F-4A6A-898C-C18F8B588EBF}" dt="2025-03-01T03:38:28.226" v="3628" actId="1076"/>
          <ac:grpSpMkLst>
            <pc:docMk/>
            <pc:sldMk cId="3369808893" sldId="270"/>
            <ac:grpSpMk id="2" creationId="{79E8D60F-233C-3F2E-6B33-B0885021F2D1}"/>
          </ac:grpSpMkLst>
        </pc:grpChg>
        <pc:grpChg chg="del mod">
          <ac:chgData name="Sarah Carter" userId="4b4e2a7e9c42e1b2" providerId="LiveId" clId="{5984835C-893F-4A6A-898C-C18F8B588EBF}" dt="2025-03-01T03:37:52.906" v="3438" actId="478"/>
          <ac:grpSpMkLst>
            <pc:docMk/>
            <pc:sldMk cId="3369808893" sldId="270"/>
            <ac:grpSpMk id="8" creationId="{624DDA52-8B51-4C77-DAAF-970B19603E12}"/>
          </ac:grpSpMkLst>
        </pc:grpChg>
        <pc:picChg chg="add mod topLvl">
          <ac:chgData name="Sarah Carter" userId="4b4e2a7e9c42e1b2" providerId="LiveId" clId="{5984835C-893F-4A6A-898C-C18F8B588EBF}" dt="2025-02-22T18:05:48.560" v="2906"/>
          <ac:picMkLst>
            <pc:docMk/>
            <pc:sldMk cId="3369808893" sldId="270"/>
            <ac:picMk id="3" creationId="{2CE813D6-B561-76A1-DA57-CAF78B4340E4}"/>
          </ac:picMkLst>
        </pc:picChg>
        <pc:picChg chg="mod">
          <ac:chgData name="Sarah Carter" userId="4b4e2a7e9c42e1b2" providerId="LiveId" clId="{5984835C-893F-4A6A-898C-C18F8B588EBF}" dt="2025-02-22T18:03:59.377" v="2361"/>
          <ac:picMkLst>
            <pc:docMk/>
            <pc:sldMk cId="3369808893" sldId="270"/>
            <ac:picMk id="9" creationId="{72D83FB6-99BB-D9C5-59B4-7F2D602E350D}"/>
          </ac:picMkLst>
        </pc:picChg>
        <pc:picChg chg="mod">
          <ac:chgData name="Sarah Carter" userId="4b4e2a7e9c42e1b2" providerId="LiveId" clId="{5984835C-893F-4A6A-898C-C18F8B588EBF}" dt="2025-02-22T18:03:59.834" v="2395"/>
          <ac:picMkLst>
            <pc:docMk/>
            <pc:sldMk cId="3369808893" sldId="270"/>
            <ac:picMk id="43" creationId="{9CFE51EA-2F6E-26D3-55B0-BF8E5FD19167}"/>
          </ac:picMkLst>
        </pc:picChg>
        <pc:picChg chg="mod">
          <ac:chgData name="Sarah Carter" userId="4b4e2a7e9c42e1b2" providerId="LiveId" clId="{5984835C-893F-4A6A-898C-C18F8B588EBF}" dt="2025-02-22T18:03:59.834" v="2396"/>
          <ac:picMkLst>
            <pc:docMk/>
            <pc:sldMk cId="3369808893" sldId="270"/>
            <ac:picMk id="44" creationId="{075A6E2E-FE24-D5AA-2630-407A508BC60E}"/>
          </ac:picMkLst>
        </pc:picChg>
        <pc:picChg chg="mod">
          <ac:chgData name="Sarah Carter" userId="4b4e2a7e9c42e1b2" providerId="LiveId" clId="{5984835C-893F-4A6A-898C-C18F8B588EBF}" dt="2025-02-22T18:03:59.849" v="2397"/>
          <ac:picMkLst>
            <pc:docMk/>
            <pc:sldMk cId="3369808893" sldId="270"/>
            <ac:picMk id="45" creationId="{3ED18035-2E47-9F54-3D51-87160965EC79}"/>
          </ac:picMkLst>
        </pc:picChg>
        <pc:picChg chg="mod">
          <ac:chgData name="Sarah Carter" userId="4b4e2a7e9c42e1b2" providerId="LiveId" clId="{5984835C-893F-4A6A-898C-C18F8B588EBF}" dt="2025-02-22T18:03:59.849" v="2398"/>
          <ac:picMkLst>
            <pc:docMk/>
            <pc:sldMk cId="3369808893" sldId="270"/>
            <ac:picMk id="46" creationId="{0421E3A2-CFA5-FC32-F6D0-EDBCEE259387}"/>
          </ac:picMkLst>
        </pc:picChg>
        <pc:picChg chg="mod">
          <ac:chgData name="Sarah Carter" userId="4b4e2a7e9c42e1b2" providerId="LiveId" clId="{5984835C-893F-4A6A-898C-C18F8B588EBF}" dt="2025-02-22T18:03:59.865" v="2399"/>
          <ac:picMkLst>
            <pc:docMk/>
            <pc:sldMk cId="3369808893" sldId="270"/>
            <ac:picMk id="47" creationId="{3FC334EF-D9F8-6579-2417-4C644E73B7D1}"/>
          </ac:picMkLst>
        </pc:picChg>
        <pc:picChg chg="add mod">
          <ac:chgData name="Sarah Carter" userId="4b4e2a7e9c42e1b2" providerId="LiveId" clId="{5984835C-893F-4A6A-898C-C18F8B588EBF}" dt="2025-02-22T18:03:59.881" v="2404"/>
          <ac:picMkLst>
            <pc:docMk/>
            <pc:sldMk cId="3369808893" sldId="270"/>
            <ac:picMk id="52" creationId="{B9B6C118-1A47-2C45-A46C-82D30B55CCB5}"/>
          </ac:picMkLst>
        </pc:picChg>
        <pc:cxnChg chg="mod">
          <ac:chgData name="Sarah Carter" userId="4b4e2a7e9c42e1b2" providerId="LiveId" clId="{5984835C-893F-4A6A-898C-C18F8B588EBF}" dt="2025-02-22T18:03:59.865" v="2400"/>
          <ac:cxnSpMkLst>
            <pc:docMk/>
            <pc:sldMk cId="3369808893" sldId="270"/>
            <ac:cxnSpMk id="48" creationId="{1F4B2D3C-14A1-A917-5787-563B2E28A6DE}"/>
          </ac:cxnSpMkLst>
        </pc:cxnChg>
      </pc:sldChg>
      <pc:sldChg chg="addSp delSp modSp add mod">
        <pc:chgData name="Sarah Carter" userId="4b4e2a7e9c42e1b2" providerId="LiveId" clId="{5984835C-893F-4A6A-898C-C18F8B588EBF}" dt="2025-03-01T03:40:06.430" v="4001"/>
        <pc:sldMkLst>
          <pc:docMk/>
          <pc:sldMk cId="1968738284" sldId="271"/>
        </pc:sldMkLst>
        <pc:spChg chg="add mod topLvl">
          <ac:chgData name="Sarah Carter" userId="4b4e2a7e9c42e1b2" providerId="LiveId" clId="{5984835C-893F-4A6A-898C-C18F8B588EBF}" dt="2025-03-01T03:35:49.455" v="3406" actId="948"/>
          <ac:spMkLst>
            <pc:docMk/>
            <pc:sldMk cId="1968738284" sldId="271"/>
            <ac:spMk id="4" creationId="{4EB447B8-4AF5-FAC4-88A3-B5088C333800}"/>
          </ac:spMkLst>
        </pc:spChg>
        <pc:spChg chg="add mod">
          <ac:chgData name="Sarah Carter" userId="4b4e2a7e9c42e1b2" providerId="LiveId" clId="{5984835C-893F-4A6A-898C-C18F8B588EBF}" dt="2025-02-22T18:03:59.896" v="2456"/>
          <ac:spMkLst>
            <pc:docMk/>
            <pc:sldMk cId="1968738284" sldId="271"/>
            <ac:spMk id="6" creationId="{93742F70-2182-8B8B-7AB1-69A41094EDE9}"/>
          </ac:spMkLst>
        </pc:spChg>
        <pc:spChg chg="add mod">
          <ac:chgData name="Sarah Carter" userId="4b4e2a7e9c42e1b2" providerId="LiveId" clId="{5984835C-893F-4A6A-898C-C18F8B588EBF}" dt="2025-03-01T03:38:59.653" v="3972" actId="948"/>
          <ac:spMkLst>
            <pc:docMk/>
            <pc:sldMk cId="1968738284" sldId="271"/>
            <ac:spMk id="7" creationId="{CA1AB99A-343F-839B-AE50-9DC49A92E22E}"/>
          </ac:spMkLst>
        </pc:spChg>
        <pc:spChg chg="mod">
          <ac:chgData name="Sarah Carter" userId="4b4e2a7e9c42e1b2" providerId="LiveId" clId="{5984835C-893F-4A6A-898C-C18F8B588EBF}" dt="2025-02-22T18:03:59.903" v="2460"/>
          <ac:spMkLst>
            <pc:docMk/>
            <pc:sldMk cId="1968738284" sldId="271"/>
            <ac:spMk id="10" creationId="{60E068A0-D520-9470-E3D4-1D02B33F4B2E}"/>
          </ac:spMkLst>
        </pc:spChg>
        <pc:spChg chg="mod">
          <ac:chgData name="Sarah Carter" userId="4b4e2a7e9c42e1b2" providerId="LiveId" clId="{5984835C-893F-4A6A-898C-C18F8B588EBF}" dt="2025-02-22T18:03:59.909" v="2461"/>
          <ac:spMkLst>
            <pc:docMk/>
            <pc:sldMk cId="1968738284" sldId="271"/>
            <ac:spMk id="11" creationId="{93C0D7AA-26E8-8003-AA79-90D4B9D22B27}"/>
          </ac:spMkLst>
        </pc:spChg>
        <pc:spChg chg="mod">
          <ac:chgData name="Sarah Carter" userId="4b4e2a7e9c42e1b2" providerId="LiveId" clId="{5984835C-893F-4A6A-898C-C18F8B588EBF}" dt="2025-02-22T18:03:59.912" v="2462"/>
          <ac:spMkLst>
            <pc:docMk/>
            <pc:sldMk cId="1968738284" sldId="271"/>
            <ac:spMk id="12" creationId="{10E67EF5-B96B-EB44-3CFA-598310BDA330}"/>
          </ac:spMkLst>
        </pc:spChg>
        <pc:spChg chg="mod">
          <ac:chgData name="Sarah Carter" userId="4b4e2a7e9c42e1b2" providerId="LiveId" clId="{5984835C-893F-4A6A-898C-C18F8B588EBF}" dt="2025-02-22T18:03:59.912" v="2463"/>
          <ac:spMkLst>
            <pc:docMk/>
            <pc:sldMk cId="1968738284" sldId="271"/>
            <ac:spMk id="13" creationId="{4CA82AEA-2C6B-7FBD-F8A1-8CE9309DEC71}"/>
          </ac:spMkLst>
        </pc:spChg>
        <pc:spChg chg="mod">
          <ac:chgData name="Sarah Carter" userId="4b4e2a7e9c42e1b2" providerId="LiveId" clId="{5984835C-893F-4A6A-898C-C18F8B588EBF}" dt="2025-02-22T18:03:59.912" v="2464"/>
          <ac:spMkLst>
            <pc:docMk/>
            <pc:sldMk cId="1968738284" sldId="271"/>
            <ac:spMk id="14" creationId="{2AEF205D-475B-D545-C066-70CCF2E7B321}"/>
          </ac:spMkLst>
        </pc:spChg>
        <pc:spChg chg="mod">
          <ac:chgData name="Sarah Carter" userId="4b4e2a7e9c42e1b2" providerId="LiveId" clId="{5984835C-893F-4A6A-898C-C18F8B588EBF}" dt="2025-02-22T18:03:59.927" v="2465"/>
          <ac:spMkLst>
            <pc:docMk/>
            <pc:sldMk cId="1968738284" sldId="271"/>
            <ac:spMk id="15" creationId="{F8D1C35B-683C-CF48-2E2B-47BC563DDCAB}"/>
          </ac:spMkLst>
        </pc:spChg>
        <pc:spChg chg="mod">
          <ac:chgData name="Sarah Carter" userId="4b4e2a7e9c42e1b2" providerId="LiveId" clId="{5984835C-893F-4A6A-898C-C18F8B588EBF}" dt="2025-02-22T18:03:59.927" v="2466"/>
          <ac:spMkLst>
            <pc:docMk/>
            <pc:sldMk cId="1968738284" sldId="271"/>
            <ac:spMk id="16" creationId="{EC049A3B-E2EC-38E3-24D7-C409FAD3E177}"/>
          </ac:spMkLst>
        </pc:spChg>
        <pc:spChg chg="mod">
          <ac:chgData name="Sarah Carter" userId="4b4e2a7e9c42e1b2" providerId="LiveId" clId="{5984835C-893F-4A6A-898C-C18F8B588EBF}" dt="2025-02-22T18:03:59.927" v="2467"/>
          <ac:spMkLst>
            <pc:docMk/>
            <pc:sldMk cId="1968738284" sldId="271"/>
            <ac:spMk id="17" creationId="{1A293C7E-77E3-B68C-19C1-B4BDD4718C5B}"/>
          </ac:spMkLst>
        </pc:spChg>
        <pc:spChg chg="mod">
          <ac:chgData name="Sarah Carter" userId="4b4e2a7e9c42e1b2" providerId="LiveId" clId="{5984835C-893F-4A6A-898C-C18F8B588EBF}" dt="2025-02-22T18:03:59.927" v="2468"/>
          <ac:spMkLst>
            <pc:docMk/>
            <pc:sldMk cId="1968738284" sldId="271"/>
            <ac:spMk id="18" creationId="{45C3F523-1D65-DDB9-EB80-10BCD8CD0A61}"/>
          </ac:spMkLst>
        </pc:spChg>
        <pc:spChg chg="mod">
          <ac:chgData name="Sarah Carter" userId="4b4e2a7e9c42e1b2" providerId="LiveId" clId="{5984835C-893F-4A6A-898C-C18F8B588EBF}" dt="2025-02-22T18:03:59.943" v="2469"/>
          <ac:spMkLst>
            <pc:docMk/>
            <pc:sldMk cId="1968738284" sldId="271"/>
            <ac:spMk id="19" creationId="{ADCBD584-B747-7AEA-79C0-047729692A7E}"/>
          </ac:spMkLst>
        </pc:spChg>
        <pc:spChg chg="mod">
          <ac:chgData name="Sarah Carter" userId="4b4e2a7e9c42e1b2" providerId="LiveId" clId="{5984835C-893F-4A6A-898C-C18F8B588EBF}" dt="2025-02-22T18:03:59.943" v="2470"/>
          <ac:spMkLst>
            <pc:docMk/>
            <pc:sldMk cId="1968738284" sldId="271"/>
            <ac:spMk id="20" creationId="{46BA1DDA-DA62-FFB8-A670-91AADB68894F}"/>
          </ac:spMkLst>
        </pc:spChg>
        <pc:spChg chg="mod">
          <ac:chgData name="Sarah Carter" userId="4b4e2a7e9c42e1b2" providerId="LiveId" clId="{5984835C-893F-4A6A-898C-C18F8B588EBF}" dt="2025-02-22T18:03:59.959" v="2471"/>
          <ac:spMkLst>
            <pc:docMk/>
            <pc:sldMk cId="1968738284" sldId="271"/>
            <ac:spMk id="21" creationId="{9011B056-B753-FB28-7C1C-0AFD540B91D2}"/>
          </ac:spMkLst>
        </pc:spChg>
        <pc:spChg chg="mod">
          <ac:chgData name="Sarah Carter" userId="4b4e2a7e9c42e1b2" providerId="LiveId" clId="{5984835C-893F-4A6A-898C-C18F8B588EBF}" dt="2025-02-22T18:03:59.959" v="2472"/>
          <ac:spMkLst>
            <pc:docMk/>
            <pc:sldMk cId="1968738284" sldId="271"/>
            <ac:spMk id="22" creationId="{E4AAEA93-D604-056A-3424-54AD364A88EC}"/>
          </ac:spMkLst>
        </pc:spChg>
        <pc:spChg chg="mod">
          <ac:chgData name="Sarah Carter" userId="4b4e2a7e9c42e1b2" providerId="LiveId" clId="{5984835C-893F-4A6A-898C-C18F8B588EBF}" dt="2025-02-22T18:03:59.976" v="2473"/>
          <ac:spMkLst>
            <pc:docMk/>
            <pc:sldMk cId="1968738284" sldId="271"/>
            <ac:spMk id="23" creationId="{FE29C77E-3B4A-8153-6A96-DC1D6A4B9B52}"/>
          </ac:spMkLst>
        </pc:spChg>
        <pc:spChg chg="mod">
          <ac:chgData name="Sarah Carter" userId="4b4e2a7e9c42e1b2" providerId="LiveId" clId="{5984835C-893F-4A6A-898C-C18F8B588EBF}" dt="2025-02-22T18:03:59.992" v="2474"/>
          <ac:spMkLst>
            <pc:docMk/>
            <pc:sldMk cId="1968738284" sldId="271"/>
            <ac:spMk id="24" creationId="{D127C74A-891B-9D18-8CF7-9ED73813F610}"/>
          </ac:spMkLst>
        </pc:spChg>
        <pc:spChg chg="mod">
          <ac:chgData name="Sarah Carter" userId="4b4e2a7e9c42e1b2" providerId="LiveId" clId="{5984835C-893F-4A6A-898C-C18F8B588EBF}" dt="2025-02-22T18:03:59.992" v="2475"/>
          <ac:spMkLst>
            <pc:docMk/>
            <pc:sldMk cId="1968738284" sldId="271"/>
            <ac:spMk id="25" creationId="{F13CE70B-7AB9-1953-F351-0F08264D7A90}"/>
          </ac:spMkLst>
        </pc:spChg>
        <pc:spChg chg="mod">
          <ac:chgData name="Sarah Carter" userId="4b4e2a7e9c42e1b2" providerId="LiveId" clId="{5984835C-893F-4A6A-898C-C18F8B588EBF}" dt="2025-02-22T18:04:00.014" v="2476"/>
          <ac:spMkLst>
            <pc:docMk/>
            <pc:sldMk cId="1968738284" sldId="271"/>
            <ac:spMk id="26" creationId="{05CC12EA-63AD-6694-3DC5-FF4921D38824}"/>
          </ac:spMkLst>
        </pc:spChg>
        <pc:spChg chg="mod">
          <ac:chgData name="Sarah Carter" userId="4b4e2a7e9c42e1b2" providerId="LiveId" clId="{5984835C-893F-4A6A-898C-C18F8B588EBF}" dt="2025-02-22T18:04:00.022" v="2477"/>
          <ac:spMkLst>
            <pc:docMk/>
            <pc:sldMk cId="1968738284" sldId="271"/>
            <ac:spMk id="27" creationId="{AC442994-ECDE-37DF-EC67-4A91F4FC72F0}"/>
          </ac:spMkLst>
        </pc:spChg>
        <pc:spChg chg="mod">
          <ac:chgData name="Sarah Carter" userId="4b4e2a7e9c42e1b2" providerId="LiveId" clId="{5984835C-893F-4A6A-898C-C18F8B588EBF}" dt="2025-02-22T18:04:00.038" v="2478"/>
          <ac:spMkLst>
            <pc:docMk/>
            <pc:sldMk cId="1968738284" sldId="271"/>
            <ac:spMk id="28" creationId="{5D7F9C0F-CC27-5607-50B8-17AE7DE26099}"/>
          </ac:spMkLst>
        </pc:spChg>
        <pc:spChg chg="mod">
          <ac:chgData name="Sarah Carter" userId="4b4e2a7e9c42e1b2" providerId="LiveId" clId="{5984835C-893F-4A6A-898C-C18F8B588EBF}" dt="2025-02-22T18:04:00.053" v="2479"/>
          <ac:spMkLst>
            <pc:docMk/>
            <pc:sldMk cId="1968738284" sldId="271"/>
            <ac:spMk id="29" creationId="{E729F358-769A-7538-FA2F-F84F44D73619}"/>
          </ac:spMkLst>
        </pc:spChg>
        <pc:spChg chg="mod">
          <ac:chgData name="Sarah Carter" userId="4b4e2a7e9c42e1b2" providerId="LiveId" clId="{5984835C-893F-4A6A-898C-C18F8B588EBF}" dt="2025-02-22T18:04:00.069" v="2480"/>
          <ac:spMkLst>
            <pc:docMk/>
            <pc:sldMk cId="1968738284" sldId="271"/>
            <ac:spMk id="30" creationId="{AC63F19F-E254-5C8E-6193-B715B9C92649}"/>
          </ac:spMkLst>
        </pc:spChg>
        <pc:spChg chg="mod">
          <ac:chgData name="Sarah Carter" userId="4b4e2a7e9c42e1b2" providerId="LiveId" clId="{5984835C-893F-4A6A-898C-C18F8B588EBF}" dt="2025-02-22T18:04:00.085" v="2481"/>
          <ac:spMkLst>
            <pc:docMk/>
            <pc:sldMk cId="1968738284" sldId="271"/>
            <ac:spMk id="31" creationId="{2C2D4D4C-7104-439D-AD57-69695B8B3917}"/>
          </ac:spMkLst>
        </pc:spChg>
        <pc:spChg chg="mod">
          <ac:chgData name="Sarah Carter" userId="4b4e2a7e9c42e1b2" providerId="LiveId" clId="{5984835C-893F-4A6A-898C-C18F8B588EBF}" dt="2025-02-22T18:04:00.103" v="2482"/>
          <ac:spMkLst>
            <pc:docMk/>
            <pc:sldMk cId="1968738284" sldId="271"/>
            <ac:spMk id="32" creationId="{FAFB4375-F75A-910C-B2DE-27BA6AD41829}"/>
          </ac:spMkLst>
        </pc:spChg>
        <pc:spChg chg="mod">
          <ac:chgData name="Sarah Carter" userId="4b4e2a7e9c42e1b2" providerId="LiveId" clId="{5984835C-893F-4A6A-898C-C18F8B588EBF}" dt="2025-02-22T18:04:00.133" v="2483"/>
          <ac:spMkLst>
            <pc:docMk/>
            <pc:sldMk cId="1968738284" sldId="271"/>
            <ac:spMk id="33" creationId="{F2AD5466-9FA2-1EE7-2D6D-6F5F77D4F784}"/>
          </ac:spMkLst>
        </pc:spChg>
        <pc:spChg chg="mod">
          <ac:chgData name="Sarah Carter" userId="4b4e2a7e9c42e1b2" providerId="LiveId" clId="{5984835C-893F-4A6A-898C-C18F8B588EBF}" dt="2025-02-22T18:04:00.149" v="2484"/>
          <ac:spMkLst>
            <pc:docMk/>
            <pc:sldMk cId="1968738284" sldId="271"/>
            <ac:spMk id="34" creationId="{A0FC102D-3122-2B79-B6E7-D64BDF51A6FC}"/>
          </ac:spMkLst>
        </pc:spChg>
        <pc:spChg chg="mod">
          <ac:chgData name="Sarah Carter" userId="4b4e2a7e9c42e1b2" providerId="LiveId" clId="{5984835C-893F-4A6A-898C-C18F8B588EBF}" dt="2025-02-22T18:04:00.180" v="2485"/>
          <ac:spMkLst>
            <pc:docMk/>
            <pc:sldMk cId="1968738284" sldId="271"/>
            <ac:spMk id="35" creationId="{9F050584-47C3-99BB-9A49-1A1148EB94FE}"/>
          </ac:spMkLst>
        </pc:spChg>
        <pc:spChg chg="mod">
          <ac:chgData name="Sarah Carter" userId="4b4e2a7e9c42e1b2" providerId="LiveId" clId="{5984835C-893F-4A6A-898C-C18F8B588EBF}" dt="2025-02-22T18:04:00.204" v="2486"/>
          <ac:spMkLst>
            <pc:docMk/>
            <pc:sldMk cId="1968738284" sldId="271"/>
            <ac:spMk id="36" creationId="{96C7C16F-2597-CD2E-9811-96ED9591BF59}"/>
          </ac:spMkLst>
        </pc:spChg>
        <pc:spChg chg="mod">
          <ac:chgData name="Sarah Carter" userId="4b4e2a7e9c42e1b2" providerId="LiveId" clId="{5984835C-893F-4A6A-898C-C18F8B588EBF}" dt="2025-02-22T18:04:00.227" v="2487"/>
          <ac:spMkLst>
            <pc:docMk/>
            <pc:sldMk cId="1968738284" sldId="271"/>
            <ac:spMk id="37" creationId="{EF98B006-F458-F131-6CCC-ADE95E486B50}"/>
          </ac:spMkLst>
        </pc:spChg>
        <pc:spChg chg="mod">
          <ac:chgData name="Sarah Carter" userId="4b4e2a7e9c42e1b2" providerId="LiveId" clId="{5984835C-893F-4A6A-898C-C18F8B588EBF}" dt="2025-02-22T18:04:00.263" v="2488"/>
          <ac:spMkLst>
            <pc:docMk/>
            <pc:sldMk cId="1968738284" sldId="271"/>
            <ac:spMk id="38" creationId="{755718EF-39E5-5559-34E8-E346CE477649}"/>
          </ac:spMkLst>
        </pc:spChg>
        <pc:spChg chg="mod">
          <ac:chgData name="Sarah Carter" userId="4b4e2a7e9c42e1b2" providerId="LiveId" clId="{5984835C-893F-4A6A-898C-C18F8B588EBF}" dt="2025-02-22T18:04:00.292" v="2489"/>
          <ac:spMkLst>
            <pc:docMk/>
            <pc:sldMk cId="1968738284" sldId="271"/>
            <ac:spMk id="39" creationId="{64367814-8BDD-6375-BAEA-1B1CAF4AAB69}"/>
          </ac:spMkLst>
        </pc:spChg>
        <pc:spChg chg="mod">
          <ac:chgData name="Sarah Carter" userId="4b4e2a7e9c42e1b2" providerId="LiveId" clId="{5984835C-893F-4A6A-898C-C18F8B588EBF}" dt="2025-02-22T18:04:00.325" v="2490"/>
          <ac:spMkLst>
            <pc:docMk/>
            <pc:sldMk cId="1968738284" sldId="271"/>
            <ac:spMk id="40" creationId="{DBA68DBE-6AB9-F74B-746D-F6AF863A8D19}"/>
          </ac:spMkLst>
        </pc:spChg>
        <pc:spChg chg="mod">
          <ac:chgData name="Sarah Carter" userId="4b4e2a7e9c42e1b2" providerId="LiveId" clId="{5984835C-893F-4A6A-898C-C18F8B588EBF}" dt="2025-02-22T18:04:00.354" v="2491"/>
          <ac:spMkLst>
            <pc:docMk/>
            <pc:sldMk cId="1968738284" sldId="271"/>
            <ac:spMk id="41" creationId="{DE53B1A6-EF97-4D15-CF2F-EDB3D2A0D338}"/>
          </ac:spMkLst>
        </pc:spChg>
        <pc:spChg chg="mod">
          <ac:chgData name="Sarah Carter" userId="4b4e2a7e9c42e1b2" providerId="LiveId" clId="{5984835C-893F-4A6A-898C-C18F8B588EBF}" dt="2025-02-22T18:04:00.386" v="2492"/>
          <ac:spMkLst>
            <pc:docMk/>
            <pc:sldMk cId="1968738284" sldId="271"/>
            <ac:spMk id="42" creationId="{3E71746D-1647-BA06-F0F6-BB7F6687B8C7}"/>
          </ac:spMkLst>
        </pc:spChg>
        <pc:spChg chg="mod">
          <ac:chgData name="Sarah Carter" userId="4b4e2a7e9c42e1b2" providerId="LiveId" clId="{5984835C-893F-4A6A-898C-C18F8B588EBF}" dt="2025-02-22T18:04:00.433" v="2499"/>
          <ac:spMkLst>
            <pc:docMk/>
            <pc:sldMk cId="1968738284" sldId="271"/>
            <ac:spMk id="49" creationId="{306FD20B-D8F0-FE77-626B-48E39EAC922B}"/>
          </ac:spMkLst>
        </pc:spChg>
        <pc:spChg chg="mod">
          <ac:chgData name="Sarah Carter" userId="4b4e2a7e9c42e1b2" providerId="LiveId" clId="{5984835C-893F-4A6A-898C-C18F8B588EBF}" dt="2025-02-22T18:04:00.433" v="2500"/>
          <ac:spMkLst>
            <pc:docMk/>
            <pc:sldMk cId="1968738284" sldId="271"/>
            <ac:spMk id="50" creationId="{AA88F1A8-961A-F132-9F3A-9E55AAA581C2}"/>
          </ac:spMkLst>
        </pc:spChg>
        <pc:spChg chg="add mod">
          <ac:chgData name="Sarah Carter" userId="4b4e2a7e9c42e1b2" providerId="LiveId" clId="{5984835C-893F-4A6A-898C-C18F8B588EBF}" dt="2025-02-22T18:04:00.433" v="2501"/>
          <ac:spMkLst>
            <pc:docMk/>
            <pc:sldMk cId="1968738284" sldId="271"/>
            <ac:spMk id="51" creationId="{B4B70872-1E1F-E967-D408-F99AB9C829CB}"/>
          </ac:spMkLst>
        </pc:spChg>
        <pc:spChg chg="mod">
          <ac:chgData name="Sarah Carter" userId="4b4e2a7e9c42e1b2" providerId="LiveId" clId="{5984835C-893F-4A6A-898C-C18F8B588EBF}" dt="2025-03-01T03:38:28.242" v="3637"/>
          <ac:spMkLst>
            <pc:docMk/>
            <pc:sldMk cId="1968738284" sldId="271"/>
            <ac:spMk id="53" creationId="{F6BF952D-C365-1939-A002-B4ED1F19D126}"/>
          </ac:spMkLst>
        </pc:spChg>
        <pc:spChg chg="mod">
          <ac:chgData name="Sarah Carter" userId="4b4e2a7e9c42e1b2" providerId="LiveId" clId="{5984835C-893F-4A6A-898C-C18F8B588EBF}" dt="2025-03-01T03:38:28.242" v="3637"/>
          <ac:spMkLst>
            <pc:docMk/>
            <pc:sldMk cId="1968738284" sldId="271"/>
            <ac:spMk id="54" creationId="{1C3BA631-6C8A-8325-B455-7647E978BF95}"/>
          </ac:spMkLst>
        </pc:spChg>
        <pc:spChg chg="mod">
          <ac:chgData name="Sarah Carter" userId="4b4e2a7e9c42e1b2" providerId="LiveId" clId="{5984835C-893F-4A6A-898C-C18F8B588EBF}" dt="2025-03-01T03:38:28.242" v="3637"/>
          <ac:spMkLst>
            <pc:docMk/>
            <pc:sldMk cId="1968738284" sldId="271"/>
            <ac:spMk id="62" creationId="{8ACD38BA-C8BB-7181-A6E3-2B468F1CB008}"/>
          </ac:spMkLst>
        </pc:spChg>
        <pc:spChg chg="mod">
          <ac:chgData name="Sarah Carter" userId="4b4e2a7e9c42e1b2" providerId="LiveId" clId="{5984835C-893F-4A6A-898C-C18F8B588EBF}" dt="2025-03-01T03:38:28.242" v="3637"/>
          <ac:spMkLst>
            <pc:docMk/>
            <pc:sldMk cId="1968738284" sldId="271"/>
            <ac:spMk id="63" creationId="{9B94A4B7-16C1-028B-573E-1E735B15B0AA}"/>
          </ac:spMkLst>
        </pc:spChg>
        <pc:spChg chg="mod">
          <ac:chgData name="Sarah Carter" userId="4b4e2a7e9c42e1b2" providerId="LiveId" clId="{5984835C-893F-4A6A-898C-C18F8B588EBF}" dt="2025-03-01T03:38:28.242" v="3637"/>
          <ac:spMkLst>
            <pc:docMk/>
            <pc:sldMk cId="1968738284" sldId="271"/>
            <ac:spMk id="77" creationId="{04E32ECE-0D6A-8C65-77E1-A0ECD8F7FF8B}"/>
          </ac:spMkLst>
        </pc:spChg>
        <pc:spChg chg="mod">
          <ac:chgData name="Sarah Carter" userId="4b4e2a7e9c42e1b2" providerId="LiveId" clId="{5984835C-893F-4A6A-898C-C18F8B588EBF}" dt="2025-03-01T03:38:28.242" v="3637"/>
          <ac:spMkLst>
            <pc:docMk/>
            <pc:sldMk cId="1968738284" sldId="271"/>
            <ac:spMk id="78" creationId="{F198B13E-85C4-A8B7-6C32-769BD602CD39}"/>
          </ac:spMkLst>
        </pc:spChg>
        <pc:spChg chg="mod">
          <ac:chgData name="Sarah Carter" userId="4b4e2a7e9c42e1b2" providerId="LiveId" clId="{5984835C-893F-4A6A-898C-C18F8B588EBF}" dt="2025-03-01T03:38:28.242" v="3637"/>
          <ac:spMkLst>
            <pc:docMk/>
            <pc:sldMk cId="1968738284" sldId="271"/>
            <ac:spMk id="79" creationId="{07EC44F2-9E35-1471-77C5-18906BD42CDF}"/>
          </ac:spMkLst>
        </pc:spChg>
        <pc:spChg chg="mod">
          <ac:chgData name="Sarah Carter" userId="4b4e2a7e9c42e1b2" providerId="LiveId" clId="{5984835C-893F-4A6A-898C-C18F8B588EBF}" dt="2025-03-01T03:38:28.242" v="3637"/>
          <ac:spMkLst>
            <pc:docMk/>
            <pc:sldMk cId="1968738284" sldId="271"/>
            <ac:spMk id="81" creationId="{007C0523-F04D-2762-8075-1D773859C3F7}"/>
          </ac:spMkLst>
        </pc:spChg>
        <pc:spChg chg="mod">
          <ac:chgData name="Sarah Carter" userId="4b4e2a7e9c42e1b2" providerId="LiveId" clId="{5984835C-893F-4A6A-898C-C18F8B588EBF}" dt="2025-03-01T03:38:28.242" v="3637"/>
          <ac:spMkLst>
            <pc:docMk/>
            <pc:sldMk cId="1968738284" sldId="271"/>
            <ac:spMk id="84" creationId="{63C21AE2-4813-BF15-81C0-1815D27881E9}"/>
          </ac:spMkLst>
        </pc:spChg>
        <pc:spChg chg="mod">
          <ac:chgData name="Sarah Carter" userId="4b4e2a7e9c42e1b2" providerId="LiveId" clId="{5984835C-893F-4A6A-898C-C18F8B588EBF}" dt="2025-03-01T03:38:28.242" v="3637"/>
          <ac:spMkLst>
            <pc:docMk/>
            <pc:sldMk cId="1968738284" sldId="271"/>
            <ac:spMk id="85" creationId="{06D8E4CC-0CC5-0D1F-2708-996F60DC68AE}"/>
          </ac:spMkLst>
        </pc:spChg>
        <pc:spChg chg="add mod">
          <ac:chgData name="Sarah Carter" userId="4b4e2a7e9c42e1b2" providerId="LiveId" clId="{5984835C-893F-4A6A-898C-C18F8B588EBF}" dt="2025-03-01T03:40:06.430" v="4001"/>
          <ac:spMkLst>
            <pc:docMk/>
            <pc:sldMk cId="1968738284" sldId="271"/>
            <ac:spMk id="94" creationId="{4B97EEAF-14A4-F628-7BC4-91F6610900B3}"/>
          </ac:spMkLst>
        </pc:spChg>
        <pc:grpChg chg="mod">
          <ac:chgData name="Sarah Carter" userId="4b4e2a7e9c42e1b2" providerId="LiveId" clId="{5984835C-893F-4A6A-898C-C18F8B588EBF}" dt="2025-03-01T03:38:28.242" v="3636" actId="1076"/>
          <ac:grpSpMkLst>
            <pc:docMk/>
            <pc:sldMk cId="1968738284" sldId="271"/>
            <ac:grpSpMk id="2" creationId="{3B7D6B08-D338-F99F-9778-84278A1FB370}"/>
          </ac:grpSpMkLst>
        </pc:grpChg>
        <pc:grpChg chg="del mod">
          <ac:chgData name="Sarah Carter" userId="4b4e2a7e9c42e1b2" providerId="LiveId" clId="{5984835C-893F-4A6A-898C-C18F8B588EBF}" dt="2025-03-01T03:37:54.858" v="3439" actId="478"/>
          <ac:grpSpMkLst>
            <pc:docMk/>
            <pc:sldMk cId="1968738284" sldId="271"/>
            <ac:grpSpMk id="8" creationId="{D9C0BF31-97F2-45B8-0F8F-18DED7188AF1}"/>
          </ac:grpSpMkLst>
        </pc:grpChg>
        <pc:picChg chg="add mod topLvl">
          <ac:chgData name="Sarah Carter" userId="4b4e2a7e9c42e1b2" providerId="LiveId" clId="{5984835C-893F-4A6A-898C-C18F8B588EBF}" dt="2025-02-22T18:05:48.560" v="2914"/>
          <ac:picMkLst>
            <pc:docMk/>
            <pc:sldMk cId="1968738284" sldId="271"/>
            <ac:picMk id="3" creationId="{1CC677D8-4DC0-BC0E-7621-88A8AC601AA0}"/>
          </ac:picMkLst>
        </pc:picChg>
        <pc:picChg chg="mod">
          <ac:chgData name="Sarah Carter" userId="4b4e2a7e9c42e1b2" providerId="LiveId" clId="{5984835C-893F-4A6A-898C-C18F8B588EBF}" dt="2025-02-22T18:03:59.903" v="2459"/>
          <ac:picMkLst>
            <pc:docMk/>
            <pc:sldMk cId="1968738284" sldId="271"/>
            <ac:picMk id="9" creationId="{80CD6A52-35A0-E3A2-2647-2109371D1353}"/>
          </ac:picMkLst>
        </pc:picChg>
        <pc:picChg chg="mod">
          <ac:chgData name="Sarah Carter" userId="4b4e2a7e9c42e1b2" providerId="LiveId" clId="{5984835C-893F-4A6A-898C-C18F8B588EBF}" dt="2025-02-22T18:04:00.386" v="2493"/>
          <ac:picMkLst>
            <pc:docMk/>
            <pc:sldMk cId="1968738284" sldId="271"/>
            <ac:picMk id="43" creationId="{BDC8186C-FBB2-6D19-8975-F1D8936D13A6}"/>
          </ac:picMkLst>
        </pc:picChg>
        <pc:picChg chg="mod">
          <ac:chgData name="Sarah Carter" userId="4b4e2a7e9c42e1b2" providerId="LiveId" clId="{5984835C-893F-4A6A-898C-C18F8B588EBF}" dt="2025-02-22T18:04:00.404" v="2494"/>
          <ac:picMkLst>
            <pc:docMk/>
            <pc:sldMk cId="1968738284" sldId="271"/>
            <ac:picMk id="44" creationId="{DFF5D684-2262-ACA5-5842-069B1F49C64D}"/>
          </ac:picMkLst>
        </pc:picChg>
        <pc:picChg chg="mod">
          <ac:chgData name="Sarah Carter" userId="4b4e2a7e9c42e1b2" providerId="LiveId" clId="{5984835C-893F-4A6A-898C-C18F8B588EBF}" dt="2025-02-22T18:04:00.404" v="2495"/>
          <ac:picMkLst>
            <pc:docMk/>
            <pc:sldMk cId="1968738284" sldId="271"/>
            <ac:picMk id="45" creationId="{21F3243D-CF1E-9E9C-536C-AF71EB58115B}"/>
          </ac:picMkLst>
        </pc:picChg>
        <pc:picChg chg="mod">
          <ac:chgData name="Sarah Carter" userId="4b4e2a7e9c42e1b2" providerId="LiveId" clId="{5984835C-893F-4A6A-898C-C18F8B588EBF}" dt="2025-02-22T18:04:00.417" v="2496"/>
          <ac:picMkLst>
            <pc:docMk/>
            <pc:sldMk cId="1968738284" sldId="271"/>
            <ac:picMk id="46" creationId="{225C5DD8-C978-A985-500B-51A28FD9346A}"/>
          </ac:picMkLst>
        </pc:picChg>
        <pc:picChg chg="mod">
          <ac:chgData name="Sarah Carter" userId="4b4e2a7e9c42e1b2" providerId="LiveId" clId="{5984835C-893F-4A6A-898C-C18F8B588EBF}" dt="2025-02-22T18:04:00.417" v="2497"/>
          <ac:picMkLst>
            <pc:docMk/>
            <pc:sldMk cId="1968738284" sldId="271"/>
            <ac:picMk id="47" creationId="{C9B68BF5-1828-F9A5-A43F-8A709E051316}"/>
          </ac:picMkLst>
        </pc:picChg>
        <pc:picChg chg="add mod">
          <ac:chgData name="Sarah Carter" userId="4b4e2a7e9c42e1b2" providerId="LiveId" clId="{5984835C-893F-4A6A-898C-C18F8B588EBF}" dt="2025-02-22T18:04:00.433" v="2502"/>
          <ac:picMkLst>
            <pc:docMk/>
            <pc:sldMk cId="1968738284" sldId="271"/>
            <ac:picMk id="52" creationId="{4940B60F-717F-5FFF-2C17-B546B64E0A0E}"/>
          </ac:picMkLst>
        </pc:picChg>
        <pc:cxnChg chg="mod">
          <ac:chgData name="Sarah Carter" userId="4b4e2a7e9c42e1b2" providerId="LiveId" clId="{5984835C-893F-4A6A-898C-C18F8B588EBF}" dt="2025-02-22T18:04:00.417" v="2498"/>
          <ac:cxnSpMkLst>
            <pc:docMk/>
            <pc:sldMk cId="1968738284" sldId="271"/>
            <ac:cxnSpMk id="48" creationId="{80607D9B-1933-6232-806F-BED3B6AF79BB}"/>
          </ac:cxnSpMkLst>
        </pc:cxnChg>
      </pc:sldChg>
      <pc:sldChg chg="addSp delSp modSp add mod">
        <pc:chgData name="Sarah Carter" userId="4b4e2a7e9c42e1b2" providerId="LiveId" clId="{5984835C-893F-4A6A-898C-C18F8B588EBF}" dt="2025-03-01T03:40:09.449" v="4002"/>
        <pc:sldMkLst>
          <pc:docMk/>
          <pc:sldMk cId="2973063784" sldId="272"/>
        </pc:sldMkLst>
        <pc:spChg chg="add mod topLvl">
          <ac:chgData name="Sarah Carter" userId="4b4e2a7e9c42e1b2" providerId="LiveId" clId="{5984835C-893F-4A6A-898C-C18F8B588EBF}" dt="2025-03-01T03:35:49.457" v="3421" actId="948"/>
          <ac:spMkLst>
            <pc:docMk/>
            <pc:sldMk cId="2973063784" sldId="272"/>
            <ac:spMk id="4" creationId="{0650FACD-2EC3-ED3D-5B01-47985D3373B5}"/>
          </ac:spMkLst>
        </pc:spChg>
        <pc:spChg chg="add mod">
          <ac:chgData name="Sarah Carter" userId="4b4e2a7e9c42e1b2" providerId="LiveId" clId="{5984835C-893F-4A6A-898C-C18F8B588EBF}" dt="2025-02-22T18:04:00.449" v="2554"/>
          <ac:spMkLst>
            <pc:docMk/>
            <pc:sldMk cId="2973063784" sldId="272"/>
            <ac:spMk id="6" creationId="{3B89C12D-08C5-4352-E9DD-D0A0ECDADCC0}"/>
          </ac:spMkLst>
        </pc:spChg>
        <pc:spChg chg="add mod">
          <ac:chgData name="Sarah Carter" userId="4b4e2a7e9c42e1b2" providerId="LiveId" clId="{5984835C-893F-4A6A-898C-C18F8B588EBF}" dt="2025-03-01T03:38:59.653" v="3987" actId="948"/>
          <ac:spMkLst>
            <pc:docMk/>
            <pc:sldMk cId="2973063784" sldId="272"/>
            <ac:spMk id="7" creationId="{E7B3A5A3-83CD-4916-6085-729581C98CD2}"/>
          </ac:spMkLst>
        </pc:spChg>
        <pc:spChg chg="mod">
          <ac:chgData name="Sarah Carter" userId="4b4e2a7e9c42e1b2" providerId="LiveId" clId="{5984835C-893F-4A6A-898C-C18F8B588EBF}" dt="2025-02-22T18:04:00.449" v="2558"/>
          <ac:spMkLst>
            <pc:docMk/>
            <pc:sldMk cId="2973063784" sldId="272"/>
            <ac:spMk id="10" creationId="{AFEA53DD-C497-A677-1569-A60760B54144}"/>
          </ac:spMkLst>
        </pc:spChg>
        <pc:spChg chg="mod">
          <ac:chgData name="Sarah Carter" userId="4b4e2a7e9c42e1b2" providerId="LiveId" clId="{5984835C-893F-4A6A-898C-C18F8B588EBF}" dt="2025-02-22T18:04:00.449" v="2559"/>
          <ac:spMkLst>
            <pc:docMk/>
            <pc:sldMk cId="2973063784" sldId="272"/>
            <ac:spMk id="11" creationId="{827DB9AC-51A0-2E16-C727-08ADAE19DA62}"/>
          </ac:spMkLst>
        </pc:spChg>
        <pc:spChg chg="mod">
          <ac:chgData name="Sarah Carter" userId="4b4e2a7e9c42e1b2" providerId="LiveId" clId="{5984835C-893F-4A6A-898C-C18F8B588EBF}" dt="2025-02-22T18:04:00.449" v="2560"/>
          <ac:spMkLst>
            <pc:docMk/>
            <pc:sldMk cId="2973063784" sldId="272"/>
            <ac:spMk id="12" creationId="{C363F539-9392-A0AC-EB15-05E64FA9D7B9}"/>
          </ac:spMkLst>
        </pc:spChg>
        <pc:spChg chg="mod">
          <ac:chgData name="Sarah Carter" userId="4b4e2a7e9c42e1b2" providerId="LiveId" clId="{5984835C-893F-4A6A-898C-C18F8B588EBF}" dt="2025-02-22T18:04:00.464" v="2561"/>
          <ac:spMkLst>
            <pc:docMk/>
            <pc:sldMk cId="2973063784" sldId="272"/>
            <ac:spMk id="13" creationId="{94002018-DA54-17D5-B413-388640B10060}"/>
          </ac:spMkLst>
        </pc:spChg>
        <pc:spChg chg="mod">
          <ac:chgData name="Sarah Carter" userId="4b4e2a7e9c42e1b2" providerId="LiveId" clId="{5984835C-893F-4A6A-898C-C18F8B588EBF}" dt="2025-02-22T18:04:00.464" v="2562"/>
          <ac:spMkLst>
            <pc:docMk/>
            <pc:sldMk cId="2973063784" sldId="272"/>
            <ac:spMk id="14" creationId="{F82768E2-AE48-7488-D359-A7FA8756264F}"/>
          </ac:spMkLst>
        </pc:spChg>
        <pc:spChg chg="mod">
          <ac:chgData name="Sarah Carter" userId="4b4e2a7e9c42e1b2" providerId="LiveId" clId="{5984835C-893F-4A6A-898C-C18F8B588EBF}" dt="2025-02-22T18:04:00.464" v="2563"/>
          <ac:spMkLst>
            <pc:docMk/>
            <pc:sldMk cId="2973063784" sldId="272"/>
            <ac:spMk id="15" creationId="{CF475874-6097-934D-6D26-42C6987A9E50}"/>
          </ac:spMkLst>
        </pc:spChg>
        <pc:spChg chg="mod">
          <ac:chgData name="Sarah Carter" userId="4b4e2a7e9c42e1b2" providerId="LiveId" clId="{5984835C-893F-4A6A-898C-C18F8B588EBF}" dt="2025-02-22T18:04:00.480" v="2564"/>
          <ac:spMkLst>
            <pc:docMk/>
            <pc:sldMk cId="2973063784" sldId="272"/>
            <ac:spMk id="16" creationId="{330E0FA9-B588-CA57-CA1B-5EBF713658F9}"/>
          </ac:spMkLst>
        </pc:spChg>
        <pc:spChg chg="mod">
          <ac:chgData name="Sarah Carter" userId="4b4e2a7e9c42e1b2" providerId="LiveId" clId="{5984835C-893F-4A6A-898C-C18F8B588EBF}" dt="2025-02-22T18:04:00.485" v="2565"/>
          <ac:spMkLst>
            <pc:docMk/>
            <pc:sldMk cId="2973063784" sldId="272"/>
            <ac:spMk id="17" creationId="{9D964C0D-F300-98A9-8D21-F55069136D84}"/>
          </ac:spMkLst>
        </pc:spChg>
        <pc:spChg chg="mod">
          <ac:chgData name="Sarah Carter" userId="4b4e2a7e9c42e1b2" providerId="LiveId" clId="{5984835C-893F-4A6A-898C-C18F8B588EBF}" dt="2025-02-22T18:04:00.485" v="2566"/>
          <ac:spMkLst>
            <pc:docMk/>
            <pc:sldMk cId="2973063784" sldId="272"/>
            <ac:spMk id="18" creationId="{9D1AA850-E59B-26B6-3B29-0CAEDB0E3A09}"/>
          </ac:spMkLst>
        </pc:spChg>
        <pc:spChg chg="mod">
          <ac:chgData name="Sarah Carter" userId="4b4e2a7e9c42e1b2" providerId="LiveId" clId="{5984835C-893F-4A6A-898C-C18F8B588EBF}" dt="2025-02-22T18:04:00.496" v="2567"/>
          <ac:spMkLst>
            <pc:docMk/>
            <pc:sldMk cId="2973063784" sldId="272"/>
            <ac:spMk id="19" creationId="{F2E82AA3-FB6E-1A16-6B76-F4D5A4DBE5B8}"/>
          </ac:spMkLst>
        </pc:spChg>
        <pc:spChg chg="mod">
          <ac:chgData name="Sarah Carter" userId="4b4e2a7e9c42e1b2" providerId="LiveId" clId="{5984835C-893F-4A6A-898C-C18F8B588EBF}" dt="2025-02-22T18:04:00.505" v="2568"/>
          <ac:spMkLst>
            <pc:docMk/>
            <pc:sldMk cId="2973063784" sldId="272"/>
            <ac:spMk id="20" creationId="{91E1A649-5B57-04DC-5856-ECFA97065CB4}"/>
          </ac:spMkLst>
        </pc:spChg>
        <pc:spChg chg="mod">
          <ac:chgData name="Sarah Carter" userId="4b4e2a7e9c42e1b2" providerId="LiveId" clId="{5984835C-893F-4A6A-898C-C18F8B588EBF}" dt="2025-02-22T18:04:00.512" v="2569"/>
          <ac:spMkLst>
            <pc:docMk/>
            <pc:sldMk cId="2973063784" sldId="272"/>
            <ac:spMk id="21" creationId="{45AF3D21-7872-D8C1-99C3-3F5EF72D12C0}"/>
          </ac:spMkLst>
        </pc:spChg>
        <pc:spChg chg="mod">
          <ac:chgData name="Sarah Carter" userId="4b4e2a7e9c42e1b2" providerId="LiveId" clId="{5984835C-893F-4A6A-898C-C18F8B588EBF}" dt="2025-02-22T18:04:00.512" v="2570"/>
          <ac:spMkLst>
            <pc:docMk/>
            <pc:sldMk cId="2973063784" sldId="272"/>
            <ac:spMk id="22" creationId="{64B1A864-5640-BF54-3A43-2DFEA06C2154}"/>
          </ac:spMkLst>
        </pc:spChg>
        <pc:spChg chg="mod">
          <ac:chgData name="Sarah Carter" userId="4b4e2a7e9c42e1b2" providerId="LiveId" clId="{5984835C-893F-4A6A-898C-C18F8B588EBF}" dt="2025-02-22T18:04:00.528" v="2571"/>
          <ac:spMkLst>
            <pc:docMk/>
            <pc:sldMk cId="2973063784" sldId="272"/>
            <ac:spMk id="23" creationId="{132E9821-5892-1E25-1AB8-79B870B6B6AC}"/>
          </ac:spMkLst>
        </pc:spChg>
        <pc:spChg chg="mod">
          <ac:chgData name="Sarah Carter" userId="4b4e2a7e9c42e1b2" providerId="LiveId" clId="{5984835C-893F-4A6A-898C-C18F8B588EBF}" dt="2025-02-22T18:04:00.528" v="2572"/>
          <ac:spMkLst>
            <pc:docMk/>
            <pc:sldMk cId="2973063784" sldId="272"/>
            <ac:spMk id="24" creationId="{C46296C2-4D3F-A05E-7868-562267129087}"/>
          </ac:spMkLst>
        </pc:spChg>
        <pc:spChg chg="mod">
          <ac:chgData name="Sarah Carter" userId="4b4e2a7e9c42e1b2" providerId="LiveId" clId="{5984835C-893F-4A6A-898C-C18F8B588EBF}" dt="2025-02-22T18:04:00.544" v="2573"/>
          <ac:spMkLst>
            <pc:docMk/>
            <pc:sldMk cId="2973063784" sldId="272"/>
            <ac:spMk id="25" creationId="{973C35AB-B04D-7D34-D0A1-A8F405BA4A5D}"/>
          </ac:spMkLst>
        </pc:spChg>
        <pc:spChg chg="mod">
          <ac:chgData name="Sarah Carter" userId="4b4e2a7e9c42e1b2" providerId="LiveId" clId="{5984835C-893F-4A6A-898C-C18F8B588EBF}" dt="2025-02-22T18:04:00.559" v="2574"/>
          <ac:spMkLst>
            <pc:docMk/>
            <pc:sldMk cId="2973063784" sldId="272"/>
            <ac:spMk id="26" creationId="{E620A7A7-3CC4-06C0-ECE3-A9152606B382}"/>
          </ac:spMkLst>
        </pc:spChg>
        <pc:spChg chg="mod">
          <ac:chgData name="Sarah Carter" userId="4b4e2a7e9c42e1b2" providerId="LiveId" clId="{5984835C-893F-4A6A-898C-C18F8B588EBF}" dt="2025-02-22T18:04:00.575" v="2575"/>
          <ac:spMkLst>
            <pc:docMk/>
            <pc:sldMk cId="2973063784" sldId="272"/>
            <ac:spMk id="27" creationId="{170E95B4-122E-4300-4F7E-A298C7CE49E1}"/>
          </ac:spMkLst>
        </pc:spChg>
        <pc:spChg chg="mod">
          <ac:chgData name="Sarah Carter" userId="4b4e2a7e9c42e1b2" providerId="LiveId" clId="{5984835C-893F-4A6A-898C-C18F8B588EBF}" dt="2025-02-22T18:04:00.590" v="2576"/>
          <ac:spMkLst>
            <pc:docMk/>
            <pc:sldMk cId="2973063784" sldId="272"/>
            <ac:spMk id="28" creationId="{CCC61508-CE23-BC21-9A9C-899C3B5F3A87}"/>
          </ac:spMkLst>
        </pc:spChg>
        <pc:spChg chg="mod">
          <ac:chgData name="Sarah Carter" userId="4b4e2a7e9c42e1b2" providerId="LiveId" clId="{5984835C-893F-4A6A-898C-C18F8B588EBF}" dt="2025-02-22T18:04:00.608" v="2577"/>
          <ac:spMkLst>
            <pc:docMk/>
            <pc:sldMk cId="2973063784" sldId="272"/>
            <ac:spMk id="29" creationId="{51A5ED5D-7F6D-CA3A-0FBB-F4FF41FAE950}"/>
          </ac:spMkLst>
        </pc:spChg>
        <pc:spChg chg="mod">
          <ac:chgData name="Sarah Carter" userId="4b4e2a7e9c42e1b2" providerId="LiveId" clId="{5984835C-893F-4A6A-898C-C18F8B588EBF}" dt="2025-02-22T18:04:00.623" v="2578"/>
          <ac:spMkLst>
            <pc:docMk/>
            <pc:sldMk cId="2973063784" sldId="272"/>
            <ac:spMk id="30" creationId="{4A60E3B4-536E-A1EC-13BB-92C947DBFB3D}"/>
          </ac:spMkLst>
        </pc:spChg>
        <pc:spChg chg="mod">
          <ac:chgData name="Sarah Carter" userId="4b4e2a7e9c42e1b2" providerId="LiveId" clId="{5984835C-893F-4A6A-898C-C18F8B588EBF}" dt="2025-02-22T18:04:00.638" v="2579"/>
          <ac:spMkLst>
            <pc:docMk/>
            <pc:sldMk cId="2973063784" sldId="272"/>
            <ac:spMk id="31" creationId="{94F385BB-8BA8-7BA3-0344-C1128C437630}"/>
          </ac:spMkLst>
        </pc:spChg>
        <pc:spChg chg="mod">
          <ac:chgData name="Sarah Carter" userId="4b4e2a7e9c42e1b2" providerId="LiveId" clId="{5984835C-893F-4A6A-898C-C18F8B588EBF}" dt="2025-02-22T18:04:00.655" v="2580"/>
          <ac:spMkLst>
            <pc:docMk/>
            <pc:sldMk cId="2973063784" sldId="272"/>
            <ac:spMk id="32" creationId="{E32AE6B2-1544-2A28-C256-FBEF7E57F7CA}"/>
          </ac:spMkLst>
        </pc:spChg>
        <pc:spChg chg="mod">
          <ac:chgData name="Sarah Carter" userId="4b4e2a7e9c42e1b2" providerId="LiveId" clId="{5984835C-893F-4A6A-898C-C18F8B588EBF}" dt="2025-02-22T18:04:00.670" v="2581"/>
          <ac:spMkLst>
            <pc:docMk/>
            <pc:sldMk cId="2973063784" sldId="272"/>
            <ac:spMk id="33" creationId="{B6BBD436-457E-D5F7-3E05-2B3D7442D4FF}"/>
          </ac:spMkLst>
        </pc:spChg>
        <pc:spChg chg="mod">
          <ac:chgData name="Sarah Carter" userId="4b4e2a7e9c42e1b2" providerId="LiveId" clId="{5984835C-893F-4A6A-898C-C18F8B588EBF}" dt="2025-02-22T18:04:00.685" v="2582"/>
          <ac:spMkLst>
            <pc:docMk/>
            <pc:sldMk cId="2973063784" sldId="272"/>
            <ac:spMk id="34" creationId="{554CF8EA-CCE7-FE71-4B48-D77C58577E19}"/>
          </ac:spMkLst>
        </pc:spChg>
        <pc:spChg chg="mod">
          <ac:chgData name="Sarah Carter" userId="4b4e2a7e9c42e1b2" providerId="LiveId" clId="{5984835C-893F-4A6A-898C-C18F8B588EBF}" dt="2025-02-22T18:04:00.717" v="2583"/>
          <ac:spMkLst>
            <pc:docMk/>
            <pc:sldMk cId="2973063784" sldId="272"/>
            <ac:spMk id="35" creationId="{4186D179-3CC8-B446-31A8-AB226C9E963A}"/>
          </ac:spMkLst>
        </pc:spChg>
        <pc:spChg chg="mod">
          <ac:chgData name="Sarah Carter" userId="4b4e2a7e9c42e1b2" providerId="LiveId" clId="{5984835C-893F-4A6A-898C-C18F8B588EBF}" dt="2025-02-22T18:04:00.750" v="2584"/>
          <ac:spMkLst>
            <pc:docMk/>
            <pc:sldMk cId="2973063784" sldId="272"/>
            <ac:spMk id="36" creationId="{E40C7063-5200-4969-3114-AB01F7B437E7}"/>
          </ac:spMkLst>
        </pc:spChg>
        <pc:spChg chg="mod">
          <ac:chgData name="Sarah Carter" userId="4b4e2a7e9c42e1b2" providerId="LiveId" clId="{5984835C-893F-4A6A-898C-C18F8B588EBF}" dt="2025-02-22T18:04:00.780" v="2585"/>
          <ac:spMkLst>
            <pc:docMk/>
            <pc:sldMk cId="2973063784" sldId="272"/>
            <ac:spMk id="37" creationId="{9906DC47-4620-E134-ECA4-BAE1A4D2D987}"/>
          </ac:spMkLst>
        </pc:spChg>
        <pc:spChg chg="mod">
          <ac:chgData name="Sarah Carter" userId="4b4e2a7e9c42e1b2" providerId="LiveId" clId="{5984835C-893F-4A6A-898C-C18F8B588EBF}" dt="2025-02-22T18:04:00.812" v="2586"/>
          <ac:spMkLst>
            <pc:docMk/>
            <pc:sldMk cId="2973063784" sldId="272"/>
            <ac:spMk id="38" creationId="{B48A7CB0-C1CE-0AA6-3C3E-414DDEF609CC}"/>
          </ac:spMkLst>
        </pc:spChg>
        <pc:spChg chg="mod">
          <ac:chgData name="Sarah Carter" userId="4b4e2a7e9c42e1b2" providerId="LiveId" clId="{5984835C-893F-4A6A-898C-C18F8B588EBF}" dt="2025-02-22T18:04:00.843" v="2587"/>
          <ac:spMkLst>
            <pc:docMk/>
            <pc:sldMk cId="2973063784" sldId="272"/>
            <ac:spMk id="39" creationId="{6A2FAB61-D085-B5A7-BE67-9A221A99F537}"/>
          </ac:spMkLst>
        </pc:spChg>
        <pc:spChg chg="mod">
          <ac:chgData name="Sarah Carter" userId="4b4e2a7e9c42e1b2" providerId="LiveId" clId="{5984835C-893F-4A6A-898C-C18F8B588EBF}" dt="2025-02-22T18:04:00.884" v="2588"/>
          <ac:spMkLst>
            <pc:docMk/>
            <pc:sldMk cId="2973063784" sldId="272"/>
            <ac:spMk id="40" creationId="{2D64FFBF-09AB-E381-898D-F0EF8816D348}"/>
          </ac:spMkLst>
        </pc:spChg>
        <pc:spChg chg="mod">
          <ac:chgData name="Sarah Carter" userId="4b4e2a7e9c42e1b2" providerId="LiveId" clId="{5984835C-893F-4A6A-898C-C18F8B588EBF}" dt="2025-02-22T18:04:00.929" v="2589"/>
          <ac:spMkLst>
            <pc:docMk/>
            <pc:sldMk cId="2973063784" sldId="272"/>
            <ac:spMk id="41" creationId="{786C4507-13DD-DDD9-BFD2-EBB5AE1854C8}"/>
          </ac:spMkLst>
        </pc:spChg>
        <pc:spChg chg="mod">
          <ac:chgData name="Sarah Carter" userId="4b4e2a7e9c42e1b2" providerId="LiveId" clId="{5984835C-893F-4A6A-898C-C18F8B588EBF}" dt="2025-02-22T18:04:00.969" v="2590"/>
          <ac:spMkLst>
            <pc:docMk/>
            <pc:sldMk cId="2973063784" sldId="272"/>
            <ac:spMk id="42" creationId="{51D08CA1-7C23-95BE-13DD-D1B1895EF730}"/>
          </ac:spMkLst>
        </pc:spChg>
        <pc:spChg chg="mod">
          <ac:chgData name="Sarah Carter" userId="4b4e2a7e9c42e1b2" providerId="LiveId" clId="{5984835C-893F-4A6A-898C-C18F8B588EBF}" dt="2025-02-22T18:04:01.004" v="2597"/>
          <ac:spMkLst>
            <pc:docMk/>
            <pc:sldMk cId="2973063784" sldId="272"/>
            <ac:spMk id="49" creationId="{99C87025-2E87-BDF3-A4CE-1A4B831A4A65}"/>
          </ac:spMkLst>
        </pc:spChg>
        <pc:spChg chg="mod">
          <ac:chgData name="Sarah Carter" userId="4b4e2a7e9c42e1b2" providerId="LiveId" clId="{5984835C-893F-4A6A-898C-C18F8B588EBF}" dt="2025-02-22T18:04:01.017" v="2598"/>
          <ac:spMkLst>
            <pc:docMk/>
            <pc:sldMk cId="2973063784" sldId="272"/>
            <ac:spMk id="50" creationId="{9670AA3A-2F56-2B6F-8827-3E82BF8B64EF}"/>
          </ac:spMkLst>
        </pc:spChg>
        <pc:spChg chg="add mod">
          <ac:chgData name="Sarah Carter" userId="4b4e2a7e9c42e1b2" providerId="LiveId" clId="{5984835C-893F-4A6A-898C-C18F8B588EBF}" dt="2025-02-22T18:04:01.017" v="2599"/>
          <ac:spMkLst>
            <pc:docMk/>
            <pc:sldMk cId="2973063784" sldId="272"/>
            <ac:spMk id="51" creationId="{F8D835EB-B07F-0B77-D5D1-9DBBA35975F0}"/>
          </ac:spMkLst>
        </pc:spChg>
        <pc:spChg chg="mod">
          <ac:chgData name="Sarah Carter" userId="4b4e2a7e9c42e1b2" providerId="LiveId" clId="{5984835C-893F-4A6A-898C-C18F8B588EBF}" dt="2025-03-01T03:38:28.242" v="3645"/>
          <ac:spMkLst>
            <pc:docMk/>
            <pc:sldMk cId="2973063784" sldId="272"/>
            <ac:spMk id="57" creationId="{F1E7B6F3-3B42-DB81-DC6D-2A70CD7D1BD5}"/>
          </ac:spMkLst>
        </pc:spChg>
        <pc:spChg chg="mod">
          <ac:chgData name="Sarah Carter" userId="4b4e2a7e9c42e1b2" providerId="LiveId" clId="{5984835C-893F-4A6A-898C-C18F8B588EBF}" dt="2025-03-01T03:38:28.242" v="3645"/>
          <ac:spMkLst>
            <pc:docMk/>
            <pc:sldMk cId="2973063784" sldId="272"/>
            <ac:spMk id="60" creationId="{1E24B149-C28F-C27F-638D-4A0F8BB83826}"/>
          </ac:spMkLst>
        </pc:spChg>
        <pc:spChg chg="mod">
          <ac:chgData name="Sarah Carter" userId="4b4e2a7e9c42e1b2" providerId="LiveId" clId="{5984835C-893F-4A6A-898C-C18F8B588EBF}" dt="2025-03-01T03:38:28.242" v="3645"/>
          <ac:spMkLst>
            <pc:docMk/>
            <pc:sldMk cId="2973063784" sldId="272"/>
            <ac:spMk id="62" creationId="{47DA4DF3-4B64-E5A2-CBCF-2274AC40D450}"/>
          </ac:spMkLst>
        </pc:spChg>
        <pc:spChg chg="mod">
          <ac:chgData name="Sarah Carter" userId="4b4e2a7e9c42e1b2" providerId="LiveId" clId="{5984835C-893F-4A6A-898C-C18F8B588EBF}" dt="2025-03-01T03:38:28.242" v="3645"/>
          <ac:spMkLst>
            <pc:docMk/>
            <pc:sldMk cId="2973063784" sldId="272"/>
            <ac:spMk id="66" creationId="{1583F5D6-73AE-9BF0-AA0C-E1698F57CFEF}"/>
          </ac:spMkLst>
        </pc:spChg>
        <pc:spChg chg="mod">
          <ac:chgData name="Sarah Carter" userId="4b4e2a7e9c42e1b2" providerId="LiveId" clId="{5984835C-893F-4A6A-898C-C18F8B588EBF}" dt="2025-03-01T03:38:28.242" v="3645"/>
          <ac:spMkLst>
            <pc:docMk/>
            <pc:sldMk cId="2973063784" sldId="272"/>
            <ac:spMk id="72" creationId="{9A0F85A1-3C29-C863-15D8-A119F1D117D0}"/>
          </ac:spMkLst>
        </pc:spChg>
        <pc:spChg chg="mod">
          <ac:chgData name="Sarah Carter" userId="4b4e2a7e9c42e1b2" providerId="LiveId" clId="{5984835C-893F-4A6A-898C-C18F8B588EBF}" dt="2025-03-01T03:38:28.242" v="3645"/>
          <ac:spMkLst>
            <pc:docMk/>
            <pc:sldMk cId="2973063784" sldId="272"/>
            <ac:spMk id="76" creationId="{192ADEA3-B54B-A18B-A33B-AEC4DD794443}"/>
          </ac:spMkLst>
        </pc:spChg>
        <pc:spChg chg="mod">
          <ac:chgData name="Sarah Carter" userId="4b4e2a7e9c42e1b2" providerId="LiveId" clId="{5984835C-893F-4A6A-898C-C18F8B588EBF}" dt="2025-03-01T03:38:28.242" v="3645"/>
          <ac:spMkLst>
            <pc:docMk/>
            <pc:sldMk cId="2973063784" sldId="272"/>
            <ac:spMk id="80" creationId="{C3170EE0-4CD8-CB4D-7CFD-976D65751171}"/>
          </ac:spMkLst>
        </pc:spChg>
        <pc:spChg chg="mod">
          <ac:chgData name="Sarah Carter" userId="4b4e2a7e9c42e1b2" providerId="LiveId" clId="{5984835C-893F-4A6A-898C-C18F8B588EBF}" dt="2025-03-01T03:38:28.242" v="3645"/>
          <ac:spMkLst>
            <pc:docMk/>
            <pc:sldMk cId="2973063784" sldId="272"/>
            <ac:spMk id="81" creationId="{0E38B36F-74B9-51FE-B156-19A80E11D206}"/>
          </ac:spMkLst>
        </pc:spChg>
        <pc:spChg chg="mod">
          <ac:chgData name="Sarah Carter" userId="4b4e2a7e9c42e1b2" providerId="LiveId" clId="{5984835C-893F-4A6A-898C-C18F8B588EBF}" dt="2025-03-01T03:38:28.242" v="3645"/>
          <ac:spMkLst>
            <pc:docMk/>
            <pc:sldMk cId="2973063784" sldId="272"/>
            <ac:spMk id="82" creationId="{A7E853E8-5DFB-6D99-BBEA-507E174C5AB3}"/>
          </ac:spMkLst>
        </pc:spChg>
        <pc:spChg chg="mod">
          <ac:chgData name="Sarah Carter" userId="4b4e2a7e9c42e1b2" providerId="LiveId" clId="{5984835C-893F-4A6A-898C-C18F8B588EBF}" dt="2025-03-01T03:38:28.242" v="3645"/>
          <ac:spMkLst>
            <pc:docMk/>
            <pc:sldMk cId="2973063784" sldId="272"/>
            <ac:spMk id="84" creationId="{F5676CBB-BAB0-62A7-B69D-E37B6548A524}"/>
          </ac:spMkLst>
        </pc:spChg>
        <pc:spChg chg="add mod">
          <ac:chgData name="Sarah Carter" userId="4b4e2a7e9c42e1b2" providerId="LiveId" clId="{5984835C-893F-4A6A-898C-C18F8B588EBF}" dt="2025-03-01T03:40:09.449" v="4002"/>
          <ac:spMkLst>
            <pc:docMk/>
            <pc:sldMk cId="2973063784" sldId="272"/>
            <ac:spMk id="94" creationId="{00006894-FDA4-4C8B-2BFB-92E71ECFAE5B}"/>
          </ac:spMkLst>
        </pc:spChg>
        <pc:grpChg chg="mod">
          <ac:chgData name="Sarah Carter" userId="4b4e2a7e9c42e1b2" providerId="LiveId" clId="{5984835C-893F-4A6A-898C-C18F8B588EBF}" dt="2025-03-01T03:38:28.242" v="3644" actId="1076"/>
          <ac:grpSpMkLst>
            <pc:docMk/>
            <pc:sldMk cId="2973063784" sldId="272"/>
            <ac:grpSpMk id="2" creationId="{B910C8E7-7B87-A81C-7AE1-F6342302AB0D}"/>
          </ac:grpSpMkLst>
        </pc:grpChg>
        <pc:grpChg chg="del mod">
          <ac:chgData name="Sarah Carter" userId="4b4e2a7e9c42e1b2" providerId="LiveId" clId="{5984835C-893F-4A6A-898C-C18F8B588EBF}" dt="2025-03-01T03:37:57.643" v="3440" actId="478"/>
          <ac:grpSpMkLst>
            <pc:docMk/>
            <pc:sldMk cId="2973063784" sldId="272"/>
            <ac:grpSpMk id="8" creationId="{98FA656A-E2B9-1930-9D64-478B736039D5}"/>
          </ac:grpSpMkLst>
        </pc:grpChg>
        <pc:picChg chg="add mod topLvl">
          <ac:chgData name="Sarah Carter" userId="4b4e2a7e9c42e1b2" providerId="LiveId" clId="{5984835C-893F-4A6A-898C-C18F8B588EBF}" dt="2025-02-22T18:05:48.560" v="2922"/>
          <ac:picMkLst>
            <pc:docMk/>
            <pc:sldMk cId="2973063784" sldId="272"/>
            <ac:picMk id="3" creationId="{F6FDB27C-BEFE-4370-9D22-7FAAA75B0F34}"/>
          </ac:picMkLst>
        </pc:picChg>
        <pc:picChg chg="mod">
          <ac:chgData name="Sarah Carter" userId="4b4e2a7e9c42e1b2" providerId="LiveId" clId="{5984835C-893F-4A6A-898C-C18F8B588EBF}" dt="2025-02-22T18:04:00.449" v="2557"/>
          <ac:picMkLst>
            <pc:docMk/>
            <pc:sldMk cId="2973063784" sldId="272"/>
            <ac:picMk id="9" creationId="{241F4F8E-4A61-0B6A-DA93-9C9F3CA59F68}"/>
          </ac:picMkLst>
        </pc:picChg>
        <pc:picChg chg="mod">
          <ac:chgData name="Sarah Carter" userId="4b4e2a7e9c42e1b2" providerId="LiveId" clId="{5984835C-893F-4A6A-898C-C18F8B588EBF}" dt="2025-02-22T18:04:00.969" v="2591"/>
          <ac:picMkLst>
            <pc:docMk/>
            <pc:sldMk cId="2973063784" sldId="272"/>
            <ac:picMk id="43" creationId="{8CB1F5C9-A51A-0D17-52F2-56CD10E344A9}"/>
          </ac:picMkLst>
        </pc:picChg>
        <pc:picChg chg="mod">
          <ac:chgData name="Sarah Carter" userId="4b4e2a7e9c42e1b2" providerId="LiveId" clId="{5984835C-893F-4A6A-898C-C18F8B588EBF}" dt="2025-02-22T18:04:00.969" v="2592"/>
          <ac:picMkLst>
            <pc:docMk/>
            <pc:sldMk cId="2973063784" sldId="272"/>
            <ac:picMk id="44" creationId="{E6E3BE13-AF28-4275-F683-7128CF731FB3}"/>
          </ac:picMkLst>
        </pc:picChg>
        <pc:picChg chg="mod">
          <ac:chgData name="Sarah Carter" userId="4b4e2a7e9c42e1b2" providerId="LiveId" clId="{5984835C-893F-4A6A-898C-C18F8B588EBF}" dt="2025-02-22T18:04:00.985" v="2593"/>
          <ac:picMkLst>
            <pc:docMk/>
            <pc:sldMk cId="2973063784" sldId="272"/>
            <ac:picMk id="45" creationId="{F96D7DB2-A492-5E90-F1BC-9291F27456B1}"/>
          </ac:picMkLst>
        </pc:picChg>
        <pc:picChg chg="mod">
          <ac:chgData name="Sarah Carter" userId="4b4e2a7e9c42e1b2" providerId="LiveId" clId="{5984835C-893F-4A6A-898C-C18F8B588EBF}" dt="2025-02-22T18:04:00.985" v="2594"/>
          <ac:picMkLst>
            <pc:docMk/>
            <pc:sldMk cId="2973063784" sldId="272"/>
            <ac:picMk id="46" creationId="{4DE6726E-8E09-EFF8-913A-59821E710C02}"/>
          </ac:picMkLst>
        </pc:picChg>
        <pc:picChg chg="mod">
          <ac:chgData name="Sarah Carter" userId="4b4e2a7e9c42e1b2" providerId="LiveId" clId="{5984835C-893F-4A6A-898C-C18F8B588EBF}" dt="2025-02-22T18:04:01.004" v="2595"/>
          <ac:picMkLst>
            <pc:docMk/>
            <pc:sldMk cId="2973063784" sldId="272"/>
            <ac:picMk id="47" creationId="{88698141-2278-F661-EF83-96AC74C01445}"/>
          </ac:picMkLst>
        </pc:picChg>
        <pc:picChg chg="add mod">
          <ac:chgData name="Sarah Carter" userId="4b4e2a7e9c42e1b2" providerId="LiveId" clId="{5984835C-893F-4A6A-898C-C18F8B588EBF}" dt="2025-02-22T18:04:01.017" v="2600"/>
          <ac:picMkLst>
            <pc:docMk/>
            <pc:sldMk cId="2973063784" sldId="272"/>
            <ac:picMk id="52" creationId="{BC6071A1-9399-D37A-6A4C-A279855BB4CC}"/>
          </ac:picMkLst>
        </pc:picChg>
        <pc:cxnChg chg="mod">
          <ac:chgData name="Sarah Carter" userId="4b4e2a7e9c42e1b2" providerId="LiveId" clId="{5984835C-893F-4A6A-898C-C18F8B588EBF}" dt="2025-02-22T18:04:01.004" v="2596"/>
          <ac:cxnSpMkLst>
            <pc:docMk/>
            <pc:sldMk cId="2973063784" sldId="272"/>
            <ac:cxnSpMk id="48" creationId="{49F29BB5-ED4D-4F06-953F-CF279B93954A}"/>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2"/>
          </a:xfrm>
        </p:spPr>
        <p:txBody>
          <a:bodyPr anchor="b"/>
          <a:lstStyle>
            <a:lvl1pPr algn="ctr">
              <a:defRPr sz="3045"/>
            </a:lvl1pPr>
          </a:lstStyle>
          <a:p>
            <a:r>
              <a:rPr lang="en-US"/>
              <a:t>Click to edit Master title style</a:t>
            </a:r>
            <a:endParaRPr lang="en-US" dirty="0"/>
          </a:p>
        </p:txBody>
      </p:sp>
      <p:sp>
        <p:nvSpPr>
          <p:cNvPr id="3" name="Subtitle 2"/>
          <p:cNvSpPr>
            <a:spLocks noGrp="1"/>
          </p:cNvSpPr>
          <p:nvPr>
            <p:ph type="subTitle" idx="1"/>
          </p:nvPr>
        </p:nvSpPr>
        <p:spPr>
          <a:xfrm>
            <a:off x="971550" y="5282990"/>
            <a:ext cx="5829300" cy="2428451"/>
          </a:xfrm>
        </p:spPr>
        <p:txBody>
          <a:bodyPr/>
          <a:lstStyle>
            <a:lvl1pPr marL="0" indent="0" algn="ctr">
              <a:buNone/>
              <a:defRPr sz="1218"/>
            </a:lvl1pPr>
            <a:lvl2pPr marL="232032" indent="0" algn="ctr">
              <a:buNone/>
              <a:defRPr sz="1015"/>
            </a:lvl2pPr>
            <a:lvl3pPr marL="464063" indent="0" algn="ctr">
              <a:buNone/>
              <a:defRPr sz="913"/>
            </a:lvl3pPr>
            <a:lvl4pPr marL="696095" indent="0" algn="ctr">
              <a:buNone/>
              <a:defRPr sz="812"/>
            </a:lvl4pPr>
            <a:lvl5pPr marL="928126" indent="0" algn="ctr">
              <a:buNone/>
              <a:defRPr sz="812"/>
            </a:lvl5pPr>
            <a:lvl6pPr marL="1160157" indent="0" algn="ctr">
              <a:buNone/>
              <a:defRPr sz="812"/>
            </a:lvl6pPr>
            <a:lvl7pPr marL="1392189" indent="0" algn="ctr">
              <a:buNone/>
              <a:defRPr sz="812"/>
            </a:lvl7pPr>
            <a:lvl8pPr marL="1624221" indent="0" algn="ctr">
              <a:buNone/>
              <a:defRPr sz="812"/>
            </a:lvl8pPr>
            <a:lvl9pPr marL="1856252" indent="0" algn="ctr">
              <a:buNone/>
              <a:defRPr sz="81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52343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608580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6" y="535520"/>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5" y="535520"/>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869620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300962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6" y="2507618"/>
            <a:ext cx="6703695" cy="4184014"/>
          </a:xfrm>
        </p:spPr>
        <p:txBody>
          <a:bodyPr anchor="b"/>
          <a:lstStyle>
            <a:lvl1pPr>
              <a:defRPr sz="3045"/>
            </a:lvl1pPr>
          </a:lstStyle>
          <a:p>
            <a:r>
              <a:rPr lang="en-US"/>
              <a:t>Click to edit Master title style</a:t>
            </a:r>
            <a:endParaRPr lang="en-US" dirty="0"/>
          </a:p>
        </p:txBody>
      </p:sp>
      <p:sp>
        <p:nvSpPr>
          <p:cNvPr id="3" name="Text Placeholder 2"/>
          <p:cNvSpPr>
            <a:spLocks noGrp="1"/>
          </p:cNvSpPr>
          <p:nvPr>
            <p:ph type="body" idx="1"/>
          </p:nvPr>
        </p:nvSpPr>
        <p:spPr>
          <a:xfrm>
            <a:off x="530306" y="6731215"/>
            <a:ext cx="6703695" cy="2200274"/>
          </a:xfrm>
        </p:spPr>
        <p:txBody>
          <a:bodyPr/>
          <a:lstStyle>
            <a:lvl1pPr marL="0" indent="0">
              <a:buNone/>
              <a:defRPr sz="1218">
                <a:solidFill>
                  <a:schemeClr val="tx1">
                    <a:tint val="82000"/>
                  </a:schemeClr>
                </a:solidFill>
              </a:defRPr>
            </a:lvl1pPr>
            <a:lvl2pPr marL="232032" indent="0">
              <a:buNone/>
              <a:defRPr sz="1015">
                <a:solidFill>
                  <a:schemeClr val="tx1">
                    <a:tint val="82000"/>
                  </a:schemeClr>
                </a:solidFill>
              </a:defRPr>
            </a:lvl2pPr>
            <a:lvl3pPr marL="464063" indent="0">
              <a:buNone/>
              <a:defRPr sz="913">
                <a:solidFill>
                  <a:schemeClr val="tx1">
                    <a:tint val="82000"/>
                  </a:schemeClr>
                </a:solidFill>
              </a:defRPr>
            </a:lvl3pPr>
            <a:lvl4pPr marL="696095" indent="0">
              <a:buNone/>
              <a:defRPr sz="812">
                <a:solidFill>
                  <a:schemeClr val="tx1">
                    <a:tint val="82000"/>
                  </a:schemeClr>
                </a:solidFill>
              </a:defRPr>
            </a:lvl4pPr>
            <a:lvl5pPr marL="928126" indent="0">
              <a:buNone/>
              <a:defRPr sz="812">
                <a:solidFill>
                  <a:schemeClr val="tx1">
                    <a:tint val="82000"/>
                  </a:schemeClr>
                </a:solidFill>
              </a:defRPr>
            </a:lvl5pPr>
            <a:lvl6pPr marL="1160157" indent="0">
              <a:buNone/>
              <a:defRPr sz="812">
                <a:solidFill>
                  <a:schemeClr val="tx1">
                    <a:tint val="82000"/>
                  </a:schemeClr>
                </a:solidFill>
              </a:defRPr>
            </a:lvl6pPr>
            <a:lvl7pPr marL="1392189" indent="0">
              <a:buNone/>
              <a:defRPr sz="812">
                <a:solidFill>
                  <a:schemeClr val="tx1">
                    <a:tint val="82000"/>
                  </a:schemeClr>
                </a:solidFill>
              </a:defRPr>
            </a:lvl7pPr>
            <a:lvl8pPr marL="1624221" indent="0">
              <a:buNone/>
              <a:defRPr sz="812">
                <a:solidFill>
                  <a:schemeClr val="tx1">
                    <a:tint val="82000"/>
                  </a:schemeClr>
                </a:solidFill>
              </a:defRPr>
            </a:lvl8pPr>
            <a:lvl9pPr marL="1856252" indent="0">
              <a:buNone/>
              <a:defRPr sz="812">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241876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209977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6" y="535522"/>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1218" b="1"/>
            </a:lvl1pPr>
            <a:lvl2pPr marL="232032" indent="0">
              <a:buNone/>
              <a:defRPr sz="1015" b="1"/>
            </a:lvl2pPr>
            <a:lvl3pPr marL="464063" indent="0">
              <a:buNone/>
              <a:defRPr sz="913" b="1"/>
            </a:lvl3pPr>
            <a:lvl4pPr marL="696095" indent="0">
              <a:buNone/>
              <a:defRPr sz="812" b="1"/>
            </a:lvl4pPr>
            <a:lvl5pPr marL="928126" indent="0">
              <a:buNone/>
              <a:defRPr sz="812" b="1"/>
            </a:lvl5pPr>
            <a:lvl6pPr marL="1160157" indent="0">
              <a:buNone/>
              <a:defRPr sz="812" b="1"/>
            </a:lvl6pPr>
            <a:lvl7pPr marL="1392189" indent="0">
              <a:buNone/>
              <a:defRPr sz="812" b="1"/>
            </a:lvl7pPr>
            <a:lvl8pPr marL="1624221" indent="0">
              <a:buNone/>
              <a:defRPr sz="812" b="1"/>
            </a:lvl8pPr>
            <a:lvl9pPr marL="1856252" indent="0">
              <a:buNone/>
              <a:defRPr sz="812"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1218" b="1"/>
            </a:lvl1pPr>
            <a:lvl2pPr marL="232032" indent="0">
              <a:buNone/>
              <a:defRPr sz="1015" b="1"/>
            </a:lvl2pPr>
            <a:lvl3pPr marL="464063" indent="0">
              <a:buNone/>
              <a:defRPr sz="913" b="1"/>
            </a:lvl3pPr>
            <a:lvl4pPr marL="696095" indent="0">
              <a:buNone/>
              <a:defRPr sz="812" b="1"/>
            </a:lvl4pPr>
            <a:lvl5pPr marL="928126" indent="0">
              <a:buNone/>
              <a:defRPr sz="812" b="1"/>
            </a:lvl5pPr>
            <a:lvl6pPr marL="1160157" indent="0">
              <a:buNone/>
              <a:defRPr sz="812" b="1"/>
            </a:lvl6pPr>
            <a:lvl7pPr marL="1392189" indent="0">
              <a:buNone/>
              <a:defRPr sz="812" b="1"/>
            </a:lvl7pPr>
            <a:lvl8pPr marL="1624221" indent="0">
              <a:buNone/>
              <a:defRPr sz="812" b="1"/>
            </a:lvl8pPr>
            <a:lvl9pPr marL="1856252" indent="0">
              <a:buNone/>
              <a:defRPr sz="812"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4F14C6-0517-4557-AAC4-CDE6E70E3AD7}" type="datetimeFigureOut">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943135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4F14C6-0517-4557-AAC4-CDE6E70E3AD7}" type="datetimeFigureOut">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618179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4F14C6-0517-4557-AAC4-CDE6E70E3AD7}" type="datetimeFigureOut">
              <a:rPr lang="en-US" smtClean="0"/>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40023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670560"/>
            <a:ext cx="2506801" cy="2346960"/>
          </a:xfrm>
        </p:spPr>
        <p:txBody>
          <a:bodyPr anchor="b"/>
          <a:lstStyle>
            <a:lvl1pPr>
              <a:defRPr sz="1624"/>
            </a:lvl1pPr>
          </a:lstStyle>
          <a:p>
            <a:r>
              <a:rPr lang="en-US"/>
              <a:t>Click to edit Master title style</a:t>
            </a:r>
            <a:endParaRPr lang="en-US" dirty="0"/>
          </a:p>
        </p:txBody>
      </p:sp>
      <p:sp>
        <p:nvSpPr>
          <p:cNvPr id="3" name="Content Placeholder 2"/>
          <p:cNvSpPr>
            <a:spLocks noGrp="1"/>
          </p:cNvSpPr>
          <p:nvPr>
            <p:ph idx="1"/>
          </p:nvPr>
        </p:nvSpPr>
        <p:spPr>
          <a:xfrm>
            <a:off x="3304282" y="1448229"/>
            <a:ext cx="3934778" cy="7147982"/>
          </a:xfrm>
        </p:spPr>
        <p:txBody>
          <a:bodyPr/>
          <a:lstStyle>
            <a:lvl1pPr>
              <a:defRPr sz="1624"/>
            </a:lvl1pPr>
            <a:lvl2pPr>
              <a:defRPr sz="1421"/>
            </a:lvl2pPr>
            <a:lvl3pPr>
              <a:defRPr sz="1218"/>
            </a:lvl3pPr>
            <a:lvl4pPr>
              <a:defRPr sz="1015"/>
            </a:lvl4pPr>
            <a:lvl5pPr>
              <a:defRPr sz="1015"/>
            </a:lvl5pPr>
            <a:lvl6pPr>
              <a:defRPr sz="1015"/>
            </a:lvl6pPr>
            <a:lvl7pPr>
              <a:defRPr sz="1015"/>
            </a:lvl7pPr>
            <a:lvl8pPr>
              <a:defRPr sz="1015"/>
            </a:lvl8pPr>
            <a:lvl9pPr>
              <a:defRPr sz="10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7" y="3017523"/>
            <a:ext cx="2506801" cy="5590329"/>
          </a:xfrm>
        </p:spPr>
        <p:txBody>
          <a:bodyPr/>
          <a:lstStyle>
            <a:lvl1pPr marL="0" indent="0">
              <a:buNone/>
              <a:defRPr sz="812"/>
            </a:lvl1pPr>
            <a:lvl2pPr marL="232032" indent="0">
              <a:buNone/>
              <a:defRPr sz="711"/>
            </a:lvl2pPr>
            <a:lvl3pPr marL="464063" indent="0">
              <a:buNone/>
              <a:defRPr sz="609"/>
            </a:lvl3pPr>
            <a:lvl4pPr marL="696095" indent="0">
              <a:buNone/>
              <a:defRPr sz="508"/>
            </a:lvl4pPr>
            <a:lvl5pPr marL="928126" indent="0">
              <a:buNone/>
              <a:defRPr sz="508"/>
            </a:lvl5pPr>
            <a:lvl6pPr marL="1160157" indent="0">
              <a:buNone/>
              <a:defRPr sz="508"/>
            </a:lvl6pPr>
            <a:lvl7pPr marL="1392189" indent="0">
              <a:buNone/>
              <a:defRPr sz="508"/>
            </a:lvl7pPr>
            <a:lvl8pPr marL="1624221" indent="0">
              <a:buNone/>
              <a:defRPr sz="508"/>
            </a:lvl8pPr>
            <a:lvl9pPr marL="1856252" indent="0">
              <a:buNone/>
              <a:defRPr sz="508"/>
            </a:lvl9pPr>
          </a:lstStyle>
          <a:p>
            <a:pPr lvl="0"/>
            <a:r>
              <a:rPr lang="en-US"/>
              <a:t>Click to edit Master text styles</a:t>
            </a:r>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708136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670560"/>
            <a:ext cx="2506801" cy="2346960"/>
          </a:xfrm>
        </p:spPr>
        <p:txBody>
          <a:bodyPr anchor="b"/>
          <a:lstStyle>
            <a:lvl1pPr>
              <a:defRPr sz="1624"/>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9"/>
            <a:ext cx="3934778" cy="7147982"/>
          </a:xfrm>
        </p:spPr>
        <p:txBody>
          <a:bodyPr anchor="t"/>
          <a:lstStyle>
            <a:lvl1pPr marL="0" indent="0">
              <a:buNone/>
              <a:defRPr sz="1624"/>
            </a:lvl1pPr>
            <a:lvl2pPr marL="232032" indent="0">
              <a:buNone/>
              <a:defRPr sz="1421"/>
            </a:lvl2pPr>
            <a:lvl3pPr marL="464063" indent="0">
              <a:buNone/>
              <a:defRPr sz="1218"/>
            </a:lvl3pPr>
            <a:lvl4pPr marL="696095" indent="0">
              <a:buNone/>
              <a:defRPr sz="1015"/>
            </a:lvl4pPr>
            <a:lvl5pPr marL="928126" indent="0">
              <a:buNone/>
              <a:defRPr sz="1015"/>
            </a:lvl5pPr>
            <a:lvl6pPr marL="1160157" indent="0">
              <a:buNone/>
              <a:defRPr sz="1015"/>
            </a:lvl6pPr>
            <a:lvl7pPr marL="1392189" indent="0">
              <a:buNone/>
              <a:defRPr sz="1015"/>
            </a:lvl7pPr>
            <a:lvl8pPr marL="1624221" indent="0">
              <a:buNone/>
              <a:defRPr sz="1015"/>
            </a:lvl8pPr>
            <a:lvl9pPr marL="1856252" indent="0">
              <a:buNone/>
              <a:defRPr sz="1015"/>
            </a:lvl9pPr>
          </a:lstStyle>
          <a:p>
            <a:r>
              <a:rPr lang="en-US"/>
              <a:t>Click icon to add picture</a:t>
            </a:r>
            <a:endParaRPr lang="en-US" dirty="0"/>
          </a:p>
        </p:txBody>
      </p:sp>
      <p:sp>
        <p:nvSpPr>
          <p:cNvPr id="4" name="Text Placeholder 3"/>
          <p:cNvSpPr>
            <a:spLocks noGrp="1"/>
          </p:cNvSpPr>
          <p:nvPr>
            <p:ph type="body" sz="half" idx="2"/>
          </p:nvPr>
        </p:nvSpPr>
        <p:spPr>
          <a:xfrm>
            <a:off x="535367" y="3017523"/>
            <a:ext cx="2506801" cy="5590329"/>
          </a:xfrm>
        </p:spPr>
        <p:txBody>
          <a:bodyPr/>
          <a:lstStyle>
            <a:lvl1pPr marL="0" indent="0">
              <a:buNone/>
              <a:defRPr sz="812"/>
            </a:lvl1pPr>
            <a:lvl2pPr marL="232032" indent="0">
              <a:buNone/>
              <a:defRPr sz="711"/>
            </a:lvl2pPr>
            <a:lvl3pPr marL="464063" indent="0">
              <a:buNone/>
              <a:defRPr sz="609"/>
            </a:lvl3pPr>
            <a:lvl4pPr marL="696095" indent="0">
              <a:buNone/>
              <a:defRPr sz="508"/>
            </a:lvl4pPr>
            <a:lvl5pPr marL="928126" indent="0">
              <a:buNone/>
              <a:defRPr sz="508"/>
            </a:lvl5pPr>
            <a:lvl6pPr marL="1160157" indent="0">
              <a:buNone/>
              <a:defRPr sz="508"/>
            </a:lvl6pPr>
            <a:lvl7pPr marL="1392189" indent="0">
              <a:buNone/>
              <a:defRPr sz="508"/>
            </a:lvl7pPr>
            <a:lvl8pPr marL="1624221" indent="0">
              <a:buNone/>
              <a:defRPr sz="508"/>
            </a:lvl8pPr>
            <a:lvl9pPr marL="1856252" indent="0">
              <a:buNone/>
              <a:defRPr sz="508"/>
            </a:lvl9pPr>
          </a:lstStyle>
          <a:p>
            <a:pPr lvl="0"/>
            <a:r>
              <a:rPr lang="en-US"/>
              <a:t>Click to edit Master text styles</a:t>
            </a:r>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461791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22"/>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51"/>
            <a:ext cx="1748790" cy="535518"/>
          </a:xfrm>
          <a:prstGeom prst="rect">
            <a:avLst/>
          </a:prstGeom>
        </p:spPr>
        <p:txBody>
          <a:bodyPr vert="horz" lIns="91440" tIns="45720" rIns="91440" bIns="45720" rtlCol="0" anchor="ctr"/>
          <a:lstStyle>
            <a:lvl1pPr algn="l">
              <a:defRPr sz="609">
                <a:solidFill>
                  <a:schemeClr val="tx1">
                    <a:tint val="82000"/>
                  </a:schemeClr>
                </a:solidFill>
              </a:defRPr>
            </a:lvl1pPr>
          </a:lstStyle>
          <a:p>
            <a:fld id="{AB4F14C6-0517-4557-AAC4-CDE6E70E3AD7}" type="datetimeFigureOut">
              <a:rPr lang="en-US" smtClean="0"/>
              <a:t>2/28/2025</a:t>
            </a:fld>
            <a:endParaRPr lang="en-US"/>
          </a:p>
        </p:txBody>
      </p:sp>
      <p:sp>
        <p:nvSpPr>
          <p:cNvPr id="5" name="Footer Placeholder 4"/>
          <p:cNvSpPr>
            <a:spLocks noGrp="1"/>
          </p:cNvSpPr>
          <p:nvPr>
            <p:ph type="ftr" sz="quarter" idx="3"/>
          </p:nvPr>
        </p:nvSpPr>
        <p:spPr>
          <a:xfrm>
            <a:off x="2574608" y="9322651"/>
            <a:ext cx="2623185" cy="535518"/>
          </a:xfrm>
          <a:prstGeom prst="rect">
            <a:avLst/>
          </a:prstGeom>
        </p:spPr>
        <p:txBody>
          <a:bodyPr vert="horz" lIns="91440" tIns="45720" rIns="91440" bIns="45720" rtlCol="0" anchor="ctr"/>
          <a:lstStyle>
            <a:lvl1pPr algn="ctr">
              <a:defRPr sz="609">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51"/>
            <a:ext cx="1748790" cy="535518"/>
          </a:xfrm>
          <a:prstGeom prst="rect">
            <a:avLst/>
          </a:prstGeom>
        </p:spPr>
        <p:txBody>
          <a:bodyPr vert="horz" lIns="91440" tIns="45720" rIns="91440" bIns="45720" rtlCol="0" anchor="ctr"/>
          <a:lstStyle>
            <a:lvl1pPr algn="r">
              <a:defRPr sz="609">
                <a:solidFill>
                  <a:schemeClr val="tx1">
                    <a:tint val="82000"/>
                  </a:schemeClr>
                </a:solidFill>
              </a:defRPr>
            </a:lvl1pPr>
          </a:lstStyle>
          <a:p>
            <a:fld id="{34F1429B-F126-4C1E-9253-DFDC9891E5F4}" type="slidenum">
              <a:rPr lang="en-US" smtClean="0"/>
              <a:t>‹#›</a:t>
            </a:fld>
            <a:endParaRPr lang="en-US"/>
          </a:p>
        </p:txBody>
      </p:sp>
    </p:spTree>
    <p:extLst>
      <p:ext uri="{BB962C8B-B14F-4D97-AF65-F5344CB8AC3E}">
        <p14:creationId xmlns:p14="http://schemas.microsoft.com/office/powerpoint/2010/main" val="3566793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64063" rtl="0" eaLnBrk="1" latinLnBrk="0" hangingPunct="1">
        <a:lnSpc>
          <a:spcPct val="90000"/>
        </a:lnSpc>
        <a:spcBef>
          <a:spcPct val="0"/>
        </a:spcBef>
        <a:buNone/>
        <a:defRPr sz="2233" kern="1200">
          <a:solidFill>
            <a:schemeClr val="tx1"/>
          </a:solidFill>
          <a:latin typeface="+mj-lt"/>
          <a:ea typeface="+mj-ea"/>
          <a:cs typeface="+mj-cs"/>
        </a:defRPr>
      </a:lvl1pPr>
    </p:titleStyle>
    <p:bodyStyle>
      <a:lvl1pPr marL="116015" indent="-116015" algn="l" defTabSz="464063" rtl="0" eaLnBrk="1" latinLnBrk="0" hangingPunct="1">
        <a:lnSpc>
          <a:spcPct val="90000"/>
        </a:lnSpc>
        <a:spcBef>
          <a:spcPts val="508"/>
        </a:spcBef>
        <a:buFont typeface="Arial" panose="020B0604020202020204" pitchFamily="34" charset="0"/>
        <a:buChar char="•"/>
        <a:defRPr sz="1421" kern="1200">
          <a:solidFill>
            <a:schemeClr val="tx1"/>
          </a:solidFill>
          <a:latin typeface="+mn-lt"/>
          <a:ea typeface="+mn-ea"/>
          <a:cs typeface="+mn-cs"/>
        </a:defRPr>
      </a:lvl1pPr>
      <a:lvl2pPr marL="348047" indent="-116015" algn="l" defTabSz="464063" rtl="0" eaLnBrk="1" latinLnBrk="0" hangingPunct="1">
        <a:lnSpc>
          <a:spcPct val="90000"/>
        </a:lnSpc>
        <a:spcBef>
          <a:spcPts val="253"/>
        </a:spcBef>
        <a:buFont typeface="Arial" panose="020B0604020202020204" pitchFamily="34" charset="0"/>
        <a:buChar char="•"/>
        <a:defRPr sz="1218" kern="1200">
          <a:solidFill>
            <a:schemeClr val="tx1"/>
          </a:solidFill>
          <a:latin typeface="+mn-lt"/>
          <a:ea typeface="+mn-ea"/>
          <a:cs typeface="+mn-cs"/>
        </a:defRPr>
      </a:lvl2pPr>
      <a:lvl3pPr marL="580079" indent="-116015" algn="l" defTabSz="464063" rtl="0" eaLnBrk="1" latinLnBrk="0" hangingPunct="1">
        <a:lnSpc>
          <a:spcPct val="90000"/>
        </a:lnSpc>
        <a:spcBef>
          <a:spcPts val="253"/>
        </a:spcBef>
        <a:buFont typeface="Arial" panose="020B0604020202020204" pitchFamily="34" charset="0"/>
        <a:buChar char="•"/>
        <a:defRPr sz="1015" kern="1200">
          <a:solidFill>
            <a:schemeClr val="tx1"/>
          </a:solidFill>
          <a:latin typeface="+mn-lt"/>
          <a:ea typeface="+mn-ea"/>
          <a:cs typeface="+mn-cs"/>
        </a:defRPr>
      </a:lvl3pPr>
      <a:lvl4pPr marL="812110"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4pPr>
      <a:lvl5pPr marL="1044142"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5pPr>
      <a:lvl6pPr marL="1276174"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6pPr>
      <a:lvl7pPr marL="1508205"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7pPr>
      <a:lvl8pPr marL="1740236"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8pPr>
      <a:lvl9pPr marL="1972268"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9pPr>
    </p:bodyStyle>
    <p:otherStyle>
      <a:defPPr>
        <a:defRPr lang="en-US"/>
      </a:defPPr>
      <a:lvl1pPr marL="0" algn="l" defTabSz="464063" rtl="0" eaLnBrk="1" latinLnBrk="0" hangingPunct="1">
        <a:defRPr sz="913" kern="1200">
          <a:solidFill>
            <a:schemeClr val="tx1"/>
          </a:solidFill>
          <a:latin typeface="+mn-lt"/>
          <a:ea typeface="+mn-ea"/>
          <a:cs typeface="+mn-cs"/>
        </a:defRPr>
      </a:lvl1pPr>
      <a:lvl2pPr marL="232032" algn="l" defTabSz="464063" rtl="0" eaLnBrk="1" latinLnBrk="0" hangingPunct="1">
        <a:defRPr sz="913" kern="1200">
          <a:solidFill>
            <a:schemeClr val="tx1"/>
          </a:solidFill>
          <a:latin typeface="+mn-lt"/>
          <a:ea typeface="+mn-ea"/>
          <a:cs typeface="+mn-cs"/>
        </a:defRPr>
      </a:lvl2pPr>
      <a:lvl3pPr marL="464063" algn="l" defTabSz="464063" rtl="0" eaLnBrk="1" latinLnBrk="0" hangingPunct="1">
        <a:defRPr sz="913" kern="1200">
          <a:solidFill>
            <a:schemeClr val="tx1"/>
          </a:solidFill>
          <a:latin typeface="+mn-lt"/>
          <a:ea typeface="+mn-ea"/>
          <a:cs typeface="+mn-cs"/>
        </a:defRPr>
      </a:lvl3pPr>
      <a:lvl4pPr marL="696095" algn="l" defTabSz="464063" rtl="0" eaLnBrk="1" latinLnBrk="0" hangingPunct="1">
        <a:defRPr sz="913" kern="1200">
          <a:solidFill>
            <a:schemeClr val="tx1"/>
          </a:solidFill>
          <a:latin typeface="+mn-lt"/>
          <a:ea typeface="+mn-ea"/>
          <a:cs typeface="+mn-cs"/>
        </a:defRPr>
      </a:lvl4pPr>
      <a:lvl5pPr marL="928126" algn="l" defTabSz="464063" rtl="0" eaLnBrk="1" latinLnBrk="0" hangingPunct="1">
        <a:defRPr sz="913" kern="1200">
          <a:solidFill>
            <a:schemeClr val="tx1"/>
          </a:solidFill>
          <a:latin typeface="+mn-lt"/>
          <a:ea typeface="+mn-ea"/>
          <a:cs typeface="+mn-cs"/>
        </a:defRPr>
      </a:lvl5pPr>
      <a:lvl6pPr marL="1160157" algn="l" defTabSz="464063" rtl="0" eaLnBrk="1" latinLnBrk="0" hangingPunct="1">
        <a:defRPr sz="913" kern="1200">
          <a:solidFill>
            <a:schemeClr val="tx1"/>
          </a:solidFill>
          <a:latin typeface="+mn-lt"/>
          <a:ea typeface="+mn-ea"/>
          <a:cs typeface="+mn-cs"/>
        </a:defRPr>
      </a:lvl6pPr>
      <a:lvl7pPr marL="1392189" algn="l" defTabSz="464063" rtl="0" eaLnBrk="1" latinLnBrk="0" hangingPunct="1">
        <a:defRPr sz="913" kern="1200">
          <a:solidFill>
            <a:schemeClr val="tx1"/>
          </a:solidFill>
          <a:latin typeface="+mn-lt"/>
          <a:ea typeface="+mn-ea"/>
          <a:cs typeface="+mn-cs"/>
        </a:defRPr>
      </a:lvl7pPr>
      <a:lvl8pPr marL="1624221" algn="l" defTabSz="464063" rtl="0" eaLnBrk="1" latinLnBrk="0" hangingPunct="1">
        <a:defRPr sz="913" kern="1200">
          <a:solidFill>
            <a:schemeClr val="tx1"/>
          </a:solidFill>
          <a:latin typeface="+mn-lt"/>
          <a:ea typeface="+mn-ea"/>
          <a:cs typeface="+mn-cs"/>
        </a:defRPr>
      </a:lvl8pPr>
      <a:lvl9pPr marL="1856252" algn="l" defTabSz="464063" rtl="0" eaLnBrk="1" latinLnBrk="0" hangingPunct="1">
        <a:defRPr sz="9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7.xml"/><Relationship Id="rId11" Type="http://schemas.openxmlformats.org/officeDocument/2006/relationships/image" Target="../media/image5.svg"/><Relationship Id="rId5" Type="http://schemas.openxmlformats.org/officeDocument/2006/relationships/tags" Target="../tags/tag5.xml"/><Relationship Id="rId10" Type="http://schemas.openxmlformats.org/officeDocument/2006/relationships/image" Target="../media/image4.png"/><Relationship Id="rId4" Type="http://schemas.openxmlformats.org/officeDocument/2006/relationships/tags" Target="../tags/tag4.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png"/><Relationship Id="rId3" Type="http://schemas.openxmlformats.org/officeDocument/2006/relationships/tags" Target="../tags/tag56.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image" Target="../media/image1.png"/><Relationship Id="rId5" Type="http://schemas.openxmlformats.org/officeDocument/2006/relationships/tags" Target="../tags/tag58.xml"/><Relationship Id="rId10" Type="http://schemas.openxmlformats.org/officeDocument/2006/relationships/image" Target="../media/image6.png"/><Relationship Id="rId4" Type="http://schemas.openxmlformats.org/officeDocument/2006/relationships/tags" Target="../tags/tag57.xml"/><Relationship Id="rId9" Type="http://schemas.openxmlformats.org/officeDocument/2006/relationships/image" Target="../media/image24.sv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png"/><Relationship Id="rId3" Type="http://schemas.openxmlformats.org/officeDocument/2006/relationships/tags" Target="../tags/tag62.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image" Target="../media/image1.png"/><Relationship Id="rId5" Type="http://schemas.openxmlformats.org/officeDocument/2006/relationships/tags" Target="../tags/tag64.xml"/><Relationship Id="rId10" Type="http://schemas.openxmlformats.org/officeDocument/2006/relationships/image" Target="../media/image6.png"/><Relationship Id="rId4" Type="http://schemas.openxmlformats.org/officeDocument/2006/relationships/tags" Target="../tags/tag63.xml"/><Relationship Id="rId9" Type="http://schemas.openxmlformats.org/officeDocument/2006/relationships/image" Target="../media/image26.sv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png"/><Relationship Id="rId3" Type="http://schemas.openxmlformats.org/officeDocument/2006/relationships/tags" Target="../tags/tag68.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1.png"/><Relationship Id="rId5" Type="http://schemas.openxmlformats.org/officeDocument/2006/relationships/tags" Target="../tags/tag70.xml"/><Relationship Id="rId10" Type="http://schemas.openxmlformats.org/officeDocument/2006/relationships/image" Target="../media/image6.png"/><Relationship Id="rId4" Type="http://schemas.openxmlformats.org/officeDocument/2006/relationships/tags" Target="../tags/tag69.xml"/><Relationship Id="rId9" Type="http://schemas.openxmlformats.org/officeDocument/2006/relationships/image" Target="../media/image28.sv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png"/><Relationship Id="rId3" Type="http://schemas.openxmlformats.org/officeDocument/2006/relationships/tags" Target="../tags/tag74.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image" Target="../media/image1.png"/><Relationship Id="rId5" Type="http://schemas.openxmlformats.org/officeDocument/2006/relationships/tags" Target="../tags/tag76.xml"/><Relationship Id="rId10" Type="http://schemas.openxmlformats.org/officeDocument/2006/relationships/image" Target="../media/image6.png"/><Relationship Id="rId4" Type="http://schemas.openxmlformats.org/officeDocument/2006/relationships/tags" Target="../tags/tag75.xml"/><Relationship Id="rId9" Type="http://schemas.openxmlformats.org/officeDocument/2006/relationships/image" Target="../media/image30.svg"/></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png"/><Relationship Id="rId3" Type="http://schemas.openxmlformats.org/officeDocument/2006/relationships/tags" Target="../tags/tag80.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image" Target="../media/image1.png"/><Relationship Id="rId5" Type="http://schemas.openxmlformats.org/officeDocument/2006/relationships/tags" Target="../tags/tag82.xml"/><Relationship Id="rId10" Type="http://schemas.openxmlformats.org/officeDocument/2006/relationships/image" Target="../media/image6.png"/><Relationship Id="rId4" Type="http://schemas.openxmlformats.org/officeDocument/2006/relationships/tags" Target="../tags/tag81.xml"/><Relationship Id="rId9" Type="http://schemas.openxmlformats.org/officeDocument/2006/relationships/image" Target="../media/image32.sv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png"/><Relationship Id="rId3" Type="http://schemas.openxmlformats.org/officeDocument/2006/relationships/tags" Target="../tags/tag86.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image" Target="../media/image1.png"/><Relationship Id="rId5" Type="http://schemas.openxmlformats.org/officeDocument/2006/relationships/tags" Target="../tags/tag88.xml"/><Relationship Id="rId10" Type="http://schemas.openxmlformats.org/officeDocument/2006/relationships/image" Target="../media/image6.png"/><Relationship Id="rId4" Type="http://schemas.openxmlformats.org/officeDocument/2006/relationships/tags" Target="../tags/tag87.xml"/><Relationship Id="rId9" Type="http://schemas.openxmlformats.org/officeDocument/2006/relationships/image" Target="../media/image34.svg"/></Relationships>
</file>

<file path=ppt/slides/_rels/slide1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png"/><Relationship Id="rId3" Type="http://schemas.openxmlformats.org/officeDocument/2006/relationships/tags" Target="../tags/tag92.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1.png"/><Relationship Id="rId5" Type="http://schemas.openxmlformats.org/officeDocument/2006/relationships/tags" Target="../tags/tag94.xml"/><Relationship Id="rId10" Type="http://schemas.openxmlformats.org/officeDocument/2006/relationships/image" Target="../media/image6.png"/><Relationship Id="rId4" Type="http://schemas.openxmlformats.org/officeDocument/2006/relationships/tags" Target="../tags/tag93.xml"/><Relationship Id="rId9" Type="http://schemas.openxmlformats.org/officeDocument/2006/relationships/image" Target="../media/image36.sv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png"/><Relationship Id="rId3"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1.png"/><Relationship Id="rId5" Type="http://schemas.openxmlformats.org/officeDocument/2006/relationships/tags" Target="../tags/tag10.xml"/><Relationship Id="rId10" Type="http://schemas.openxmlformats.org/officeDocument/2006/relationships/image" Target="../media/image6.png"/><Relationship Id="rId4" Type="http://schemas.openxmlformats.org/officeDocument/2006/relationships/tags" Target="../tags/tag9.xml"/><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png"/><Relationship Id="rId3" Type="http://schemas.openxmlformats.org/officeDocument/2006/relationships/tags" Target="../tags/tag14.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png"/><Relationship Id="rId5" Type="http://schemas.openxmlformats.org/officeDocument/2006/relationships/tags" Target="../tags/tag16.xml"/><Relationship Id="rId10" Type="http://schemas.openxmlformats.org/officeDocument/2006/relationships/image" Target="../media/image6.png"/><Relationship Id="rId4" Type="http://schemas.openxmlformats.org/officeDocument/2006/relationships/tags" Target="../tags/tag15.xml"/><Relationship Id="rId9"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png"/><Relationship Id="rId3" Type="http://schemas.openxmlformats.org/officeDocument/2006/relationships/tags" Target="../tags/tag20.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1.png"/><Relationship Id="rId5" Type="http://schemas.openxmlformats.org/officeDocument/2006/relationships/tags" Target="../tags/tag22.xml"/><Relationship Id="rId10" Type="http://schemas.openxmlformats.org/officeDocument/2006/relationships/image" Target="../media/image6.png"/><Relationship Id="rId4" Type="http://schemas.openxmlformats.org/officeDocument/2006/relationships/tags" Target="../tags/tag21.xml"/><Relationship Id="rId9" Type="http://schemas.openxmlformats.org/officeDocument/2006/relationships/image" Target="../media/image12.sv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3.png"/><Relationship Id="rId3" Type="http://schemas.openxmlformats.org/officeDocument/2006/relationships/tags" Target="../tags/tag26.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1.png"/><Relationship Id="rId5" Type="http://schemas.openxmlformats.org/officeDocument/2006/relationships/tags" Target="../tags/tag28.xml"/><Relationship Id="rId10" Type="http://schemas.openxmlformats.org/officeDocument/2006/relationships/image" Target="../media/image6.png"/><Relationship Id="rId4" Type="http://schemas.openxmlformats.org/officeDocument/2006/relationships/tags" Target="../tags/tag27.xml"/><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3.png"/><Relationship Id="rId3" Type="http://schemas.openxmlformats.org/officeDocument/2006/relationships/tags" Target="../tags/tag32.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1.png"/><Relationship Id="rId5" Type="http://schemas.openxmlformats.org/officeDocument/2006/relationships/tags" Target="../tags/tag34.xml"/><Relationship Id="rId10" Type="http://schemas.openxmlformats.org/officeDocument/2006/relationships/image" Target="../media/image6.png"/><Relationship Id="rId4" Type="http://schemas.openxmlformats.org/officeDocument/2006/relationships/tags" Target="../tags/tag33.xml"/><Relationship Id="rId9" Type="http://schemas.openxmlformats.org/officeDocument/2006/relationships/image" Target="../media/image16.sv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3.png"/><Relationship Id="rId3" Type="http://schemas.openxmlformats.org/officeDocument/2006/relationships/tags" Target="../tags/tag38.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image" Target="../media/image1.png"/><Relationship Id="rId5" Type="http://schemas.openxmlformats.org/officeDocument/2006/relationships/tags" Target="../tags/tag40.xml"/><Relationship Id="rId10" Type="http://schemas.openxmlformats.org/officeDocument/2006/relationships/image" Target="../media/image6.png"/><Relationship Id="rId4" Type="http://schemas.openxmlformats.org/officeDocument/2006/relationships/tags" Target="../tags/tag39.xml"/><Relationship Id="rId9" Type="http://schemas.openxmlformats.org/officeDocument/2006/relationships/image" Target="../media/image18.sv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png"/><Relationship Id="rId3" Type="http://schemas.openxmlformats.org/officeDocument/2006/relationships/tags" Target="../tags/tag44.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1.png"/><Relationship Id="rId5" Type="http://schemas.openxmlformats.org/officeDocument/2006/relationships/tags" Target="../tags/tag46.xml"/><Relationship Id="rId10" Type="http://schemas.openxmlformats.org/officeDocument/2006/relationships/image" Target="../media/image6.png"/><Relationship Id="rId4" Type="http://schemas.openxmlformats.org/officeDocument/2006/relationships/tags" Target="../tags/tag45.xml"/><Relationship Id="rId9" Type="http://schemas.openxmlformats.org/officeDocument/2006/relationships/image" Target="../media/image20.sv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3.png"/><Relationship Id="rId3" Type="http://schemas.openxmlformats.org/officeDocument/2006/relationships/tags" Target="../tags/tag50.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1.png"/><Relationship Id="rId5" Type="http://schemas.openxmlformats.org/officeDocument/2006/relationships/tags" Target="../tags/tag52.xml"/><Relationship Id="rId10" Type="http://schemas.openxmlformats.org/officeDocument/2006/relationships/image" Target="../media/image6.png"/><Relationship Id="rId4" Type="http://schemas.openxmlformats.org/officeDocument/2006/relationships/tags" Target="../tags/tag51.xml"/><Relationship Id="rId9"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904F42-03BB-EC7B-0AE0-35D745DE8B36}"/>
              </a:ext>
            </a:extLst>
          </p:cNvPr>
          <p:cNvGrpSpPr/>
          <p:nvPr>
            <p:custDataLst>
              <p:tags r:id="rId1"/>
            </p:custDataLst>
          </p:nvPr>
        </p:nvGrpSpPr>
        <p:grpSpPr>
          <a:xfrm>
            <a:off x="914400" y="1384300"/>
            <a:ext cx="5930900" cy="1828800"/>
            <a:chOff x="928282" y="1188744"/>
            <a:chExt cx="5933802" cy="1833474"/>
          </a:xfrm>
        </p:grpSpPr>
        <p:pic>
          <p:nvPicPr>
            <p:cNvPr id="9" name="Other_01">
              <a:extLst>
                <a:ext uri="{FF2B5EF4-FFF2-40B4-BE49-F238E27FC236}">
                  <a16:creationId xmlns:a16="http://schemas.microsoft.com/office/drawing/2014/main" id="{E5F6C07D-23BA-A194-DA4F-1B9660FA345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18840" y="1189018"/>
              <a:ext cx="1828800" cy="1828800"/>
            </a:xfrm>
            <a:prstGeom prst="rect">
              <a:avLst/>
            </a:prstGeom>
          </p:spPr>
        </p:pic>
        <p:sp>
          <p:nvSpPr>
            <p:cNvPr id="10" name="Freeform_01">
              <a:extLst>
                <a:ext uri="{FF2B5EF4-FFF2-40B4-BE49-F238E27FC236}">
                  <a16:creationId xmlns:a16="http://schemas.microsoft.com/office/drawing/2014/main" id="{FB5EBAC1-E821-00DD-7ACE-ADD53BAF65ED}"/>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11" name="Freeform_02">
              <a:extLst>
                <a:ext uri="{FF2B5EF4-FFF2-40B4-BE49-F238E27FC236}">
                  <a16:creationId xmlns:a16="http://schemas.microsoft.com/office/drawing/2014/main" id="{82B4940C-B432-91FF-4ADF-E518320519DB}"/>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2" name="Freeform_03">
              <a:extLst>
                <a:ext uri="{FF2B5EF4-FFF2-40B4-BE49-F238E27FC236}">
                  <a16:creationId xmlns:a16="http://schemas.microsoft.com/office/drawing/2014/main" id="{58F22073-B9A6-066E-1EFE-157C489245EC}"/>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3" name="Freeform_04">
              <a:extLst>
                <a:ext uri="{FF2B5EF4-FFF2-40B4-BE49-F238E27FC236}">
                  <a16:creationId xmlns:a16="http://schemas.microsoft.com/office/drawing/2014/main" id="{968EB7C2-D92B-EFF2-4276-78E0C701A349}"/>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4" name="Freeform_05">
              <a:extLst>
                <a:ext uri="{FF2B5EF4-FFF2-40B4-BE49-F238E27FC236}">
                  <a16:creationId xmlns:a16="http://schemas.microsoft.com/office/drawing/2014/main" id="{D2B4CA7F-7928-F0AA-C223-74F32EFBB9CC}"/>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5" name="Freeform_06">
              <a:extLst>
                <a:ext uri="{FF2B5EF4-FFF2-40B4-BE49-F238E27FC236}">
                  <a16:creationId xmlns:a16="http://schemas.microsoft.com/office/drawing/2014/main" id="{86EC50CC-BD4F-ABC3-225C-91F529764131}"/>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6" name="Freeform_07">
              <a:extLst>
                <a:ext uri="{FF2B5EF4-FFF2-40B4-BE49-F238E27FC236}">
                  <a16:creationId xmlns:a16="http://schemas.microsoft.com/office/drawing/2014/main" id="{83B2E5A9-127F-7783-D88A-5F07FB5531C4}"/>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7" name="Freeform_08">
              <a:extLst>
                <a:ext uri="{FF2B5EF4-FFF2-40B4-BE49-F238E27FC236}">
                  <a16:creationId xmlns:a16="http://schemas.microsoft.com/office/drawing/2014/main" id="{EFF044E8-75E8-1244-D94D-6EA0C10BF955}"/>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8" name="Freeform_09">
              <a:extLst>
                <a:ext uri="{FF2B5EF4-FFF2-40B4-BE49-F238E27FC236}">
                  <a16:creationId xmlns:a16="http://schemas.microsoft.com/office/drawing/2014/main" id="{775740D3-259E-A647-8D15-6F95A0E0478C}"/>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19" name="Freeform_10">
              <a:extLst>
                <a:ext uri="{FF2B5EF4-FFF2-40B4-BE49-F238E27FC236}">
                  <a16:creationId xmlns:a16="http://schemas.microsoft.com/office/drawing/2014/main" id="{B87185D3-D5E2-2C36-EB08-ECFB39D33C1A}"/>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0" name="Freeform_11">
              <a:extLst>
                <a:ext uri="{FF2B5EF4-FFF2-40B4-BE49-F238E27FC236}">
                  <a16:creationId xmlns:a16="http://schemas.microsoft.com/office/drawing/2014/main" id="{8B137E57-B6D2-A2F0-B8D9-985F8A4C34D0}"/>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1" name="Freeform_12">
              <a:extLst>
                <a:ext uri="{FF2B5EF4-FFF2-40B4-BE49-F238E27FC236}">
                  <a16:creationId xmlns:a16="http://schemas.microsoft.com/office/drawing/2014/main" id="{C90B0268-4DB2-AD9B-FF61-A8CEF61C5DEA}"/>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2" name="Freeform_13">
              <a:extLst>
                <a:ext uri="{FF2B5EF4-FFF2-40B4-BE49-F238E27FC236}">
                  <a16:creationId xmlns:a16="http://schemas.microsoft.com/office/drawing/2014/main" id="{E006427A-4F02-498F-C85A-207DE398A96E}"/>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3" name="Freeform_14">
              <a:extLst>
                <a:ext uri="{FF2B5EF4-FFF2-40B4-BE49-F238E27FC236}">
                  <a16:creationId xmlns:a16="http://schemas.microsoft.com/office/drawing/2014/main" id="{09832049-BF74-FA70-0DEC-8DC8245581AD}"/>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4" name="Freeform_15">
              <a:extLst>
                <a:ext uri="{FF2B5EF4-FFF2-40B4-BE49-F238E27FC236}">
                  <a16:creationId xmlns:a16="http://schemas.microsoft.com/office/drawing/2014/main" id="{785685B9-0571-DB07-730F-F4DBF3A7250D}"/>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5" name="Freeform_16">
              <a:extLst>
                <a:ext uri="{FF2B5EF4-FFF2-40B4-BE49-F238E27FC236}">
                  <a16:creationId xmlns:a16="http://schemas.microsoft.com/office/drawing/2014/main" id="{468122AB-86AA-B23C-ECAE-D84CCD6C8861}"/>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6" name="Freeform_17">
              <a:extLst>
                <a:ext uri="{FF2B5EF4-FFF2-40B4-BE49-F238E27FC236}">
                  <a16:creationId xmlns:a16="http://schemas.microsoft.com/office/drawing/2014/main" id="{90695FB3-03F1-ED37-52DE-D165D5B2EBBA}"/>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7" name="Freeform_18">
              <a:extLst>
                <a:ext uri="{FF2B5EF4-FFF2-40B4-BE49-F238E27FC236}">
                  <a16:creationId xmlns:a16="http://schemas.microsoft.com/office/drawing/2014/main" id="{E2D142DD-C3BB-ED75-E6E1-89F4045600C8}"/>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8" name="Freeform_19">
              <a:extLst>
                <a:ext uri="{FF2B5EF4-FFF2-40B4-BE49-F238E27FC236}">
                  <a16:creationId xmlns:a16="http://schemas.microsoft.com/office/drawing/2014/main" id="{37B9AD9E-568B-9AD6-C8F2-4287677627FC}"/>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29" name="Freeform_20">
              <a:extLst>
                <a:ext uri="{FF2B5EF4-FFF2-40B4-BE49-F238E27FC236}">
                  <a16:creationId xmlns:a16="http://schemas.microsoft.com/office/drawing/2014/main" id="{1C9E72DF-1F24-4A8A-26C8-09B7B43C881F}"/>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0" name="Freeform_21">
              <a:extLst>
                <a:ext uri="{FF2B5EF4-FFF2-40B4-BE49-F238E27FC236}">
                  <a16:creationId xmlns:a16="http://schemas.microsoft.com/office/drawing/2014/main" id="{AB12FB11-8CA0-CE55-9E57-E3423AB14255}"/>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1" name="Freeform_22">
              <a:extLst>
                <a:ext uri="{FF2B5EF4-FFF2-40B4-BE49-F238E27FC236}">
                  <a16:creationId xmlns:a16="http://schemas.microsoft.com/office/drawing/2014/main" id="{4CFED217-8B4E-F9A6-DF8C-0FFC0AFF464F}"/>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2" name="Freeform_23">
              <a:extLst>
                <a:ext uri="{FF2B5EF4-FFF2-40B4-BE49-F238E27FC236}">
                  <a16:creationId xmlns:a16="http://schemas.microsoft.com/office/drawing/2014/main" id="{A8127EBC-89D6-F563-BE4F-00A04E6CA127}"/>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3" name="Freeform_24">
              <a:extLst>
                <a:ext uri="{FF2B5EF4-FFF2-40B4-BE49-F238E27FC236}">
                  <a16:creationId xmlns:a16="http://schemas.microsoft.com/office/drawing/2014/main" id="{E016DC4B-3542-E4E5-2E2B-521F57287B86}"/>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4" name="Freeform_25">
              <a:extLst>
                <a:ext uri="{FF2B5EF4-FFF2-40B4-BE49-F238E27FC236}">
                  <a16:creationId xmlns:a16="http://schemas.microsoft.com/office/drawing/2014/main" id="{493F22F3-54CB-BB1D-744F-291A3DC3DAE2}"/>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5" name="Freeform_26">
              <a:extLst>
                <a:ext uri="{FF2B5EF4-FFF2-40B4-BE49-F238E27FC236}">
                  <a16:creationId xmlns:a16="http://schemas.microsoft.com/office/drawing/2014/main" id="{A5AF4BB3-FF2A-96BD-E546-B69B31417329}"/>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6" name="Freeform_27">
              <a:extLst>
                <a:ext uri="{FF2B5EF4-FFF2-40B4-BE49-F238E27FC236}">
                  <a16:creationId xmlns:a16="http://schemas.microsoft.com/office/drawing/2014/main" id="{BD66B9F0-002E-761E-D1BD-E888DD4BDF28}"/>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37" name="Freeform_28">
              <a:extLst>
                <a:ext uri="{FF2B5EF4-FFF2-40B4-BE49-F238E27FC236}">
                  <a16:creationId xmlns:a16="http://schemas.microsoft.com/office/drawing/2014/main" id="{87B014AA-AD9F-B7D5-B0D0-AC548B08ED17}"/>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38" name="Freeform_29">
              <a:extLst>
                <a:ext uri="{FF2B5EF4-FFF2-40B4-BE49-F238E27FC236}">
                  <a16:creationId xmlns:a16="http://schemas.microsoft.com/office/drawing/2014/main" id="{AE50AE8B-5505-F682-2C74-B8807AC11D95}"/>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39" name="Freeform_30">
              <a:extLst>
                <a:ext uri="{FF2B5EF4-FFF2-40B4-BE49-F238E27FC236}">
                  <a16:creationId xmlns:a16="http://schemas.microsoft.com/office/drawing/2014/main" id="{E899D45D-DBC1-B312-E64C-619D4C8BEA30}"/>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40" name="Freeform_31">
              <a:extLst>
                <a:ext uri="{FF2B5EF4-FFF2-40B4-BE49-F238E27FC236}">
                  <a16:creationId xmlns:a16="http://schemas.microsoft.com/office/drawing/2014/main" id="{C78A9CA8-9B94-5E29-B5C9-91531304A9E3}"/>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41" name="Freeform_32">
              <a:extLst>
                <a:ext uri="{FF2B5EF4-FFF2-40B4-BE49-F238E27FC236}">
                  <a16:creationId xmlns:a16="http://schemas.microsoft.com/office/drawing/2014/main" id="{CBCBE5F7-70C0-7EF3-E5CF-EA4F53D81A12}"/>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42" name="Freeform_33">
              <a:extLst>
                <a:ext uri="{FF2B5EF4-FFF2-40B4-BE49-F238E27FC236}">
                  <a16:creationId xmlns:a16="http://schemas.microsoft.com/office/drawing/2014/main" id="{A17C4C85-19B2-EA0D-C2D2-C09A94B18948}"/>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43" name="Picture_01">
              <a:extLst>
                <a:ext uri="{FF2B5EF4-FFF2-40B4-BE49-F238E27FC236}">
                  <a16:creationId xmlns:a16="http://schemas.microsoft.com/office/drawing/2014/main" id="{9AE30185-5343-A1DB-9ACF-E0078B13D00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44" name="Picture_02">
              <a:extLst>
                <a:ext uri="{FF2B5EF4-FFF2-40B4-BE49-F238E27FC236}">
                  <a16:creationId xmlns:a16="http://schemas.microsoft.com/office/drawing/2014/main" id="{494D780E-1E54-AF3E-9F06-BC48DB6F544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45" name="Picture_03">
              <a:extLst>
                <a:ext uri="{FF2B5EF4-FFF2-40B4-BE49-F238E27FC236}">
                  <a16:creationId xmlns:a16="http://schemas.microsoft.com/office/drawing/2014/main" id="{75C8D483-A74F-F8B1-8BDB-BD5ED224348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46" name="Picture_04">
              <a:extLst>
                <a:ext uri="{FF2B5EF4-FFF2-40B4-BE49-F238E27FC236}">
                  <a16:creationId xmlns:a16="http://schemas.microsoft.com/office/drawing/2014/main" id="{5C97D995-DAA8-B10D-6416-FFB448D667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47" name="Picture_05">
              <a:extLst>
                <a:ext uri="{FF2B5EF4-FFF2-40B4-BE49-F238E27FC236}">
                  <a16:creationId xmlns:a16="http://schemas.microsoft.com/office/drawing/2014/main" id="{B73DEEC6-5369-A76F-C6B5-B58D1F4C95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48" name="AutoShape_01">
              <a:extLst>
                <a:ext uri="{FF2B5EF4-FFF2-40B4-BE49-F238E27FC236}">
                  <a16:creationId xmlns:a16="http://schemas.microsoft.com/office/drawing/2014/main" id="{EB859BD0-3401-8DC4-31C7-D7813648BE45}"/>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49" name="Textbox_01">
              <a:extLst>
                <a:ext uri="{FF2B5EF4-FFF2-40B4-BE49-F238E27FC236}">
                  <a16:creationId xmlns:a16="http://schemas.microsoft.com/office/drawing/2014/main" id="{4E8D791B-DF6A-6927-CC76-B4EA3AAE3D96}"/>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50" name="Textbox_02">
              <a:extLst>
                <a:ext uri="{FF2B5EF4-FFF2-40B4-BE49-F238E27FC236}">
                  <a16:creationId xmlns:a16="http://schemas.microsoft.com/office/drawing/2014/main" id="{04B5DCAB-BD26-1A93-5ED9-8336C7FA94BF}"/>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pic>
        <p:nvPicPr>
          <p:cNvPr id="3" name="Other_01">
            <a:extLst>
              <a:ext uri="{FF2B5EF4-FFF2-40B4-BE49-F238E27FC236}">
                <a16:creationId xmlns:a16="http://schemas.microsoft.com/office/drawing/2014/main" id="{C5DAD488-8509-933F-C4A9-10C3C8360FF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81100" y="3759200"/>
            <a:ext cx="5257800" cy="5257800"/>
          </a:xfrm>
          <a:prstGeom prst="rect">
            <a:avLst/>
          </a:prstGeom>
        </p:spPr>
      </p:pic>
      <p:sp>
        <p:nvSpPr>
          <p:cNvPr id="6" name="Textbox_02">
            <a:extLst>
              <a:ext uri="{FF2B5EF4-FFF2-40B4-BE49-F238E27FC236}">
                <a16:creationId xmlns:a16="http://schemas.microsoft.com/office/drawing/2014/main" id="{CD7D13E6-7E0D-8F4B-6045-D31AD061C6EC}"/>
              </a:ext>
            </a:extLst>
          </p:cNvPr>
          <p:cNvSpPr txBox="1"/>
          <p:nvPr>
            <p:custDataLst>
              <p:tags r:id="rId2"/>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B50D2FDA-D833-3DCB-3CC7-8E7EEAF1A610}"/>
              </a:ext>
            </a:extLst>
          </p:cNvPr>
          <p:cNvSpPr txBox="1"/>
          <p:nvPr>
            <p:custDataLst>
              <p:tags r:id="rId3"/>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
        <p:nvSpPr>
          <p:cNvPr id="51" name="Textbox_04">
            <a:extLst>
              <a:ext uri="{FF2B5EF4-FFF2-40B4-BE49-F238E27FC236}">
                <a16:creationId xmlns:a16="http://schemas.microsoft.com/office/drawing/2014/main" id="{14D46579-7FF0-A075-7FF7-FB31966E4BFF}"/>
              </a:ext>
            </a:extLst>
          </p:cNvPr>
          <p:cNvSpPr txBox="1"/>
          <p:nvPr>
            <p:custDataLst>
              <p:tags r:id="rId4"/>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E65A24BC-973C-69FF-666E-33549DBC75C9}"/>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spTree>
    <p:extLst>
      <p:ext uri="{BB962C8B-B14F-4D97-AF65-F5344CB8AC3E}">
        <p14:creationId xmlns:p14="http://schemas.microsoft.com/office/powerpoint/2010/main" val="559340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FBB320B1-E54D-60FA-821B-E5664033F98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EF2FE2EA-AA7C-929D-8148-7098ACAE110B}"/>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10</a:t>
            </a:r>
          </a:p>
        </p:txBody>
      </p:sp>
      <p:sp>
        <p:nvSpPr>
          <p:cNvPr id="6" name="Textbox_02">
            <a:extLst>
              <a:ext uri="{FF2B5EF4-FFF2-40B4-BE49-F238E27FC236}">
                <a16:creationId xmlns:a16="http://schemas.microsoft.com/office/drawing/2014/main" id="{A7B28E6B-BE63-4156-7673-04758C111DC7}"/>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E19E30DF-FED6-7CDA-92BC-46CCE473FA39}"/>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06CE68A3-8A2F-698C-E2E2-12BD58E596B0}"/>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7FE6B51C-023F-A8C3-CCF8-B3658D00DE0F}"/>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C4514C3C-C5C4-A61B-051A-6BB4B0063D5D}"/>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F9F442FA-7C51-03CF-BCDB-9E311AAEB7C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52EC7436-6F99-333B-0D92-1D45785A875C}"/>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729C863E-237F-A6B1-25F4-E53E8BD9633E}"/>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579CB006-EB5C-479E-C58A-FDE206927AE1}"/>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4FE8C7E9-0BAD-AF49-E1E6-30E040C4A3FA}"/>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F2286248-8BC5-7B85-9D8A-CCE0E27B0F11}"/>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DAAE6A2E-8E86-99CF-1370-C2703686F556}"/>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042230A2-9F0D-8ED3-F871-9C4368CA8097}"/>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911709C9-AF67-9A75-2B0D-79DD66D434B2}"/>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AF8B5ED3-7226-8143-F9B3-4091C6FF23A9}"/>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4D6D84AE-EF62-655E-CC0C-E938FC0754C6}"/>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A4146F94-C72B-C189-961C-18AEA339A678}"/>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6030F367-3EEB-5EC4-890E-74ED13C6738F}"/>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3C4C4FF4-969D-D9C2-9A24-6129C2F56A02}"/>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47197307-1BD8-632F-6995-645B74723FED}"/>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A100A175-E3E2-31C2-6BCD-F88896F2589F}"/>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D807AACD-4D15-BFD7-18C2-A68039B4216C}"/>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1D4FA148-3C24-6589-274F-E2D39372C746}"/>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B4F84926-1E7E-A640-D661-F52BF8BE17B4}"/>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61821E32-6EBE-5A0B-121E-9FC178053D92}"/>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E2360F08-D9C4-2C8C-EEE3-072AAEFBD4D4}"/>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7BB88A28-CA59-6DC7-703F-AF78DCC5D9EC}"/>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181F3E15-F70A-974E-AEB1-D17547F53D4D}"/>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FB63D54C-752B-B4BC-6935-530870162623}"/>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F9CB3F7A-59D3-BE55-E3FC-18E86A9C027F}"/>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A55C829E-B48B-277E-80A1-9CB15170D2DD}"/>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222EAF7D-402B-2FCE-1FCA-4E9834A8C30F}"/>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536D2753-F4BE-28DB-5C2D-0F94EB549D62}"/>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8A544407-65A8-F515-BE20-E84A9E5FD1F0}"/>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86E0005D-EE98-B9DF-2F13-08D87126AC9C}"/>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8F9AB87F-8DEB-07E3-FB84-3DD799FBCBB5}"/>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659973FB-2A90-8C7B-38E0-75D75A121F9B}"/>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F5874AD3-6C7D-0626-3BE9-D19F2BD1FFE4}"/>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90D3A6D4-C359-C998-21CB-28747726A370}"/>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E4F95225-E3A3-337B-93EC-D6D4B14047E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D05A7101-A0C5-BB19-8ABA-1A3A763AF59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16347D50-8D50-16AD-7081-C045FDD2086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07B6D34B-0A98-B356-3895-52DD7ED5194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87B43792-81B8-AB94-D800-8A8BEB0B2BB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0F271706-26AF-61DB-FB32-DE477185C9C3}"/>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9D503686-5A30-02C0-3575-546BB33DCB4C}"/>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CDFC9E55-E83B-0FC9-1D32-B7D12AF40B48}"/>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3F73BCB7-8475-8DD5-CD55-774EAC4CD88A}"/>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3124810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43ADB8D5-9E76-E211-39F5-DD514FAD57A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16E5031C-A1C3-0539-F858-8F198D57211C}"/>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11</a:t>
            </a:r>
          </a:p>
        </p:txBody>
      </p:sp>
      <p:sp>
        <p:nvSpPr>
          <p:cNvPr id="6" name="Textbox_02">
            <a:extLst>
              <a:ext uri="{FF2B5EF4-FFF2-40B4-BE49-F238E27FC236}">
                <a16:creationId xmlns:a16="http://schemas.microsoft.com/office/drawing/2014/main" id="{FE027CA4-3958-F920-A395-F6D1A8E0A9ED}"/>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8ECECA11-117A-836D-FDAA-7A6B659D76A7}"/>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5D71365E-F1D1-22C6-FEC3-337A39F4F374}"/>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24E6C7AF-18D8-5124-1CFC-D0BDDC3C54B9}"/>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B36607B7-F789-40B9-B862-FC6ACD86A123}"/>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8267007F-B65D-0E02-76A5-FA38415AB23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3C24E429-7565-C17A-0FE8-9B8F21316138}"/>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929EA339-4B8A-F7F9-CB35-AF3DA3D7951B}"/>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F44F2ADC-AA4D-B83F-CB99-ABA77BA56FBA}"/>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B6AD1F71-D202-7665-6C9C-8188DCF9E70A}"/>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8806758C-DDF7-5DD9-2082-AAC8580B9D03}"/>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6D9DC8CE-747A-4415-4A4E-86A4FD12B8D4}"/>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2402666B-EFFC-4CF4-E2E6-8C8C6E85D8E2}"/>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33319242-B665-53F0-982F-1009FE77E651}"/>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3A0EA37D-C550-97F8-E0CF-FDCFB4DA6FA9}"/>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9F76CFCF-33C8-AE65-91F1-0BB67BABB75A}"/>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5965DF83-C20B-FF73-8B7E-F2AF7888F8DB}"/>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C58A01FC-8BFC-74CB-B5B3-8031E589268C}"/>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945F7EC7-5BCE-FF96-F2D4-CE59C2AC8D06}"/>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32533716-E047-98B4-503D-93BFEEB076B0}"/>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B5609A6D-5DE5-BA21-3AB6-AB0CF40E52E4}"/>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AD657990-DE3C-53EB-495C-6A9254DC8FE8}"/>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0421FA75-40A4-8F41-2901-AFC7B714F598}"/>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69E5FA4A-6D2D-2B71-3BA8-F84DEEE474B3}"/>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211A21CE-BE5C-CED9-3C5D-BB0C00D7A19E}"/>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000D101E-F15E-226A-8E02-697F93B9264E}"/>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BF56CBEC-FFC1-5AB6-6ACC-173A2D22B5C1}"/>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09A1AECC-DE5F-D9E3-A0A4-556D167DB3C1}"/>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38F6FC33-A0B6-52E1-8F59-AD7266880ED8}"/>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CAFC25B3-03C2-DD92-E9E0-8C23037979D6}"/>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C5D3F969-CB74-0972-88BF-E54C3DBDA2D4}"/>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092B28A3-A3C4-DD9A-94DC-7C76040C2300}"/>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97DEC274-B678-3C8D-0525-EF9E8BEB8D4B}"/>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192A9344-1D98-EA86-37F3-4D03602A4499}"/>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C7E06452-DEB9-DE67-ADBE-C41F5FED4370}"/>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4578AAEE-DCDA-F80B-C237-9E0C4484C327}"/>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3D58F391-FC89-5796-EBDB-D664EB68FDFE}"/>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FCE4AE18-D134-8DBC-DE57-392A20C7BBC6}"/>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5DE309EB-F50B-8DD2-C05D-09D327BB6DF8}"/>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7149097C-C8F3-AAB4-2A7B-9295654274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0818AF7F-6290-B6CF-DCA9-3AEFDF8FCA8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B8A7762E-CAC5-1F32-8F23-4460BEF7E49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7D719AD6-D7A2-E533-3F77-9297BD81DF5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CD395738-C3B1-3CBF-5803-FD7F86B3397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65FC8227-20E1-C943-D50A-A6E2C07BABBD}"/>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FED7826B-9E41-E864-C585-94CE20DE52F6}"/>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1EE48542-CB20-D8EE-1997-8F1D66C3E759}"/>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78BAE34F-B765-9AF5-2B81-5A870F5B0DF3}"/>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425289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8AD837D3-B943-13E7-1387-46CD2621CDF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4A92D10A-6BD0-AF6D-62E7-7A96030ED060}"/>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12</a:t>
            </a:r>
          </a:p>
        </p:txBody>
      </p:sp>
      <p:sp>
        <p:nvSpPr>
          <p:cNvPr id="6" name="Textbox_02">
            <a:extLst>
              <a:ext uri="{FF2B5EF4-FFF2-40B4-BE49-F238E27FC236}">
                <a16:creationId xmlns:a16="http://schemas.microsoft.com/office/drawing/2014/main" id="{A92367FF-DA2D-1771-AF3E-3A1F497CB26A}"/>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050F58C9-39CD-17E8-DCBC-EBF2093EDBDF}"/>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911AF4BF-131B-6D29-A6AD-6103A161095A}"/>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B20E0DB5-D417-7AEB-ECF5-E85F4F120836}"/>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259CC097-2A12-83F2-9036-C394C6103D46}"/>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E4EE5EB0-C682-BD3B-03AB-80F6E61B3E6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5C7B783B-579A-95EC-A4A2-0DE63F5F17BB}"/>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3D5017FA-BED8-BD76-DA82-2690D39AA8B7}"/>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1634573A-AFB0-2541-F407-B4930B8874BF}"/>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6448958F-3A5F-ACB1-92E9-76B6E2261EFF}"/>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0972A60E-473B-3183-7CAA-0DDE9B62E927}"/>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973061A9-D5D7-0E0A-C9C5-68E067CF0FB2}"/>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D3DEDACC-8599-F4E8-AECB-4D8FFAAD655B}"/>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93979BAE-2A01-3965-CDF2-2469601CD9A8}"/>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2AAD764A-50DD-D11F-4DC5-771598318FF4}"/>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49D6D9A9-97D7-A27B-FD3D-EB72EAE1CE1B}"/>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949F1FEA-E5A5-A423-EC24-AFC41390247C}"/>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A9DAC94C-C9BE-B3CB-BA12-B59D6E6FB9DD}"/>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FE526963-6D71-5801-917D-F3F2CCF42CBD}"/>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C8DB3822-B3AD-6715-97F0-9D7CEDEFBCE3}"/>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DB5A67AC-4642-8AE8-D49D-A7A0BA3A2591}"/>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3355C7AA-8904-594D-678C-E6BF3932AF37}"/>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97CD01ED-72FB-3FD8-AC7F-663401A2E47F}"/>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D5E79F1A-7291-C360-678B-92CE252F08CC}"/>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6CC32F4A-B957-ADB9-C941-DEB4290378B0}"/>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A3C70044-8DAF-8A53-FFE4-F198CDEFFAF5}"/>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DF9808BD-55A9-7483-BFA8-5AC60A705E76}"/>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DCBD35BE-E7D4-C96C-F244-560DD4CB424B}"/>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487207C7-DFDC-2850-2349-8997D9ADCC1C}"/>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2DD0308F-F3E1-90F2-7CEC-1DF25952F093}"/>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8ED995C1-FAD4-2764-136D-EAD93AEF3002}"/>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4BECE7BB-EA0C-42A4-79BA-BFD3D0B224FE}"/>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A99744A5-2C2C-FB9D-2900-331995ACD656}"/>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829B4B80-E9E5-91E8-988C-679E0AA50507}"/>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D5BD419A-ABD4-43FF-2EF6-518EBD5443DA}"/>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074E3CF5-0D00-83B6-29D9-EFAFD10B099E}"/>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A0656D9B-17DC-45F5-38A0-B2E098A09D48}"/>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29A83531-02F5-4E3E-8020-B72F5991A436}"/>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3633A612-E2DC-DD3C-F4F2-92245C0B74BE}"/>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62E29AFF-9D9C-8997-6551-1A91C7AA4B5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C6BBD540-B7BD-2EEF-0A06-831F99B1658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F28209FA-6A58-65E6-FA31-1FFCFF2BC2B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5C9528BD-F0B0-36B5-9B07-027B9EEF383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F0EBB032-178F-4B13-B1B7-5D60012B5E3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48118AC3-3E64-36B5-C79A-235D74D36EEF}"/>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557E9A2C-8C8E-3269-A234-297117BB822E}"/>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0ECAFF6C-D386-E6D3-1007-EB6960DCE756}"/>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8B64CA8B-CD7A-9D63-7EE5-E4EF2CDC6E3A}"/>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2409787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269F08BF-C1CA-069C-6209-4126A63B28B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8F42FA42-D4E5-1640-575C-028F77583373}"/>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13</a:t>
            </a:r>
          </a:p>
        </p:txBody>
      </p:sp>
      <p:sp>
        <p:nvSpPr>
          <p:cNvPr id="6" name="Textbox_02">
            <a:extLst>
              <a:ext uri="{FF2B5EF4-FFF2-40B4-BE49-F238E27FC236}">
                <a16:creationId xmlns:a16="http://schemas.microsoft.com/office/drawing/2014/main" id="{8773EB26-040A-FC6D-DFD6-B6C5E4E827BC}"/>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05D2F601-0945-6A4B-B3F7-5F930725AA8A}"/>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048E31DA-85E4-2F91-4C52-C10F0C25634B}"/>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C03F7A39-1AB5-BC4E-9288-273F076EF6BC}"/>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E2E540BE-7A0B-F472-7EED-F55B72F06C0E}"/>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7E65AE72-48C5-7429-E140-BADE02AFC9A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000E76BB-5A33-B19C-FA09-A08737B097A9}"/>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D41132D5-25ED-A1E8-06CF-48E3F5ACCF1C}"/>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1DB40727-E117-AC37-2C56-9D36A27CD94C}"/>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E4A8EEFD-EB97-72DB-ACD9-FACF3D46B9E9}"/>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E3A73446-521F-AC51-8C1F-465443F65167}"/>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EA528EEB-8F1E-5F9C-3637-69F2BE72A17C}"/>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8D2C9F4C-0281-4EC1-D196-B9FEF0C4E779}"/>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AA5F523A-8635-D385-BFB6-1DA702F70721}"/>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BB04FC58-9E16-51A4-AA28-AFADBF86A6B1}"/>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48CAB928-3B5E-BE4E-F849-3548DCB3451A}"/>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6E923487-B4E8-A97A-6ACA-AE9E7F34ECB2}"/>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AACC82F2-6404-0E5B-7770-B585544BB1AD}"/>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A7D8600D-89CD-C4F1-44F6-FBDFEF84A707}"/>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831EA519-DEE2-C961-87AF-A0AE11ECAC12}"/>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9D1FA348-AB46-102E-84AE-8C96F58F82E4}"/>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781A3DE9-0967-48A8-44A3-B54E3332E948}"/>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5071630F-4FDF-2149-DFA3-544CA329B8BA}"/>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E2444BFE-D8C5-F987-A2F2-E2E2DF066AD6}"/>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FA60CFB5-4694-4089-C675-2AB299E41E25}"/>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56B58671-24A5-9332-6CA1-B49253D34361}"/>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6DA364DA-C4FF-5D6E-5BC0-659A28F60AC5}"/>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89756F5D-D392-D2B4-77CF-DCE6543AE1BC}"/>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EF9773DD-F04A-A76F-351E-1DB66FF9F3CD}"/>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FDF85F9A-D98C-6A0C-8D54-D81C7AD3EEF8}"/>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5C8AC759-8EAF-3D79-D422-67FF0B231BA4}"/>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89F3F34B-2B14-8A87-9D1C-650D5CC8F5DD}"/>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1DBFD5B1-87C2-EB59-788F-B7C497CE84CF}"/>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04292C27-40EE-42CD-9199-3EFB2CFBADAD}"/>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70719074-E3C5-159F-F052-C3477F1C9FD5}"/>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FFEB0DD8-0D59-BDEF-29FF-E80AFE3FF646}"/>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1DC1A4CD-EA89-DBAA-11D1-DF32E6443BD1}"/>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E2883F1F-73FB-46FC-AF12-FCE708A7FA8D}"/>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2A845AB8-558E-67C5-DD03-938425251650}"/>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7B52DDEE-8F99-CFC5-38C9-E865B59372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E4B078AD-D066-61A4-3944-DAA6B655622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1D975CFF-DA9A-389B-2CE5-62E90CBD86C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DB0CC22A-DE12-5AED-062E-4553923DF31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4E3024E2-4AF2-72E9-867A-75A72EB8F1A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DA27FE0A-AB0D-65EA-1FEA-B290C71D9223}"/>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19D301D9-34DE-43B8-6D0E-B0A113117AF7}"/>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E1319BB7-D32C-74D9-EE5F-59CD2A86E519}"/>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07CE7DC0-1D06-3F9A-265D-FC9ECC2E8E66}"/>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1982396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2CE813D6-B561-76A1-DA57-CAF78B4340E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BE60A154-3340-7281-F961-3FB60A4C359B}"/>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14</a:t>
            </a:r>
          </a:p>
        </p:txBody>
      </p:sp>
      <p:sp>
        <p:nvSpPr>
          <p:cNvPr id="6" name="Textbox_02">
            <a:extLst>
              <a:ext uri="{FF2B5EF4-FFF2-40B4-BE49-F238E27FC236}">
                <a16:creationId xmlns:a16="http://schemas.microsoft.com/office/drawing/2014/main" id="{2FC1E579-A833-4932-DFDA-A948A3EC94D7}"/>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84E0B05F-BC80-3CBC-C234-55CD00103FB0}"/>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9C1C733C-BD0B-8799-C905-05A01AE933C2}"/>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B9B6C118-1A47-2C45-A46C-82D30B55CCB5}"/>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79E8D60F-233C-3F2E-6B33-B0885021F2D1}"/>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82099FAE-824C-C5E1-39CD-9FA257D19DC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1C9025BF-A491-1DF2-74B5-88DEB3BC4C86}"/>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83BE88BA-D15F-8843-88E8-41E1FF6CA3BD}"/>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83815F1D-6BD9-5D90-3B6E-8568970D8031}"/>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60C34783-F6E1-81E4-DB93-CD53BC5A638E}"/>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B5111F69-5808-2478-ADFC-FA89DF3471E1}"/>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AC7E06E7-42A5-7AEF-D7DF-267DF1FD1C29}"/>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175D9C88-EDA2-703E-1E35-749772D4896E}"/>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E198B951-55EF-FDDC-BBEB-9D3ACFA88EF9}"/>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0858D12F-D7D7-7F0B-93D2-CA22696897CA}"/>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1E965737-4C0D-BB30-E812-17066AA8310C}"/>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2937E4B0-DC3B-9C87-8A30-6903414635C2}"/>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588D3D32-FB1A-6B82-4F29-5914FFFA8DEE}"/>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17AEB2DF-CABF-B0D5-1A3C-44F2585F9E35}"/>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6E1BC11F-5A3B-84B1-EBDE-7A5386D6766F}"/>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C6A12914-83AB-F0FA-1E3F-F1BDE7146AFD}"/>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1902FD71-6442-05C1-F6A0-F716D361A339}"/>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5F2EF073-9A9D-D63F-7506-596F5081F6FC}"/>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DCDC11CA-D871-A029-EBF9-DC40D033ECD0}"/>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2D8F5F17-C069-2FC7-A6B8-6CEEBBF2D68A}"/>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EDAA017C-250A-5747-9DC9-F2EABFB601C0}"/>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64D85481-D80F-6560-5586-4DBE7348B79A}"/>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73AAA36E-D588-8329-A0A5-63D6A80406E0}"/>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E1F108F6-C836-3778-D2AB-3DC2A59CD6A2}"/>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35466163-DD2F-EF93-A0B4-7F9620B0BE4F}"/>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91EB867A-CA9E-9F01-391A-4CD92CA6B4C0}"/>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6F5752C6-EDCD-B012-C089-2366E0456E12}"/>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8BD0E463-C24C-6995-629A-F0B3850D85F4}"/>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258FD4CC-9DB8-C657-53A2-0B64CFE635EB}"/>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09BC6710-4E70-72CE-5F76-CFF3FF46D3AE}"/>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DB10EB6B-D3AA-638B-0EED-F0F512DCFB40}"/>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154A6A88-336D-357F-A24B-AE10BEDA649B}"/>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6C1F9A12-052C-F81E-76BF-51230855E19A}"/>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62E9F760-31CA-F4AE-8FA2-14EA0146F352}"/>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F5D236BD-766F-915B-1828-3A8E50B7408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E91CF385-7811-B8D8-C16D-493116CAB34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8AD616E0-ACEF-93B5-9FDB-54F9CCC80B4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F7B60818-A881-581A-75D4-E880FDA8459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12F86C3E-C773-1CEF-E84A-B0D78D8E093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FA39BCAD-1879-33E0-FD40-45D0364B14B1}"/>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9A5420CF-CE56-6ECD-1ADE-26B3BFD4A196}"/>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98F5BFF9-E7D3-AC85-2BD3-10022499F425}"/>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9E6624C1-266F-07E2-E56B-1667E828877A}"/>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3369808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1CC677D8-4DC0-BC0E-7621-88A8AC601AA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4EB447B8-4AF5-FAC4-88A3-B5088C333800}"/>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15</a:t>
            </a:r>
          </a:p>
        </p:txBody>
      </p:sp>
      <p:sp>
        <p:nvSpPr>
          <p:cNvPr id="6" name="Textbox_02">
            <a:extLst>
              <a:ext uri="{FF2B5EF4-FFF2-40B4-BE49-F238E27FC236}">
                <a16:creationId xmlns:a16="http://schemas.microsoft.com/office/drawing/2014/main" id="{93742F70-2182-8B8B-7AB1-69A41094EDE9}"/>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CA1AB99A-343F-839B-AE50-9DC49A92E22E}"/>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B4B70872-1E1F-E967-D408-F99AB9C829CB}"/>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4940B60F-717F-5FFF-2C17-B546B64E0A0E}"/>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3B7D6B08-D338-F99F-9778-84278A1FB370}"/>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63FE25D9-8497-EF32-CB4E-1E921EC5369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F6BF952D-C365-1939-A002-B4ED1F19D126}"/>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1C3BA631-6C8A-8325-B455-7647E978BF95}"/>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E21192BB-F3FF-09D7-4F97-0B610200D565}"/>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F2300C34-5106-573E-5D2F-2538ECE9DA57}"/>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45AE52E0-5ED5-8294-FEFC-875CBF0E650F}"/>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5D7C908C-C631-C0EB-49B9-F2D9FC2C15CF}"/>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135EBAA3-DF21-8E0A-E9B3-C0F27A1D3153}"/>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7BC7D85F-2163-C6FE-5097-6A29FE1D2ADB}"/>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346F2398-302F-BD8C-093F-A1575C69F035}"/>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8ACD38BA-C8BB-7181-A6E3-2B468F1CB008}"/>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9B94A4B7-16C1-028B-573E-1E735B15B0AA}"/>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5985548F-5A96-39E9-AF4B-4209A6F0BB8E}"/>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F039DC78-EACA-7806-CF8D-97E0D235FD6E}"/>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826770FE-96FC-A8D0-3DC0-703D002CE943}"/>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CA4BE280-AC9C-E065-FA29-73724F64229D}"/>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B6501418-D30C-2919-4DAF-C4B2962D9599}"/>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666E8B4E-F46E-1066-D10B-ACDE9C6CF74F}"/>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C4E11976-10D7-DCC3-CDA5-BBDB89C822CE}"/>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708CF05B-BA5F-9C77-D37B-12C5B37D7849}"/>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4D5FC84C-5E7F-3372-7350-E9C4DAF0AA5F}"/>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E00556E2-7935-D556-7D2C-3353F277786E}"/>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9BE320EC-7471-83E9-5210-4704D0008EE4}"/>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6B973B1A-D77C-F2CE-2952-5F1318285B11}"/>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00A3C7D7-F871-3551-66A4-E6817985B18A}"/>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04E32ECE-0D6A-8C65-77E1-A0ECD8F7FF8B}"/>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F198B13E-85C4-A8B7-6C32-769BD602CD39}"/>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07EC44F2-9E35-1471-77C5-18906BD42CDF}"/>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D344AD77-BFDA-7389-7CCE-445AE3D2987A}"/>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007C0523-F04D-2762-8075-1D773859C3F7}"/>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FA3DB34A-6D61-488B-A178-32F7AF367BA7}"/>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43B36062-8C5E-FF71-3138-915EDC821F5A}"/>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63C21AE2-4813-BF15-81C0-1815D27881E9}"/>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06D8E4CC-0CC5-0D1F-2708-996F60DC68AE}"/>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813540C9-91EF-2346-911A-3497739B5FF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52612DB3-FD9D-CC1F-D5F2-41419454C41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FFAAEF34-9B87-FCC7-3382-995BBFA25C2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A56A7099-E17C-B864-0DDF-6FC3751FB62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0F8D3F8F-260F-6587-BBEF-04F943CB1FC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9BB9BC1D-9E2F-B69C-2E8D-29C9D725E8E9}"/>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E9535E72-5E53-FD7B-5E40-584D281C2A07}"/>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41E90CA9-5628-B19F-C152-0FAE228B0828}"/>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4B97EEAF-14A4-F628-7BC4-91F6610900B3}"/>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1968738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F6FDB27C-BEFE-4370-9D22-7FAAA75B0F3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0650FACD-2EC3-ED3D-5B01-47985D3373B5}"/>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16</a:t>
            </a:r>
          </a:p>
        </p:txBody>
      </p:sp>
      <p:sp>
        <p:nvSpPr>
          <p:cNvPr id="6" name="Textbox_02">
            <a:extLst>
              <a:ext uri="{FF2B5EF4-FFF2-40B4-BE49-F238E27FC236}">
                <a16:creationId xmlns:a16="http://schemas.microsoft.com/office/drawing/2014/main" id="{3B89C12D-08C5-4352-E9DD-D0A0ECDADCC0}"/>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E7B3A5A3-83CD-4916-6085-729581C98CD2}"/>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F8D835EB-B07F-0B77-D5D1-9DBBA35975F0}"/>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BC6071A1-9399-D37A-6A4C-A279855BB4CC}"/>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B910C8E7-7B87-A81C-7AE1-F6342302AB0D}"/>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DB6891F3-D2EF-0AEA-8D09-A0CC20023ED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F1A97A20-E393-F6AB-01F2-D8FF61105EA0}"/>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BF71041D-E97D-2AAF-2C3A-6995E3EEA972}"/>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97CF8045-06E4-201A-A93B-08ADFB7900D0}"/>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5975B13B-EEA6-43D2-8D50-39E5C746A22C}"/>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F1E7B6F3-3B42-DB81-DC6D-2A70CD7D1BD5}"/>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7E4C7413-D23C-6FEC-D311-560FFBDF76BC}"/>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EC871282-C2FA-5A0F-5F8E-C7AF237603A6}"/>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1E24B149-C28F-C27F-638D-4A0F8BB83826}"/>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9BD80988-0B38-515D-E20A-1C4E404DE7B2}"/>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47DA4DF3-4B64-E5A2-CBCF-2274AC40D450}"/>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ECD3C3E9-E8D4-FEEE-241F-3463A3804286}"/>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53FAFD5C-EDB4-D1DD-3857-A553C7E30E20}"/>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1362D6AA-2C2C-6F71-5D40-BF24BC1E3792}"/>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1583F5D6-73AE-9BF0-AA0C-E1698F57CFEF}"/>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67A5D2E7-2EDA-58C1-8B30-73922BB83E7C}"/>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C0EFEF5A-A5DE-8771-6A0B-C8A91F371137}"/>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9DE6AEB1-8D1C-B770-7F5A-6E2818FD1EF2}"/>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0D08D71D-BAF0-7D47-99F4-05936C9D2E22}"/>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EB1961D3-12A9-A468-5461-5DE9D34B8520}"/>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9A0F85A1-3C29-C863-15D8-A119F1D117D0}"/>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4E306957-7C20-BB60-3879-34BDDD5FA68B}"/>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74417058-AD4C-29D7-D8FE-E652D73021DE}"/>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68A31AC6-F247-363C-B166-54515C49ADF5}"/>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192ADEA3-B54B-A18B-A33B-AEC4DD794443}"/>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3F6E5943-B266-F760-6BE1-DB790C2D7EC3}"/>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C079F676-6409-E915-1F71-002B8B3A0546}"/>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66DE1E47-1B6A-3FE6-BBF3-70965A22BA4A}"/>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C3170EE0-4CD8-CB4D-7CFD-976D65751171}"/>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0E38B36F-74B9-51FE-B156-19A80E11D206}"/>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A7E853E8-5DFB-6D99-BBEA-507E174C5AB3}"/>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6498BFC2-A6A3-8E41-8ACF-38DD3E5DCC27}"/>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F5676CBB-BAB0-62A7-B69D-E37B6548A524}"/>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7D657E51-3DDA-7D61-7750-0B3CC811D10C}"/>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35D83232-30B0-1BD8-4F7F-970B79639C0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6C24CAEE-489B-5C64-0845-9FAB8B0BF7F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06FAF273-47D8-E741-38B3-880F5C98DA9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66DDB7AB-9C52-F131-C38E-A0A4E9BB0AF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138D7425-E7E6-A962-B653-BFDF9990406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9D23DE84-9B17-451A-558A-B5F42C64FA28}"/>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F3DD03A7-676C-2D30-5CF3-E7BA30758386}"/>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B43216CE-C86D-7CD5-3D51-E8AD47663DD6}"/>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00006894-FDA4-4C8B-2BFB-92E71ECFAE5B}"/>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2973063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BC456010-4651-EB4B-17F9-15E13E0757E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046B5F5D-A4C4-60D1-1BF1-86CBF9B9EAE5}"/>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2</a:t>
            </a:r>
          </a:p>
        </p:txBody>
      </p:sp>
      <p:sp>
        <p:nvSpPr>
          <p:cNvPr id="6" name="Textbox_02">
            <a:extLst>
              <a:ext uri="{FF2B5EF4-FFF2-40B4-BE49-F238E27FC236}">
                <a16:creationId xmlns:a16="http://schemas.microsoft.com/office/drawing/2014/main" id="{B834A3AA-C995-8334-ED20-BB33F29C9E98}"/>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56AD8FC1-84CE-EC63-81A6-EB95F6A7B795}"/>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E70752A3-E2EA-42F1-40ED-CF903BFE0307}"/>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E69B9094-8A42-288A-1435-D803AFE3908B}"/>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3A17AB74-5DEC-1441-42A5-E0C2B28B73E8}"/>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E62F0299-FCC7-2AA4-4DF5-872FDFC3E37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4EB3F6D6-5688-5953-6CD2-9CA419D64793}"/>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72FBE577-AECA-6C49-FCCF-32ED9C45F23C}"/>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1BE915F2-FB25-645D-3057-63D1669D1BB1}"/>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3E09C21D-2BB6-D206-7F3F-C62947D8B039}"/>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DAFC6A22-5ED3-1D6C-915C-3C4AFF30C79E}"/>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EA971414-4CE8-B150-31B1-89BD7AB4E9C4}"/>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189BA639-621E-7E62-F7B8-37B7D61B763B}"/>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07D85864-D941-B4EB-05F6-04D78A5878BB}"/>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87967919-179C-F449-0B54-EFADE80346C4}"/>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229460D0-B58B-7260-F953-6E00F729CE04}"/>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26CFA4DF-AD44-090D-2859-686FF83167AF}"/>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2C53E4EE-1369-99A5-D543-8C7D7B3482E8}"/>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583CB912-63DB-BDBB-8EB4-5FA53AE3BC2A}"/>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27F6292E-F6A4-B3E6-371A-7B524583C586}"/>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4B4AF523-47BC-AF45-256E-259C76D3A3DD}"/>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B35E3A8F-366E-36FE-E00E-D4DE6D57D543}"/>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89D6D5C5-9332-56F7-F861-B0C9B8CE6421}"/>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3642F37E-52A5-EF79-3DFC-2447E817903F}"/>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D869E501-4EF5-94EB-CEBB-4D888CC79EB4}"/>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F1D7A134-9ECB-EAAE-6BF3-D76440F3CEF1}"/>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EB83FAC2-21C0-7E02-32F8-476288872D86}"/>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9ACABA5F-4C35-D720-00F2-B631398E710C}"/>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3D1BCF7C-7D3C-EA34-C711-5D65131CA2A9}"/>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9B7303AA-7F76-6478-62B8-C5E421F36962}"/>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F7277B6B-7110-E288-51B8-3A677AA8A06F}"/>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139A21B0-2050-B79F-96CB-D867421B2EC2}"/>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117D04C2-1C63-8EDC-FB38-EA75D12AD010}"/>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D5830F8F-0577-64B6-B269-B531BE51A1E9}"/>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541E8617-1935-AB93-C7E3-AC6B209A42E9}"/>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96CA122F-8C56-8DAD-C721-D1135AE7ED3A}"/>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9C3539CD-F6CD-41B5-5B42-0E45395BD9AA}"/>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1ED338CF-E8C8-4608-110A-5E5A0442A033}"/>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2D43A66F-3EEB-D4CA-7A9C-E8A3CF62B389}"/>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27B8CEC8-2446-5853-A8E0-F514DF26FCB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E713FCB0-23BE-DD78-CE8B-A167BE89266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69155697-56B0-5288-1D5B-BF15B062EAB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C660EDD1-C2FC-0A10-E73C-C9333235243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BDB5BB85-F339-9B4D-42BA-826233F56C6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085D70BB-42B0-BB3D-DE4C-C4EED18E0EA7}"/>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C500FB7E-1934-5E7D-3448-D693308470F8}"/>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8097D7B9-5805-D0BD-2650-6F19D3731B68}"/>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1BC8B930-3DC1-9D5A-9A95-BC861BFFA03E}"/>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3104683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97792A25-40C1-1DF1-2092-9A5FF31E6B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8B95D6D0-C677-343A-D739-B261B9C98D49}"/>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3</a:t>
            </a:r>
          </a:p>
        </p:txBody>
      </p:sp>
      <p:sp>
        <p:nvSpPr>
          <p:cNvPr id="6" name="Textbox_02">
            <a:extLst>
              <a:ext uri="{FF2B5EF4-FFF2-40B4-BE49-F238E27FC236}">
                <a16:creationId xmlns:a16="http://schemas.microsoft.com/office/drawing/2014/main" id="{4099885A-F850-94A8-3643-7D5FC707E625}"/>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9F18638D-7108-7F10-543D-36081010F88E}"/>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2ECB6478-CD3A-8E1C-D848-5661D2706632}"/>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E96791CE-04A6-A336-0A36-383D9B586B96}"/>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1128CEFE-0201-171A-35A8-DA9B5F534573}"/>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5D1B3888-02AE-DBCF-9961-B587CD1AC02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F0D23ECD-DCBF-A992-3535-F21E179D7A7B}"/>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6E24B419-858A-74A6-C5E6-703263176DA0}"/>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A2D3B0AC-639D-694D-DFD9-09B0C95D6363}"/>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0885481F-0980-09D6-4042-A07DB532BAC4}"/>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97E85069-EF58-1B6C-7778-C8826E02B0D2}"/>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E31E01E7-51A4-2F0A-EC56-10BD4F45320B}"/>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4F8DC48C-C7CE-3702-602C-3506E083CBE4}"/>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C8BD997F-A3A2-B80A-1901-100252A8FCD4}"/>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36ACAF72-B911-BAD3-130C-297E42F50D88}"/>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FF4E79A6-0FC6-A7D4-8387-82E7F462D7F3}"/>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32D244FC-4535-D97A-3CC6-8F7D56CB0628}"/>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F9262242-1F8A-9FE8-96DE-C1F4975C10EB}"/>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C06913AF-C918-97AC-5B0A-32BCCE94D689}"/>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56F7C94A-2F40-EBD5-8A8D-EE3624B9044F}"/>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45770BC7-4A0C-E0BF-665D-14E4D352D0EC}"/>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8B979CC0-1639-7F9E-CBE4-A6EDF7AB3E9B}"/>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C0694E6A-8462-475C-73AD-755CE4F03A0F}"/>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6AD9735E-2D64-AB6D-5479-E987DBBC6800}"/>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41183859-81DD-48BC-BD27-4C419BA4845C}"/>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B5F2104B-EF39-0E69-031C-74F873B59526}"/>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55A46063-7680-941A-C570-CE1B8CCB526D}"/>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AC68DFD3-E363-BCDD-2D6F-6A651304FC99}"/>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829DAAB9-37C1-3601-69D7-BCFD385AF3DC}"/>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2343BAFE-B4D6-54B5-AA17-621686E5155B}"/>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987C14A4-6E59-7B89-DE05-93389D30505D}"/>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9AAD5B01-22E8-1413-C08C-E2CED3FF665D}"/>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DE6E0DE4-CB8D-1306-A6C2-98B23085C3E5}"/>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F2E97F5F-58E7-5D35-53BC-E8C7ED344F59}"/>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31D4497B-C0B9-A117-20F4-0D10E1D06734}"/>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8F6187BB-D76D-CD1C-3146-7F54A9FB9FD0}"/>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DF9B39B1-1795-C4B1-8B0F-2BBA747F0B13}"/>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B36DA9F1-8890-9E64-3C1F-801707AA635F}"/>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61A8A2ED-56E1-2C41-C7A7-CD4862DC0ABA}"/>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B796D00B-9AE7-2E61-D831-FC0510A5523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04A912E6-E5E6-1349-D4F1-ED26936241C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3A06B175-53D5-828A-D188-DB130C50F4C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58B6B9DA-8186-C8CD-C539-BD0657D03A1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C936CA84-801F-3F3A-FA81-53ED6C93B54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CB60DECE-DA1A-006D-CA65-C4FCF492ADA2}"/>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4E02983C-A3EA-CAAE-0E56-B04EA031CA47}"/>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2D039380-D9B4-8F5E-F7B6-E68B18B166BB}"/>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0DF470BB-227B-BA53-4CB2-DAB662C69511}"/>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1470931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736BC1C8-51ED-E5A5-F0E8-F92B4589BD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84FC562E-D19C-61F4-8C2C-2B7BD9AAC561}"/>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4</a:t>
            </a:r>
          </a:p>
        </p:txBody>
      </p:sp>
      <p:sp>
        <p:nvSpPr>
          <p:cNvPr id="6" name="Textbox_02">
            <a:extLst>
              <a:ext uri="{FF2B5EF4-FFF2-40B4-BE49-F238E27FC236}">
                <a16:creationId xmlns:a16="http://schemas.microsoft.com/office/drawing/2014/main" id="{6DCCD529-E256-7264-936B-F75DF3CB17C1}"/>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12A80338-C602-9E4B-2F60-29A6C91D4F7F}"/>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3CE4CE71-9A66-8D20-D7B8-9AB4EF82C86A}"/>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5C9F3E86-1BDE-13C2-BB5A-88C87F00A9E5}"/>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F17906C6-DC89-6BD0-8C29-B46A43D39D24}"/>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A78854FA-E950-7CF4-9065-212013A0835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A16C423D-AC29-E3BE-074C-4B0ADEDF15DC}"/>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F232E52B-E88A-1DF3-D1FF-899CA47D07B7}"/>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3E62BA1F-E483-FE45-B114-B7B5F056CC05}"/>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840F195B-99EA-495C-2445-68935B113B5B}"/>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488EC639-22BD-0669-2409-B947A6CC9788}"/>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F8B30D8C-B31C-3A5F-B9E1-D178130F24E9}"/>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7F2ECFAA-EBB4-05F9-F9FD-D692BF573EA6}"/>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BDB4F921-4022-97D8-F81F-5B5A07445A72}"/>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65A7692C-9E94-1DF2-02D7-B3455E684570}"/>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8E6052E8-90DF-CA16-C5C0-F8329FDF9A1F}"/>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5E7A4CE4-CFE1-0BA6-B332-BDC7A52EBD74}"/>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201EEB8A-EA56-65D3-FD8E-AC4DD903F7CF}"/>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B9726F6C-D164-B566-576B-D2EE5585ACE4}"/>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E349F3A2-7E6E-5E81-BC3B-C677E5DC9243}"/>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23C87B31-65D7-8482-A98B-B9D7EE5D30D4}"/>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2DB31649-8399-94BC-DDE3-46313A7A9C3B}"/>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8CBC8777-7ACC-8626-2817-018AC7A8D3CF}"/>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40F1DA78-94A2-86FE-798D-A652E3C3F1F5}"/>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2230FFFD-1BB1-BB7B-6765-5DD7E6275B1A}"/>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658C542E-DA8C-5E51-E090-DB6139CB149A}"/>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1BE9CC19-BF10-E114-40CB-6DC5254A9E7C}"/>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DE38C334-7C0C-FAC5-2555-1D8563949C61}"/>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6D6407AE-2E05-A671-6955-FE5A708BDAB0}"/>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D733E90F-5CE2-6988-E19A-5B1D3071FC6B}"/>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A8E6D8BB-3D95-AD51-78DE-C2E275E08E01}"/>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42A0178D-6440-6F8A-CF52-0ACC7494C53A}"/>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00D5EFF1-84AE-6999-4886-EDBD989A74FF}"/>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FFB8318C-4EBE-203F-032C-F82CE28B7286}"/>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DECE124E-9942-047E-375B-F8155ACCB5E3}"/>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C8E8382A-36B1-A072-91FA-C23E7BC23B89}"/>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B7256D3A-FE33-FBCA-3E0B-98C7D62AFC05}"/>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80E81F34-B52F-4D99-18AC-D08467A43923}"/>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82729E62-CA35-AB21-022B-A702EC85ED68}"/>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2E4D9C5B-7D27-9DE2-DC83-D63981339CB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971887CB-CE94-C2CE-6700-D61BB2C667B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AA24B4D5-8FB4-49B8-CAF5-9BBE365A707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2A9C4E93-F786-FC9B-595D-8E8644C83F3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CB8897A1-72FE-5458-4ABF-3703C5972DE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1EFA7AEC-2EBC-9C69-5B62-32CD6964FB91}"/>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F6B90EFA-2648-18F9-1B88-428E7CF82F22}"/>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D0CA5FAB-D937-4032-80B4-1975C4DBF432}"/>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9864815A-2A17-489C-E67C-8E189175D547}"/>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1442431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A92384C4-5178-764D-13A2-CE2DBA3031E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7A51D3AE-B977-0552-FA80-7F81E9CC84E1}"/>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5</a:t>
            </a:r>
          </a:p>
        </p:txBody>
      </p:sp>
      <p:sp>
        <p:nvSpPr>
          <p:cNvPr id="6" name="Textbox_02">
            <a:extLst>
              <a:ext uri="{FF2B5EF4-FFF2-40B4-BE49-F238E27FC236}">
                <a16:creationId xmlns:a16="http://schemas.microsoft.com/office/drawing/2014/main" id="{031C6761-537C-A103-C3BB-7389D152EFF0}"/>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6F3A5F16-8154-4D32-269E-4CC6F81D801B}"/>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D5972205-CFFB-0257-90F8-19FA8F9D14E2}"/>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0E3C7376-78E1-16D6-9975-699B71D4A87F}"/>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373332BE-64B5-1029-413D-27DF0CE8D166}"/>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14908263-319F-97BC-76FF-0337592CA3F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783F1CED-8765-834E-7D95-3CF9E426E6BA}"/>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5BAEB56D-2A46-3418-3FD3-1FADDD221DE7}"/>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76CC93AB-A2A3-4F01-220D-A489DC43466A}"/>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F245C3E6-CFF1-2BAF-CD30-7124E953F52E}"/>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47489459-A8A2-A7B0-1185-64896FB3CCE3}"/>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AA846AA3-5DE2-A471-74C7-E9A97F67C247}"/>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AF6E27C1-7D05-D52E-382D-3AD3A39EDDB0}"/>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10B3CC5E-66C4-81E0-91B1-C6C75F0B2FA3}"/>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3EC89D8E-08FD-7C59-F569-A0C69440D970}"/>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FAEC61BD-145E-E22A-924C-C7B195D90296}"/>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B9C9CCC3-9316-1C99-46EC-164782C2524A}"/>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F57E55EA-F69E-4EF5-F784-4B84937EFD53}"/>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0791B953-B902-C4B3-32F6-5741B5413767}"/>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F538DD9E-2088-F4A9-6471-3B50023E40B5}"/>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43F957E1-C9B9-35E9-B6E7-021225E42B41}"/>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67839D0A-8DB9-7891-EF53-107996D23499}"/>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5419F224-AF42-F6BD-6F4B-A95AC309EFCD}"/>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842F5049-C3FC-F173-B199-2665EB6289F9}"/>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AE154E39-2931-CFA7-0E74-B6926ED06025}"/>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8545D1B1-B99E-E9FC-C28C-5725985C73F9}"/>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53EF2983-6B83-FC0D-6937-61297C5E2C9B}"/>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1C37DCB0-924F-3E4F-1BAA-BFC6C0963358}"/>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5B964C1C-6F0E-9C02-48DC-E173FE4CEF15}"/>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BD66FF16-8D00-1C06-E896-3C7CA182388F}"/>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A8D79598-17B3-26A5-0C70-0C698D49CF52}"/>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E40EAFEF-0853-5ECB-4DA0-96D2EDC1215E}"/>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910D969A-8166-EB32-948E-851E5769DAE3}"/>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66539040-3335-1C9B-2F52-04AA65AC92B0}"/>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D8CD3C6C-E1D8-5E98-5095-26D4980A8A9C}"/>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D05FEE87-FC8E-4632-FD63-28BD769BD0DD}"/>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A9F02D6B-3925-FA5E-FA13-0E52EDA59109}"/>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81F6CB1D-5619-1630-E1F7-4781E6928B9B}"/>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BD86A560-6668-3384-2BEF-744AF73CE1E0}"/>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A39067A3-F713-6F4C-7AA5-1ED950032A5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9F24925F-2B91-7A17-5D3C-A7BCBBF1228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8210CA34-99AD-9E2E-8AA7-4563BD3E7B5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86FF09C9-8EBB-0B53-CDA3-725185412CE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CD1A6FB4-C492-0129-1D9B-45AA032B5D9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0AD1940F-351B-AD3B-5B77-1CE6C8BB80FE}"/>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D0543ED5-DFA9-808D-0504-3982E11DD044}"/>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FCC92AC8-35FF-71E6-EFF9-C9384E626450}"/>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4901FE4E-625C-FEB0-68FC-B078FC3C2E5C}"/>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4162550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0E29EAD4-C526-E70D-9D8D-AE661A51B72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91764B5E-66C6-A069-3C79-525B37C13D03}"/>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6</a:t>
            </a:r>
          </a:p>
        </p:txBody>
      </p:sp>
      <p:sp>
        <p:nvSpPr>
          <p:cNvPr id="6" name="Textbox_02">
            <a:extLst>
              <a:ext uri="{FF2B5EF4-FFF2-40B4-BE49-F238E27FC236}">
                <a16:creationId xmlns:a16="http://schemas.microsoft.com/office/drawing/2014/main" id="{BEC3C417-E3A4-80D3-DBAB-3CC4D48111EC}"/>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C9B9080E-65E1-6F4D-019E-FBBDCCA1D59F}"/>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47A606C2-5F72-C2B5-119A-7D6A9261A7D9}"/>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DF5C140B-0481-AF84-727C-192A3FBAE471}"/>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A0DD6928-5D63-1041-5425-EB5D92D40106}"/>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ADE71F09-5EBD-4044-2435-026DDB3834D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598DB5D6-8582-7459-7973-E8120EB6F382}"/>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A4BEEFFB-D5B2-62B5-BE44-78609E45F328}"/>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E8601EB0-7DB5-06AD-FC81-06C1B9E0228A}"/>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8634CE96-E217-8F11-7398-BA515DB2C5E1}"/>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0FEC14F1-3E88-96FF-3B1A-11B9F99493FE}"/>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ECA4CD0C-B327-3422-171E-F3A5CEA2A5E6}"/>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C5C6A849-A9B0-EA8F-3B63-354DEE4011F3}"/>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8ADEE982-365F-366F-A10B-22E882B0F2DB}"/>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DEB2D655-9C44-CF18-BEAF-33B2C9CEED13}"/>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BF0BFDA2-97AE-040C-4733-B03D0C782996}"/>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8E011823-962F-2829-8013-4F4FC6EA966C}"/>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B538E908-7864-7480-8B5F-E05A9149C38A}"/>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342BFCF9-8F32-1DC0-42EE-FB24E089E094}"/>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1CC2C506-909C-892D-0A70-ABF80765E563}"/>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F4E4082B-CB62-0714-5BBC-BABFEDB112AC}"/>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AFC1E977-5AC7-9781-4706-B0FC88EFDC98}"/>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52C60E2E-7E03-6ADD-AA00-C34F469E00D6}"/>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13EAC022-8C77-D8C1-3A93-F2997247CE0D}"/>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7F5EFDBB-E628-4F45-ADBB-C5AC661A8408}"/>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3DF5154D-0CB5-E908-2C77-C51D5EA6FDF2}"/>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7A52D2AB-BE7E-4C34-A3F2-B9EBFACF6D8A}"/>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90C3CC68-1E8E-32B0-DEEE-1B0034438345}"/>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90883063-B7F0-D49D-9B71-4B22F27BD394}"/>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17E64A51-2EF3-7CE9-4FDD-199888ABEE2B}"/>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83BA6ABA-9491-8B62-D419-C250F3CD3954}"/>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9F07688D-B2C7-B210-8F49-E154F051ACB5}"/>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D397E5EA-E921-504C-4DCF-1641D15282BF}"/>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78BB4FCA-A70F-0FFB-1D2C-3E7119A404CD}"/>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3F50B8B7-6334-6C1C-8E47-69F1CEAF0BB2}"/>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A41B4EFD-9CA8-CC11-2EA6-CA264FCFB467}"/>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E723A5D6-A835-4AB9-4AB2-61D95825A9D9}"/>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9ADF725C-09A1-60EA-4D8D-88CAA0436E9B}"/>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21D4E79C-D3B0-19D6-D53F-90A920B84FFD}"/>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9AC65545-6DAE-172D-F0F2-6A9DC9952A6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53156ED6-C21D-A454-9739-56703010C55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FBF0F864-5C27-08F7-ED27-90D40B456F7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2D714BBE-E1E0-4C2A-D1AC-886C083BC36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300E8A81-EECF-4FFD-9FD1-718730D0F29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6BA0CF49-2805-75ED-27AE-D65E3C709352}"/>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9511DCA6-F1E2-C352-9797-1346E8074331}"/>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87FEBA26-4077-3F06-E0A9-785D21F726C3}"/>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DBE59B0F-5137-15C7-4127-DD41CC7E856C}"/>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938466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760713F7-D585-9A75-C9E6-AE407E6B052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C4ACFC15-B577-00BC-14C2-21775825174B}"/>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7</a:t>
            </a:r>
          </a:p>
        </p:txBody>
      </p:sp>
      <p:sp>
        <p:nvSpPr>
          <p:cNvPr id="6" name="Textbox_02">
            <a:extLst>
              <a:ext uri="{FF2B5EF4-FFF2-40B4-BE49-F238E27FC236}">
                <a16:creationId xmlns:a16="http://schemas.microsoft.com/office/drawing/2014/main" id="{8EDB319B-D74D-DE07-86D0-5D3BB59D1ECE}"/>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9011205F-AD75-2408-B440-EAD588BBD858}"/>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C0237C43-FFB6-F8FB-B6E1-F6C9AA9DBC39}"/>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5FBB89B0-6F24-3EC1-B504-7D311BDC89D1}"/>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07E05337-E936-FFB2-A36B-B1EC6EF3E046}"/>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1EC65C6F-D299-CBB0-F0FB-27810B3B98C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61F240B7-8E73-E197-2E68-5450B9AE8D7C}"/>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C0C9CFEC-ECF3-ED12-40E5-18B1637AB1AD}"/>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3A535886-42B1-4C71-65EF-0BB8251F95E1}"/>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5AFC95D5-CC36-0E9E-13CF-770AE39D5464}"/>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9AB8D47B-C46C-CC5D-F7D6-4B3D720D6567}"/>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9FFFE84B-07BF-5F39-A65C-865D3BCBC5C0}"/>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EA0CC0C3-8A11-209E-17A5-FCF2D7A7D245}"/>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6E672C83-618C-91D8-EB1D-8C1FB168E62C}"/>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43986A2C-2376-49F5-78A9-F828818F86D5}"/>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F1589651-2175-7F11-6054-AD3652876DA0}"/>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4006800F-3E69-D560-C7D1-40DA6072D45F}"/>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9E4CE7A3-FD49-9EAB-9B0A-0772CA438BCD}"/>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D3CBA004-B2B5-9C48-CCE6-51847AFAF029}"/>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AC107DBD-FE7F-3826-30C2-41BBA596D6DA}"/>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9FA159C1-5A2E-411C-9AEA-7139A85FAEF6}"/>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06B6E1E2-AC5D-57A0-CB37-AB650B0B72FD}"/>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E9315DEF-C321-E25B-EE4B-5A0807FEF427}"/>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C9D341F2-9984-C003-BC2E-49894D48320B}"/>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3A73BA00-A5D1-7E8B-43E1-50961BC29FCD}"/>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800840D3-BE16-4DD7-35A7-973B32C0F469}"/>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B5409085-C731-D880-3976-A19361FB4663}"/>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5D80DC4C-F36D-B6BB-5D6C-CA1AC061A2F9}"/>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25DFCE0D-3BEF-92B4-21CE-28CEE5CB69A7}"/>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6A887F4B-A114-5F67-D255-798357F8A19B}"/>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118BAC50-F47E-DF55-B518-DBB2B0544722}"/>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20E4D18F-AB16-1091-0341-7D9DC856A1F1}"/>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D459FA2F-800C-CF84-1D22-9E8138EEA958}"/>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340DB751-2231-874D-2F8F-D28D73FB3B2D}"/>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DC6F7DAB-C999-7925-EF53-6A82C776E3DB}"/>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580227D7-0DF8-CFEF-529F-DDA300B2DED1}"/>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46722264-B020-CB15-BCD1-E597FD83F1E1}"/>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A14F2155-C4AD-6849-D318-7E2D5CEEFBCD}"/>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38565F42-2910-445D-8FC4-49120A48E422}"/>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4004487D-A706-5109-8F10-DF08EDA2E59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E1D6194B-2BF0-AD85-5905-A2400375FB8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CF64489B-56D8-8008-C99E-34BDC2713F1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A4878E0E-19EA-CC3A-7751-9EB5AB671D2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00E802D0-E423-5F8F-4ABA-8676A493B00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A62EEEA7-9D37-EBAB-5D85-2767EF39F3C2}"/>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2EB22EAD-AC50-C3F9-4FE5-71AACC2A4995}"/>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3562F33F-128D-C1FE-E580-31C58211D10E}"/>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0F3E9980-710D-4714-0AD9-523A9B04396F}"/>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1199902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73F1FA0F-4DCE-A13C-4EC1-E6754B801F3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67BF53FB-0F48-50EC-E0C1-01C826FB5A87}"/>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8</a:t>
            </a:r>
          </a:p>
        </p:txBody>
      </p:sp>
      <p:sp>
        <p:nvSpPr>
          <p:cNvPr id="6" name="Textbox_02">
            <a:extLst>
              <a:ext uri="{FF2B5EF4-FFF2-40B4-BE49-F238E27FC236}">
                <a16:creationId xmlns:a16="http://schemas.microsoft.com/office/drawing/2014/main" id="{C7DA3C04-BC53-4C66-8A2A-47A624C881B8}"/>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6E75B782-602B-E001-B246-5ADD706FBFD8}"/>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DE79A09B-A727-DE3E-58B8-737C40D77A4E}"/>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CE47BCB8-8703-A0AC-DB59-C9C6A3B123C6}"/>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86913AFF-90B9-2656-3144-462DB5A6DB33}"/>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DBBC4FEA-3C95-9109-3C2A-D14F9E99503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AF4F73B2-DAC2-603E-4845-BF0D9F3D9B00}"/>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EC5F4AB8-499C-CFEC-534D-02BAB8914629}"/>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7E80492C-19FB-9354-D42C-CAF8818A207C}"/>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6E5E085F-EA2B-2D13-4591-93436B561BE2}"/>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286003DE-E909-941C-CA79-153C519AAC35}"/>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107B5D76-0D9D-22B4-D178-BED4ADE04920}"/>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D790B17C-C45A-18B0-C211-35FCA52BC8E7}"/>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FB1C43DC-4D48-21BF-8F34-421A614AA129}"/>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41359CD3-93C9-B4CD-A767-E009A93A6ABA}"/>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DC1F214F-4FE8-130A-A8E1-61858C5E6FEF}"/>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DB62AE16-ADE6-3347-4581-CBF91C07705D}"/>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C47862C2-CF05-A3E0-BACF-4B2684CF8C20}"/>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DD5D3AC4-5F90-FC03-0DAC-BCF1899DC87E}"/>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BDD50186-9279-30DD-7535-7E172EBEEC4A}"/>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F45AC4C9-88BB-8479-6C84-F716DF3D4032}"/>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8E9EE0FB-FD55-A826-C22E-97565B829A8D}"/>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12773C10-ECBE-2E54-B66B-CC657E8C2658}"/>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F4115B9D-859D-05FD-6FA8-EBF90C5F839C}"/>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701ACA80-E386-66FA-6D65-5D2286FD60D9}"/>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EC989A31-310A-FAB5-828A-F12DE37F9FC7}"/>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B4A1DFBF-8EC5-F025-90FB-EBED26184FBD}"/>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5F0FB6FC-22B4-4947-036D-277C93F9C02F}"/>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8EEF75F4-ACEB-64B7-B9F3-57920CB17571}"/>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277A2D5C-2D94-1CCC-F033-D6270DB14AC3}"/>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95C0CC8B-F782-E8D8-E7B6-F5A7DDE86802}"/>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424EAD6C-D280-6946-EA45-D25031278FCF}"/>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90B25D09-B433-F08B-B525-01E03E9E51D5}"/>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F0091926-ED49-B525-3B05-BDCD6CC33567}"/>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FBA849FE-0337-00B4-98EE-40320CE2317B}"/>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D75D4C91-BCDC-3935-4333-277071319D38}"/>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DF9C8838-5011-2CB3-33C9-4CD50477295C}"/>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F27C74D6-960B-0BEB-0742-0649C7DBECA2}"/>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D94AD7C5-430A-C715-C43D-4C0C58EB9671}"/>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F4AF9246-2F57-CEC8-A032-4D96E165D8E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6C2161DC-99D9-C7D7-4C9B-61DD61CE94A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EFE6F730-1CA1-BC38-AC69-6C532EBE349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89890B88-1C71-0149-9DF1-88AA6E3182B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13821356-5F3F-FDCA-3AE0-9F19778FC8D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2E130185-AD0C-5090-453B-1B27BF8B2CDF}"/>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7D500F7D-07E3-8118-94FB-C1E876020EE6}"/>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F2D3E368-1A95-FCEF-0185-CEE1C9292AFF}"/>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BDD4ACA1-17D4-A938-0294-4B1234DD4675}"/>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441037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B78C8E01-9E70-BA6F-4395-3B6737DEFED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81100" y="3759200"/>
            <a:ext cx="5257800" cy="5257800"/>
          </a:xfrm>
          <a:prstGeom prst="rect">
            <a:avLst/>
          </a:prstGeom>
        </p:spPr>
      </p:pic>
      <p:sp>
        <p:nvSpPr>
          <p:cNvPr id="4" name="Textbox_01">
            <a:extLst>
              <a:ext uri="{FF2B5EF4-FFF2-40B4-BE49-F238E27FC236}">
                <a16:creationId xmlns:a16="http://schemas.microsoft.com/office/drawing/2014/main" id="{9C79C09A-6C51-8EDD-6243-D8AC386AB219}"/>
              </a:ext>
            </a:extLst>
          </p:cNvPr>
          <p:cNvSpPr txBox="1"/>
          <p:nvPr/>
        </p:nvSpPr>
        <p:spPr>
          <a:xfrm>
            <a:off x="165100" y="2044700"/>
            <a:ext cx="1828800" cy="343684"/>
          </a:xfrm>
          <a:prstGeom prst="rect">
            <a:avLst/>
          </a:prstGeom>
          <a:noFill/>
        </p:spPr>
        <p:txBody>
          <a:bodyPr vert="horz" lIns="0" tIns="0" rIns="0" bIns="127000" rtlCol="0" anchorCtr="1">
            <a:spAutoFit/>
          </a:bodyPr>
          <a:lstStyle/>
          <a:p>
            <a:pPr algn="ctr"/>
            <a:r>
              <a:rPr lang="en-US" sz="1400" b="1">
                <a:solidFill>
                  <a:srgbClr val="FFFFFF"/>
                </a:solidFill>
                <a:latin typeface="Century Gothic" panose="020B0502020202020204" pitchFamily="34" charset="0"/>
              </a:rPr>
              <a:t>PUZZLE 9</a:t>
            </a:r>
          </a:p>
        </p:txBody>
      </p:sp>
      <p:sp>
        <p:nvSpPr>
          <p:cNvPr id="6" name="Textbox_02">
            <a:extLst>
              <a:ext uri="{FF2B5EF4-FFF2-40B4-BE49-F238E27FC236}">
                <a16:creationId xmlns:a16="http://schemas.microsoft.com/office/drawing/2014/main" id="{56ECE5AB-3135-2AAC-3D7A-E78999E1A068}"/>
              </a:ext>
            </a:extLst>
          </p:cNvPr>
          <p:cNvSpPr txBox="1"/>
          <p:nvPr>
            <p:custDataLst>
              <p:tags r:id="rId1"/>
            </p:custDataLst>
          </p:nvPr>
        </p:nvSpPr>
        <p:spPr>
          <a:xfrm>
            <a:off x="1922134" y="249773"/>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a:t>
            </a:r>
            <a:endParaRPr lang="en-US" sz="1911" dirty="0">
              <a:latin typeface="Century Gothic" panose="020B0502020202020204" pitchFamily="34" charset="0"/>
            </a:endParaRPr>
          </a:p>
        </p:txBody>
      </p:sp>
      <p:sp>
        <p:nvSpPr>
          <p:cNvPr id="7" name="Textbox_03">
            <a:extLst>
              <a:ext uri="{FF2B5EF4-FFF2-40B4-BE49-F238E27FC236}">
                <a16:creationId xmlns:a16="http://schemas.microsoft.com/office/drawing/2014/main" id="{657E0174-1E50-AFCD-274A-4B829DE9AABA}"/>
              </a:ext>
            </a:extLst>
          </p:cNvPr>
          <p:cNvSpPr txBox="1"/>
          <p:nvPr>
            <p:custDataLst>
              <p:tags r:id="rId2"/>
            </p:custDataLst>
          </p:nvPr>
        </p:nvSpPr>
        <p:spPr>
          <a:xfrm>
            <a:off x="673100" y="635000"/>
            <a:ext cx="6426200" cy="461665"/>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t>
            </a:r>
          </a:p>
        </p:txBody>
      </p:sp>
      <p:sp>
        <p:nvSpPr>
          <p:cNvPr id="51" name="Textbox_04">
            <a:extLst>
              <a:ext uri="{FF2B5EF4-FFF2-40B4-BE49-F238E27FC236}">
                <a16:creationId xmlns:a16="http://schemas.microsoft.com/office/drawing/2014/main" id="{35C7EAE5-E227-420E-C132-FC1C0427314E}"/>
              </a:ext>
            </a:extLst>
          </p:cNvPr>
          <p:cNvSpPr txBox="1"/>
          <p:nvPr>
            <p:custDataLst>
              <p:tags r:id="rId3"/>
            </p:custDataLst>
          </p:nvPr>
        </p:nvSpPr>
        <p:spPr>
          <a:xfrm>
            <a:off x="849356" y="9207498"/>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52" name="Picture_01" descr="A black text with a plus and a t&#10;&#10;Description automatically generated">
            <a:extLst>
              <a:ext uri="{FF2B5EF4-FFF2-40B4-BE49-F238E27FC236}">
                <a16:creationId xmlns:a16="http://schemas.microsoft.com/office/drawing/2014/main" id="{24F00150-331D-807C-F087-CB361B91E97D}"/>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4826155" y="9236155"/>
            <a:ext cx="1687812" cy="222369"/>
          </a:xfrm>
          <a:prstGeom prst="rect">
            <a:avLst/>
          </a:prstGeom>
        </p:spPr>
      </p:pic>
      <p:grpSp>
        <p:nvGrpSpPr>
          <p:cNvPr id="2" name="Group 1">
            <a:extLst>
              <a:ext uri="{FF2B5EF4-FFF2-40B4-BE49-F238E27FC236}">
                <a16:creationId xmlns:a16="http://schemas.microsoft.com/office/drawing/2014/main" id="{634296CB-B67E-F57F-2973-A29FB682803B}"/>
              </a:ext>
            </a:extLst>
          </p:cNvPr>
          <p:cNvGrpSpPr/>
          <p:nvPr>
            <p:custDataLst>
              <p:tags r:id="rId5"/>
            </p:custDataLst>
          </p:nvPr>
        </p:nvGrpSpPr>
        <p:grpSpPr>
          <a:xfrm>
            <a:off x="914400" y="1384300"/>
            <a:ext cx="5930900" cy="1828800"/>
            <a:chOff x="928282" y="1188744"/>
            <a:chExt cx="5933802" cy="1833474"/>
          </a:xfrm>
        </p:grpSpPr>
        <p:pic>
          <p:nvPicPr>
            <p:cNvPr id="5" name="Other_01">
              <a:extLst>
                <a:ext uri="{FF2B5EF4-FFF2-40B4-BE49-F238E27FC236}">
                  <a16:creationId xmlns:a16="http://schemas.microsoft.com/office/drawing/2014/main" id="{70A5DE99-D9A6-3D42-A3F3-2FE3CB0F0EF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318840" y="1189018"/>
              <a:ext cx="1828800" cy="1828800"/>
            </a:xfrm>
            <a:prstGeom prst="rect">
              <a:avLst/>
            </a:prstGeom>
          </p:spPr>
        </p:pic>
        <p:sp>
          <p:nvSpPr>
            <p:cNvPr id="53" name="Freeform_01">
              <a:extLst>
                <a:ext uri="{FF2B5EF4-FFF2-40B4-BE49-F238E27FC236}">
                  <a16:creationId xmlns:a16="http://schemas.microsoft.com/office/drawing/2014/main" id="{6D0464C6-520C-D00F-CADC-CFF96A181AD5}"/>
                </a:ext>
              </a:extLst>
            </p:cNvPr>
            <p:cNvSpPr/>
            <p:nvPr/>
          </p:nvSpPr>
          <p:spPr>
            <a:xfrm>
              <a:off x="5033213" y="1188947"/>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54" name="Freeform_02">
              <a:extLst>
                <a:ext uri="{FF2B5EF4-FFF2-40B4-BE49-F238E27FC236}">
                  <a16:creationId xmlns:a16="http://schemas.microsoft.com/office/drawing/2014/main" id="{33CB66D1-5DBD-746D-F034-AAABBA6BE60D}"/>
                </a:ext>
              </a:extLst>
            </p:cNvPr>
            <p:cNvSpPr/>
            <p:nvPr/>
          </p:nvSpPr>
          <p:spPr>
            <a:xfrm>
              <a:off x="5051177"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03">
              <a:extLst>
                <a:ext uri="{FF2B5EF4-FFF2-40B4-BE49-F238E27FC236}">
                  <a16:creationId xmlns:a16="http://schemas.microsoft.com/office/drawing/2014/main" id="{1144739A-A0B3-B70E-3BC0-765D8574CA4E}"/>
                </a:ext>
              </a:extLst>
            </p:cNvPr>
            <p:cNvSpPr/>
            <p:nvPr/>
          </p:nvSpPr>
          <p:spPr>
            <a:xfrm>
              <a:off x="5051177"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04">
              <a:extLst>
                <a:ext uri="{FF2B5EF4-FFF2-40B4-BE49-F238E27FC236}">
                  <a16:creationId xmlns:a16="http://schemas.microsoft.com/office/drawing/2014/main" id="{0142D96E-9819-477B-ED89-3D9224173339}"/>
                </a:ext>
              </a:extLst>
            </p:cNvPr>
            <p:cNvSpPr/>
            <p:nvPr/>
          </p:nvSpPr>
          <p:spPr>
            <a:xfrm>
              <a:off x="5051177"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05">
              <a:extLst>
                <a:ext uri="{FF2B5EF4-FFF2-40B4-BE49-F238E27FC236}">
                  <a16:creationId xmlns:a16="http://schemas.microsoft.com/office/drawing/2014/main" id="{15E345F7-31DE-D4A6-61B0-1913DC29918A}"/>
                </a:ext>
              </a:extLst>
            </p:cNvPr>
            <p:cNvSpPr/>
            <p:nvPr/>
          </p:nvSpPr>
          <p:spPr>
            <a:xfrm>
              <a:off x="5051177"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06">
              <a:extLst>
                <a:ext uri="{FF2B5EF4-FFF2-40B4-BE49-F238E27FC236}">
                  <a16:creationId xmlns:a16="http://schemas.microsoft.com/office/drawing/2014/main" id="{671023F9-9890-0045-0BC8-9B0AE3CE5F35}"/>
                </a:ext>
              </a:extLst>
            </p:cNvPr>
            <p:cNvSpPr/>
            <p:nvPr/>
          </p:nvSpPr>
          <p:spPr>
            <a:xfrm>
              <a:off x="5051177"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07">
              <a:extLst>
                <a:ext uri="{FF2B5EF4-FFF2-40B4-BE49-F238E27FC236}">
                  <a16:creationId xmlns:a16="http://schemas.microsoft.com/office/drawing/2014/main" id="{BD29AF25-8578-4579-CE2D-FE52E44CC7FB}"/>
                </a:ext>
              </a:extLst>
            </p:cNvPr>
            <p:cNvSpPr/>
            <p:nvPr/>
          </p:nvSpPr>
          <p:spPr>
            <a:xfrm>
              <a:off x="5409765"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08">
              <a:extLst>
                <a:ext uri="{FF2B5EF4-FFF2-40B4-BE49-F238E27FC236}">
                  <a16:creationId xmlns:a16="http://schemas.microsoft.com/office/drawing/2014/main" id="{0962C874-546B-4AD1-3D53-FCE6BF0520CB}"/>
                </a:ext>
              </a:extLst>
            </p:cNvPr>
            <p:cNvSpPr/>
            <p:nvPr/>
          </p:nvSpPr>
          <p:spPr>
            <a:xfrm>
              <a:off x="5409765"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09">
              <a:extLst>
                <a:ext uri="{FF2B5EF4-FFF2-40B4-BE49-F238E27FC236}">
                  <a16:creationId xmlns:a16="http://schemas.microsoft.com/office/drawing/2014/main" id="{C7D7978E-8633-EC08-7A68-8B741E725588}"/>
                </a:ext>
              </a:extLst>
            </p:cNvPr>
            <p:cNvSpPr/>
            <p:nvPr/>
          </p:nvSpPr>
          <p:spPr>
            <a:xfrm>
              <a:off x="5409765"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10">
              <a:extLst>
                <a:ext uri="{FF2B5EF4-FFF2-40B4-BE49-F238E27FC236}">
                  <a16:creationId xmlns:a16="http://schemas.microsoft.com/office/drawing/2014/main" id="{E6E57886-563B-F238-7AD4-5E589545619E}"/>
                </a:ext>
              </a:extLst>
            </p:cNvPr>
            <p:cNvSpPr/>
            <p:nvPr/>
          </p:nvSpPr>
          <p:spPr>
            <a:xfrm>
              <a:off x="5409765"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11">
              <a:extLst>
                <a:ext uri="{FF2B5EF4-FFF2-40B4-BE49-F238E27FC236}">
                  <a16:creationId xmlns:a16="http://schemas.microsoft.com/office/drawing/2014/main" id="{A78F5551-AF3E-8EB0-76F6-51D3514E73F0}"/>
                </a:ext>
              </a:extLst>
            </p:cNvPr>
            <p:cNvSpPr/>
            <p:nvPr/>
          </p:nvSpPr>
          <p:spPr>
            <a:xfrm>
              <a:off x="5409765"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4" name="Freeform_12">
              <a:extLst>
                <a:ext uri="{FF2B5EF4-FFF2-40B4-BE49-F238E27FC236}">
                  <a16:creationId xmlns:a16="http://schemas.microsoft.com/office/drawing/2014/main" id="{C9982A82-6F1D-5132-35D2-6066F10D88D9}"/>
                </a:ext>
              </a:extLst>
            </p:cNvPr>
            <p:cNvSpPr/>
            <p:nvPr/>
          </p:nvSpPr>
          <p:spPr>
            <a:xfrm>
              <a:off x="5768353"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5" name="Freeform_13">
              <a:extLst>
                <a:ext uri="{FF2B5EF4-FFF2-40B4-BE49-F238E27FC236}">
                  <a16:creationId xmlns:a16="http://schemas.microsoft.com/office/drawing/2014/main" id="{A916EEF6-E488-230D-854A-A18F7743C3D2}"/>
                </a:ext>
              </a:extLst>
            </p:cNvPr>
            <p:cNvSpPr/>
            <p:nvPr/>
          </p:nvSpPr>
          <p:spPr>
            <a:xfrm>
              <a:off x="5768353"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6" name="Freeform_14">
              <a:extLst>
                <a:ext uri="{FF2B5EF4-FFF2-40B4-BE49-F238E27FC236}">
                  <a16:creationId xmlns:a16="http://schemas.microsoft.com/office/drawing/2014/main" id="{EA5F92CB-6888-F0AE-53A6-74D3026BE2D1}"/>
                </a:ext>
              </a:extLst>
            </p:cNvPr>
            <p:cNvSpPr/>
            <p:nvPr/>
          </p:nvSpPr>
          <p:spPr>
            <a:xfrm>
              <a:off x="5768353"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7" name="Freeform_15">
              <a:extLst>
                <a:ext uri="{FF2B5EF4-FFF2-40B4-BE49-F238E27FC236}">
                  <a16:creationId xmlns:a16="http://schemas.microsoft.com/office/drawing/2014/main" id="{5399D541-3635-C17C-257E-D0BF02190E9E}"/>
                </a:ext>
              </a:extLst>
            </p:cNvPr>
            <p:cNvSpPr/>
            <p:nvPr/>
          </p:nvSpPr>
          <p:spPr>
            <a:xfrm>
              <a:off x="5768353"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8" name="Freeform_16">
              <a:extLst>
                <a:ext uri="{FF2B5EF4-FFF2-40B4-BE49-F238E27FC236}">
                  <a16:creationId xmlns:a16="http://schemas.microsoft.com/office/drawing/2014/main" id="{F6931B67-ED1D-F437-0C70-4D0F36A7CCFF}"/>
                </a:ext>
              </a:extLst>
            </p:cNvPr>
            <p:cNvSpPr/>
            <p:nvPr/>
          </p:nvSpPr>
          <p:spPr>
            <a:xfrm>
              <a:off x="5768353"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9" name="Freeform_17">
              <a:extLst>
                <a:ext uri="{FF2B5EF4-FFF2-40B4-BE49-F238E27FC236}">
                  <a16:creationId xmlns:a16="http://schemas.microsoft.com/office/drawing/2014/main" id="{3170EA97-CA45-F10B-5629-622DB19F356C}"/>
                </a:ext>
              </a:extLst>
            </p:cNvPr>
            <p:cNvSpPr/>
            <p:nvPr/>
          </p:nvSpPr>
          <p:spPr>
            <a:xfrm>
              <a:off x="6126942"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0" name="Freeform_18">
              <a:extLst>
                <a:ext uri="{FF2B5EF4-FFF2-40B4-BE49-F238E27FC236}">
                  <a16:creationId xmlns:a16="http://schemas.microsoft.com/office/drawing/2014/main" id="{D7DDE064-70AB-2079-DE2D-20ACB1C0FDBA}"/>
                </a:ext>
              </a:extLst>
            </p:cNvPr>
            <p:cNvSpPr/>
            <p:nvPr/>
          </p:nvSpPr>
          <p:spPr>
            <a:xfrm>
              <a:off x="6126942"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1" name="Freeform_19">
              <a:extLst>
                <a:ext uri="{FF2B5EF4-FFF2-40B4-BE49-F238E27FC236}">
                  <a16:creationId xmlns:a16="http://schemas.microsoft.com/office/drawing/2014/main" id="{DA7D02AD-3066-8CD1-BCA2-719015BB4435}"/>
                </a:ext>
              </a:extLst>
            </p:cNvPr>
            <p:cNvSpPr/>
            <p:nvPr/>
          </p:nvSpPr>
          <p:spPr>
            <a:xfrm>
              <a:off x="6126942"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2" name="Freeform_20">
              <a:extLst>
                <a:ext uri="{FF2B5EF4-FFF2-40B4-BE49-F238E27FC236}">
                  <a16:creationId xmlns:a16="http://schemas.microsoft.com/office/drawing/2014/main" id="{5DE57BB5-DA75-8503-A62D-1406F761874D}"/>
                </a:ext>
              </a:extLst>
            </p:cNvPr>
            <p:cNvSpPr/>
            <p:nvPr/>
          </p:nvSpPr>
          <p:spPr>
            <a:xfrm>
              <a:off x="6126942"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3" name="Freeform_21">
              <a:extLst>
                <a:ext uri="{FF2B5EF4-FFF2-40B4-BE49-F238E27FC236}">
                  <a16:creationId xmlns:a16="http://schemas.microsoft.com/office/drawing/2014/main" id="{244C6200-7D79-4D28-740C-22F3C55E524F}"/>
                </a:ext>
              </a:extLst>
            </p:cNvPr>
            <p:cNvSpPr/>
            <p:nvPr/>
          </p:nvSpPr>
          <p:spPr>
            <a:xfrm>
              <a:off x="6126942"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4" name="Freeform_22">
              <a:extLst>
                <a:ext uri="{FF2B5EF4-FFF2-40B4-BE49-F238E27FC236}">
                  <a16:creationId xmlns:a16="http://schemas.microsoft.com/office/drawing/2014/main" id="{0C51EF27-7DBD-DF28-29C4-B9D3A2CA222B}"/>
                </a:ext>
              </a:extLst>
            </p:cNvPr>
            <p:cNvSpPr/>
            <p:nvPr/>
          </p:nvSpPr>
          <p:spPr>
            <a:xfrm>
              <a:off x="6485530" y="120691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5" name="Freeform_23">
              <a:extLst>
                <a:ext uri="{FF2B5EF4-FFF2-40B4-BE49-F238E27FC236}">
                  <a16:creationId xmlns:a16="http://schemas.microsoft.com/office/drawing/2014/main" id="{BAEF9BEC-8CE6-6854-0C8F-C6D890E633D0}"/>
                </a:ext>
              </a:extLst>
            </p:cNvPr>
            <p:cNvSpPr/>
            <p:nvPr/>
          </p:nvSpPr>
          <p:spPr>
            <a:xfrm>
              <a:off x="6485530" y="156549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6" name="Freeform_24">
              <a:extLst>
                <a:ext uri="{FF2B5EF4-FFF2-40B4-BE49-F238E27FC236}">
                  <a16:creationId xmlns:a16="http://schemas.microsoft.com/office/drawing/2014/main" id="{BB35040F-6232-AF04-E62E-A339DECF2666}"/>
                </a:ext>
              </a:extLst>
            </p:cNvPr>
            <p:cNvSpPr/>
            <p:nvPr/>
          </p:nvSpPr>
          <p:spPr>
            <a:xfrm>
              <a:off x="6485530" y="1924087"/>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7" name="Freeform_25">
              <a:extLst>
                <a:ext uri="{FF2B5EF4-FFF2-40B4-BE49-F238E27FC236}">
                  <a16:creationId xmlns:a16="http://schemas.microsoft.com/office/drawing/2014/main" id="{FF0A4FDE-CE33-CDB7-DABC-870B3CDF01BF}"/>
                </a:ext>
              </a:extLst>
            </p:cNvPr>
            <p:cNvSpPr/>
            <p:nvPr/>
          </p:nvSpPr>
          <p:spPr>
            <a:xfrm>
              <a:off x="6485530" y="228267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8" name="Freeform_26">
              <a:extLst>
                <a:ext uri="{FF2B5EF4-FFF2-40B4-BE49-F238E27FC236}">
                  <a16:creationId xmlns:a16="http://schemas.microsoft.com/office/drawing/2014/main" id="{33B36F48-DB9E-2DA8-3352-A9244A97B7C0}"/>
                </a:ext>
              </a:extLst>
            </p:cNvPr>
            <p:cNvSpPr/>
            <p:nvPr/>
          </p:nvSpPr>
          <p:spPr>
            <a:xfrm>
              <a:off x="6485530" y="2641264"/>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79" name="Freeform_27">
              <a:extLst>
                <a:ext uri="{FF2B5EF4-FFF2-40B4-BE49-F238E27FC236}">
                  <a16:creationId xmlns:a16="http://schemas.microsoft.com/office/drawing/2014/main" id="{8594AF38-EE1A-0E1F-5888-E11F950563BC}"/>
                </a:ext>
              </a:extLst>
            </p:cNvPr>
            <p:cNvSpPr/>
            <p:nvPr/>
          </p:nvSpPr>
          <p:spPr>
            <a:xfrm>
              <a:off x="5051177" y="2282676"/>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80" name="Freeform_28">
              <a:extLst>
                <a:ext uri="{FF2B5EF4-FFF2-40B4-BE49-F238E27FC236}">
                  <a16:creationId xmlns:a16="http://schemas.microsoft.com/office/drawing/2014/main" id="{94C6E86E-EA29-A3E9-F692-A648781CE429}"/>
                </a:ext>
              </a:extLst>
            </p:cNvPr>
            <p:cNvSpPr/>
            <p:nvPr/>
          </p:nvSpPr>
          <p:spPr>
            <a:xfrm>
              <a:off x="5768353" y="2282676"/>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81" name="Freeform_29">
              <a:extLst>
                <a:ext uri="{FF2B5EF4-FFF2-40B4-BE49-F238E27FC236}">
                  <a16:creationId xmlns:a16="http://schemas.microsoft.com/office/drawing/2014/main" id="{6669D341-96AD-FDF4-98C2-B6E51E1CFA26}"/>
                </a:ext>
              </a:extLst>
            </p:cNvPr>
            <p:cNvSpPr/>
            <p:nvPr/>
          </p:nvSpPr>
          <p:spPr>
            <a:xfrm>
              <a:off x="6126942" y="1206911"/>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82" name="Freeform_30">
              <a:extLst>
                <a:ext uri="{FF2B5EF4-FFF2-40B4-BE49-F238E27FC236}">
                  <a16:creationId xmlns:a16="http://schemas.microsoft.com/office/drawing/2014/main" id="{81B1F381-C7CB-B530-39DE-C1893CA6D58C}"/>
                </a:ext>
              </a:extLst>
            </p:cNvPr>
            <p:cNvSpPr/>
            <p:nvPr/>
          </p:nvSpPr>
          <p:spPr>
            <a:xfrm>
              <a:off x="6126942" y="1565499"/>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83" name="Freeform_31">
              <a:extLst>
                <a:ext uri="{FF2B5EF4-FFF2-40B4-BE49-F238E27FC236}">
                  <a16:creationId xmlns:a16="http://schemas.microsoft.com/office/drawing/2014/main" id="{2B7B5424-1F88-3B11-3D96-CBCB6C7B47C4}"/>
                </a:ext>
              </a:extLst>
            </p:cNvPr>
            <p:cNvSpPr/>
            <p:nvPr/>
          </p:nvSpPr>
          <p:spPr>
            <a:xfrm>
              <a:off x="6126942" y="1206911"/>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84" name="Freeform_32">
              <a:extLst>
                <a:ext uri="{FF2B5EF4-FFF2-40B4-BE49-F238E27FC236}">
                  <a16:creationId xmlns:a16="http://schemas.microsoft.com/office/drawing/2014/main" id="{A8564B06-0B8C-F374-F827-6D95D4701309}"/>
                </a:ext>
              </a:extLst>
            </p:cNvPr>
            <p:cNvSpPr/>
            <p:nvPr/>
          </p:nvSpPr>
          <p:spPr>
            <a:xfrm>
              <a:off x="5051177" y="2641264"/>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85" name="Freeform_33">
              <a:extLst>
                <a:ext uri="{FF2B5EF4-FFF2-40B4-BE49-F238E27FC236}">
                  <a16:creationId xmlns:a16="http://schemas.microsoft.com/office/drawing/2014/main" id="{C85B7C3A-5CE9-1022-E102-1D00DFC7291D}"/>
                </a:ext>
              </a:extLst>
            </p:cNvPr>
            <p:cNvSpPr/>
            <p:nvPr/>
          </p:nvSpPr>
          <p:spPr>
            <a:xfrm>
              <a:off x="5051177" y="1206911"/>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6" name="Picture_01">
              <a:extLst>
                <a:ext uri="{FF2B5EF4-FFF2-40B4-BE49-F238E27FC236}">
                  <a16:creationId xmlns:a16="http://schemas.microsoft.com/office/drawing/2014/main" id="{70FB9635-2027-6E64-B65D-CF9F364FBA7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7" name="Picture_02">
              <a:extLst>
                <a:ext uri="{FF2B5EF4-FFF2-40B4-BE49-F238E27FC236}">
                  <a16:creationId xmlns:a16="http://schemas.microsoft.com/office/drawing/2014/main" id="{108C0FC3-4652-3E7C-45BC-A4C627D9B32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8" name="Picture_03">
              <a:extLst>
                <a:ext uri="{FF2B5EF4-FFF2-40B4-BE49-F238E27FC236}">
                  <a16:creationId xmlns:a16="http://schemas.microsoft.com/office/drawing/2014/main" id="{FF5781B3-3459-C162-DB95-58E8EEB63D2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89" name="Picture_04">
              <a:extLst>
                <a:ext uri="{FF2B5EF4-FFF2-40B4-BE49-F238E27FC236}">
                  <a16:creationId xmlns:a16="http://schemas.microsoft.com/office/drawing/2014/main" id="{D603C5D5-3B94-497A-B07D-D3FA3086AB7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90" name="Picture_05">
              <a:extLst>
                <a:ext uri="{FF2B5EF4-FFF2-40B4-BE49-F238E27FC236}">
                  <a16:creationId xmlns:a16="http://schemas.microsoft.com/office/drawing/2014/main" id="{F5886B77-4D92-42E4-8D1F-06E8855335A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91" name="AutoShape_01">
              <a:extLst>
                <a:ext uri="{FF2B5EF4-FFF2-40B4-BE49-F238E27FC236}">
                  <a16:creationId xmlns:a16="http://schemas.microsoft.com/office/drawing/2014/main" id="{7DAFE6FA-F997-0869-559A-C601AF850FA3}"/>
                </a:ext>
              </a:extLst>
            </p:cNvPr>
            <p:cNvCxnSpPr>
              <a:cxnSpLocks/>
            </p:cNvCxnSpPr>
            <p:nvPr/>
          </p:nvCxnSpPr>
          <p:spPr>
            <a:xfrm>
              <a:off x="3506574"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92" name="Textbox_01">
              <a:extLst>
                <a:ext uri="{FF2B5EF4-FFF2-40B4-BE49-F238E27FC236}">
                  <a16:creationId xmlns:a16="http://schemas.microsoft.com/office/drawing/2014/main" id="{127F9A15-BD7F-2794-3056-858283CDA7E4}"/>
                </a:ext>
              </a:extLst>
            </p:cNvPr>
            <p:cNvSpPr txBox="1"/>
            <p:nvPr/>
          </p:nvSpPr>
          <p:spPr>
            <a:xfrm rot="16200000">
              <a:off x="166282" y="1950744"/>
              <a:ext cx="1828800" cy="304800"/>
            </a:xfrm>
            <a:prstGeom prst="rect">
              <a:avLst/>
            </a:prstGeom>
            <a:solidFill>
              <a:schemeClr val="tx1"/>
            </a:solidFill>
          </p:spPr>
          <p:txBody>
            <a:bodyPr wrap="square" rtlCol="0">
              <a:spAutoFit/>
            </a:bodyPr>
            <a:lstStyle/>
            <a:p>
              <a:pPr algn="ctr"/>
              <a:r>
                <a:rPr lang="en-US" sz="1400" b="1" dirty="0">
                  <a:solidFill>
                    <a:srgbClr val="FFFFFF"/>
                  </a:solidFill>
                  <a:latin typeface="Century Gothic" panose="020B0502020202020204" pitchFamily="34" charset="0"/>
                </a:rPr>
                <a:t>SAMPLE PUZZLE</a:t>
              </a:r>
            </a:p>
          </p:txBody>
        </p:sp>
        <p:sp>
          <p:nvSpPr>
            <p:cNvPr id="93" name="Textbox_02">
              <a:extLst>
                <a:ext uri="{FF2B5EF4-FFF2-40B4-BE49-F238E27FC236}">
                  <a16:creationId xmlns:a16="http://schemas.microsoft.com/office/drawing/2014/main" id="{9206629E-A82F-3A30-DFDA-AF22B2F4AD97}"/>
                </a:ext>
              </a:extLst>
            </p:cNvPr>
            <p:cNvSpPr txBox="1"/>
            <p:nvPr/>
          </p:nvSpPr>
          <p:spPr>
            <a:xfrm rot="16200000">
              <a:off x="3872576" y="1953929"/>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grpSp>
      <p:sp>
        <p:nvSpPr>
          <p:cNvPr id="94" name="Textbox_03">
            <a:extLst>
              <a:ext uri="{FF2B5EF4-FFF2-40B4-BE49-F238E27FC236}">
                <a16:creationId xmlns:a16="http://schemas.microsoft.com/office/drawing/2014/main" id="{A82A8555-A685-980C-7126-761E6EC9B3DC}"/>
              </a:ext>
            </a:extLst>
          </p:cNvPr>
          <p:cNvSpPr txBox="1"/>
          <p:nvPr>
            <p:custDataLst>
              <p:tags r:id="rId6"/>
            </p:custDataLst>
          </p:nvPr>
        </p:nvSpPr>
        <p:spPr>
          <a:xfrm>
            <a:off x="673100" y="635000"/>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29386570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7-2"/>
  <p:tag name="RESULT" val="slide-257-2"/>
  <p:tag name="SLIDES" val="1,2,3,4,5,6,7,8,9,10,11,12,13,14,15,16"/>
</p:tagLst>
</file>

<file path=ppt/tags/tag10.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58-2"/>
</p:tagLst>
</file>

<file path=ppt/tags/tag1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12.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59-6"/>
</p:tagLst>
</file>

<file path=ppt/tags/tag1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9-7"/>
</p:tagLst>
</file>

<file path=ppt/tags/tag14.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59-51"/>
</p:tagLst>
</file>

<file path=ppt/tags/tag15.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59-52"/>
</p:tagLst>
</file>

<file path=ppt/tags/tag16.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59-2"/>
</p:tagLst>
</file>

<file path=ppt/tags/tag1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18.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0-6"/>
</p:tagLst>
</file>

<file path=ppt/tags/tag1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0-7"/>
</p:tagLst>
</file>

<file path=ppt/tags/tag2.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57-6"/>
</p:tagLst>
</file>

<file path=ppt/tags/tag20.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0-51"/>
</p:tagLst>
</file>

<file path=ppt/tags/tag21.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0-52"/>
</p:tagLst>
</file>

<file path=ppt/tags/tag22.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0-2"/>
</p:tagLst>
</file>

<file path=ppt/tags/tag2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24.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1-6"/>
</p:tagLst>
</file>

<file path=ppt/tags/tag2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1-7"/>
</p:tagLst>
</file>

<file path=ppt/tags/tag26.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1-51"/>
</p:tagLst>
</file>

<file path=ppt/tags/tag27.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1-52"/>
</p:tagLst>
</file>

<file path=ppt/tags/tag28.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1-2"/>
</p:tagLst>
</file>

<file path=ppt/tags/tag2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30.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2-6"/>
</p:tagLst>
</file>

<file path=ppt/tags/tag3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2-7"/>
</p:tagLst>
</file>

<file path=ppt/tags/tag32.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2-51"/>
</p:tagLst>
</file>

<file path=ppt/tags/tag33.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2-52"/>
</p:tagLst>
</file>

<file path=ppt/tags/tag34.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2-2"/>
</p:tagLst>
</file>

<file path=ppt/tags/tag3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36.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3-6"/>
</p:tagLst>
</file>

<file path=ppt/tags/tag3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3-7"/>
</p:tagLst>
</file>

<file path=ppt/tags/tag38.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3-51"/>
</p:tagLst>
</file>

<file path=ppt/tags/tag39.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3-52"/>
</p:tagLst>
</file>

<file path=ppt/tags/tag4.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57-51"/>
</p:tagLst>
</file>

<file path=ppt/tags/tag40.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3-2"/>
</p:tagLst>
</file>

<file path=ppt/tags/tag4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42.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4-6"/>
</p:tagLst>
</file>

<file path=ppt/tags/tag4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4-7"/>
</p:tagLst>
</file>

<file path=ppt/tags/tag44.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4-51"/>
</p:tagLst>
</file>

<file path=ppt/tags/tag45.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4-52"/>
</p:tagLst>
</file>

<file path=ppt/tags/tag46.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4-2"/>
</p:tagLst>
</file>

<file path=ppt/tags/tag4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48.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5-6"/>
</p:tagLst>
</file>

<file path=ppt/tags/tag4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5-7"/>
</p:tagLst>
</file>

<file path=ppt/tags/tag5.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57-52"/>
</p:tagLst>
</file>

<file path=ppt/tags/tag50.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5-51"/>
</p:tagLst>
</file>

<file path=ppt/tags/tag51.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5-52"/>
</p:tagLst>
</file>

<file path=ppt/tags/tag52.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5-2"/>
</p:tagLst>
</file>

<file path=ppt/tags/tag5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54.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6-6"/>
</p:tagLst>
</file>

<file path=ppt/tags/tag5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6-7"/>
</p:tagLst>
</file>

<file path=ppt/tags/tag56.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6-51"/>
</p:tagLst>
</file>

<file path=ppt/tags/tag57.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6-52"/>
</p:tagLst>
</file>

<file path=ppt/tags/tag58.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6-2"/>
</p:tagLst>
</file>

<file path=ppt/tags/tag5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6.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58-6"/>
</p:tagLst>
</file>

<file path=ppt/tags/tag60.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7-6"/>
</p:tagLst>
</file>

<file path=ppt/tags/tag6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7-7"/>
</p:tagLst>
</file>

<file path=ppt/tags/tag62.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7-51"/>
</p:tagLst>
</file>

<file path=ppt/tags/tag63.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7-52"/>
</p:tagLst>
</file>

<file path=ppt/tags/tag64.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7-2"/>
</p:tagLst>
</file>

<file path=ppt/tags/tag6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66.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8-6"/>
</p:tagLst>
</file>

<file path=ppt/tags/tag6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8-7"/>
</p:tagLst>
</file>

<file path=ppt/tags/tag68.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8-51"/>
</p:tagLst>
</file>

<file path=ppt/tags/tag69.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8-52"/>
</p:tagLst>
</file>

<file path=ppt/tags/tag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8-7"/>
</p:tagLst>
</file>

<file path=ppt/tags/tag70.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8-2"/>
</p:tagLst>
</file>

<file path=ppt/tags/tag7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72.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69-6"/>
</p:tagLst>
</file>

<file path=ppt/tags/tag7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69-7"/>
</p:tagLst>
</file>

<file path=ppt/tags/tag74.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69-51"/>
</p:tagLst>
</file>

<file path=ppt/tags/tag75.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69-52"/>
</p:tagLst>
</file>

<file path=ppt/tags/tag76.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69-2"/>
</p:tagLst>
</file>

<file path=ppt/tags/tag77.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78.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70-6"/>
</p:tagLst>
</file>

<file path=ppt/tags/tag7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70-7"/>
</p:tagLst>
</file>

<file path=ppt/tags/tag8.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58-51"/>
</p:tagLst>
</file>

<file path=ppt/tags/tag80.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70-51"/>
</p:tagLst>
</file>

<file path=ppt/tags/tag81.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70-52"/>
</p:tagLst>
</file>

<file path=ppt/tags/tag82.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70-2"/>
</p:tagLst>
</file>

<file path=ppt/tags/tag8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84.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71-6"/>
</p:tagLst>
</file>

<file path=ppt/tags/tag8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71-7"/>
</p:tagLst>
</file>

<file path=ppt/tags/tag86.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71-51"/>
</p:tagLst>
</file>

<file path=ppt/tags/tag87.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71-52"/>
</p:tagLst>
</file>

<file path=ppt/tags/tag88.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71-2"/>
</p:tagLst>
</file>

<file path=ppt/tags/tag89.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9.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58-52"/>
</p:tagLst>
</file>

<file path=ppt/tags/tag90.xml><?xml version="1.0" encoding="utf-8"?>
<p:tagLst xmlns:a="http://schemas.openxmlformats.org/drawingml/2006/main" xmlns:r="http://schemas.openxmlformats.org/officeDocument/2006/relationships" xmlns:p="http://schemas.openxmlformats.org/presentationml/2006/main">
  <p:tag name="SOURCE" val="slide-256-6"/>
  <p:tag name="SLIDES" val="1,2,3,4,5,6,7,8,9,10,11,12,13,14,15,16,17"/>
  <p:tag name="RESULT" val="slide-272-6"/>
</p:tagLst>
</file>

<file path=ppt/tags/tag91.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72-7"/>
</p:tagLst>
</file>

<file path=ppt/tags/tag92.xml><?xml version="1.0" encoding="utf-8"?>
<p:tagLst xmlns:a="http://schemas.openxmlformats.org/drawingml/2006/main" xmlns:r="http://schemas.openxmlformats.org/officeDocument/2006/relationships" xmlns:p="http://schemas.openxmlformats.org/presentationml/2006/main">
  <p:tag name="SOURCE" val="slide-256-8"/>
  <p:tag name="SLIDES" val="1,2,3,4,5,6,7,8,9,10,11,12,13,14,15,16,17"/>
  <p:tag name="RESULT" val="slide-272-51"/>
</p:tagLst>
</file>

<file path=ppt/tags/tag93.xml><?xml version="1.0" encoding="utf-8"?>
<p:tagLst xmlns:a="http://schemas.openxmlformats.org/drawingml/2006/main" xmlns:r="http://schemas.openxmlformats.org/officeDocument/2006/relationships" xmlns:p="http://schemas.openxmlformats.org/presentationml/2006/main">
  <p:tag name="SOURCE" val="slide-256-9"/>
  <p:tag name="SLIDES" val="1,2,3,4,5,6,7,8,9,10,11,12,13,14,15,16,17"/>
  <p:tag name="RESULT" val="slide-272-52"/>
</p:tagLst>
</file>

<file path=ppt/tags/tag94.xml><?xml version="1.0" encoding="utf-8"?>
<p:tagLst xmlns:a="http://schemas.openxmlformats.org/drawingml/2006/main" xmlns:r="http://schemas.openxmlformats.org/officeDocument/2006/relationships" xmlns:p="http://schemas.openxmlformats.org/presentationml/2006/main">
  <p:tag name="SOURCE" val="slide-257-2"/>
  <p:tag name="SLIDES" val="1,2,3,4,5,6,7,8,9,10,11,12,13,14,15,16"/>
  <p:tag name="RESULT" val="slide-272-2"/>
</p:tagLst>
</file>

<file path=ppt/tags/tag95.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1555</TotalTime>
  <Words>1318</Words>
  <Application>Microsoft Office PowerPoint</Application>
  <PresentationFormat>Custom</PresentationFormat>
  <Paragraphs>110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36</cp:revision>
  <cp:lastPrinted>2025-02-11T02:02:44Z</cp:lastPrinted>
  <dcterms:created xsi:type="dcterms:W3CDTF">2025-01-28T14:01:50Z</dcterms:created>
  <dcterms:modified xsi:type="dcterms:W3CDTF">2025-03-01T03:40:19Z</dcterms:modified>
</cp:coreProperties>
</file>