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772400" cy="10058400"/>
  <p:notesSz cx="6705600" cy="89916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25" autoAdjust="0"/>
    <p:restoredTop sz="94660"/>
  </p:normalViewPr>
  <p:slideViewPr>
    <p:cSldViewPr snapToGrid="0">
      <p:cViewPr>
        <p:scale>
          <a:sx n="98" d="100"/>
          <a:sy n="98" d="100"/>
        </p:scale>
        <p:origin x="1012" y="-3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6B89C818-F716-4F96-BB79-09EB86C75404}"/>
    <pc:docChg chg="delSld">
      <pc:chgData name="Sarah Carter" userId="4b4e2a7e9c42e1b2" providerId="LiveId" clId="{6B89C818-F716-4F96-BB79-09EB86C75404}" dt="2025-02-21T03:51:56.298" v="0" actId="2696"/>
      <pc:docMkLst>
        <pc:docMk/>
      </pc:docMkLst>
      <pc:sldChg chg="del">
        <pc:chgData name="Sarah Carter" userId="4b4e2a7e9c42e1b2" providerId="LiveId" clId="{6B89C818-F716-4F96-BB79-09EB86C75404}" dt="2025-02-21T03:51:56.298" v="0" actId="2696"/>
        <pc:sldMkLst>
          <pc:docMk/>
          <pc:sldMk cId="1447575940" sldId="257"/>
        </pc:sldMkLst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1T02:58:57.62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24575,'0'0'-8191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2"/>
          </a:xfrm>
        </p:spPr>
        <p:txBody>
          <a:bodyPr anchor="b"/>
          <a:lstStyle>
            <a:lvl1pPr algn="ctr">
              <a:defRPr sz="304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90"/>
            <a:ext cx="5829300" cy="2428451"/>
          </a:xfrm>
        </p:spPr>
        <p:txBody>
          <a:bodyPr/>
          <a:lstStyle>
            <a:lvl1pPr marL="0" indent="0" algn="ctr">
              <a:buNone/>
              <a:defRPr sz="1218"/>
            </a:lvl1pPr>
            <a:lvl2pPr marL="232032" indent="0" algn="ctr">
              <a:buNone/>
              <a:defRPr sz="1015"/>
            </a:lvl2pPr>
            <a:lvl3pPr marL="464063" indent="0" algn="ctr">
              <a:buNone/>
              <a:defRPr sz="913"/>
            </a:lvl3pPr>
            <a:lvl4pPr marL="696095" indent="0" algn="ctr">
              <a:buNone/>
              <a:defRPr sz="812"/>
            </a:lvl4pPr>
            <a:lvl5pPr marL="928126" indent="0" algn="ctr">
              <a:buNone/>
              <a:defRPr sz="812"/>
            </a:lvl5pPr>
            <a:lvl6pPr marL="1160157" indent="0" algn="ctr">
              <a:buNone/>
              <a:defRPr sz="812"/>
            </a:lvl6pPr>
            <a:lvl7pPr marL="1392189" indent="0" algn="ctr">
              <a:buNone/>
              <a:defRPr sz="812"/>
            </a:lvl7pPr>
            <a:lvl8pPr marL="1624221" indent="0" algn="ctr">
              <a:buNone/>
              <a:defRPr sz="812"/>
            </a:lvl8pPr>
            <a:lvl9pPr marL="1856252" indent="0" algn="ctr">
              <a:buNone/>
              <a:defRPr sz="81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434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580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6" y="535520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5" y="535520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620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962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6" y="2507618"/>
            <a:ext cx="6703695" cy="4184014"/>
          </a:xfrm>
        </p:spPr>
        <p:txBody>
          <a:bodyPr anchor="b"/>
          <a:lstStyle>
            <a:lvl1pPr>
              <a:defRPr sz="304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6" y="6731215"/>
            <a:ext cx="6703695" cy="2200274"/>
          </a:xfrm>
        </p:spPr>
        <p:txBody>
          <a:bodyPr/>
          <a:lstStyle>
            <a:lvl1pPr marL="0" indent="0">
              <a:buNone/>
              <a:defRPr sz="1218">
                <a:solidFill>
                  <a:schemeClr val="tx1">
                    <a:tint val="82000"/>
                  </a:schemeClr>
                </a:solidFill>
              </a:defRPr>
            </a:lvl1pPr>
            <a:lvl2pPr marL="232032" indent="0">
              <a:buNone/>
              <a:defRPr sz="1015">
                <a:solidFill>
                  <a:schemeClr val="tx1">
                    <a:tint val="82000"/>
                  </a:schemeClr>
                </a:solidFill>
              </a:defRPr>
            </a:lvl2pPr>
            <a:lvl3pPr marL="464063" indent="0">
              <a:buNone/>
              <a:defRPr sz="913">
                <a:solidFill>
                  <a:schemeClr val="tx1">
                    <a:tint val="82000"/>
                  </a:schemeClr>
                </a:solidFill>
              </a:defRPr>
            </a:lvl3pPr>
            <a:lvl4pPr marL="696095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4pPr>
            <a:lvl5pPr marL="928126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5pPr>
            <a:lvl6pPr marL="1160157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6pPr>
            <a:lvl7pPr marL="1392189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7pPr>
            <a:lvl8pPr marL="1624221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8pPr>
            <a:lvl9pPr marL="1856252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876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977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6" y="535522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218" b="1"/>
            </a:lvl1pPr>
            <a:lvl2pPr marL="232032" indent="0">
              <a:buNone/>
              <a:defRPr sz="1015" b="1"/>
            </a:lvl2pPr>
            <a:lvl3pPr marL="464063" indent="0">
              <a:buNone/>
              <a:defRPr sz="913" b="1"/>
            </a:lvl3pPr>
            <a:lvl4pPr marL="696095" indent="0">
              <a:buNone/>
              <a:defRPr sz="812" b="1"/>
            </a:lvl4pPr>
            <a:lvl5pPr marL="928126" indent="0">
              <a:buNone/>
              <a:defRPr sz="812" b="1"/>
            </a:lvl5pPr>
            <a:lvl6pPr marL="1160157" indent="0">
              <a:buNone/>
              <a:defRPr sz="812" b="1"/>
            </a:lvl6pPr>
            <a:lvl7pPr marL="1392189" indent="0">
              <a:buNone/>
              <a:defRPr sz="812" b="1"/>
            </a:lvl7pPr>
            <a:lvl8pPr marL="1624221" indent="0">
              <a:buNone/>
              <a:defRPr sz="812" b="1"/>
            </a:lvl8pPr>
            <a:lvl9pPr marL="1856252" indent="0">
              <a:buNone/>
              <a:defRPr sz="81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218" b="1"/>
            </a:lvl1pPr>
            <a:lvl2pPr marL="232032" indent="0">
              <a:buNone/>
              <a:defRPr sz="1015" b="1"/>
            </a:lvl2pPr>
            <a:lvl3pPr marL="464063" indent="0">
              <a:buNone/>
              <a:defRPr sz="913" b="1"/>
            </a:lvl3pPr>
            <a:lvl4pPr marL="696095" indent="0">
              <a:buNone/>
              <a:defRPr sz="812" b="1"/>
            </a:lvl4pPr>
            <a:lvl5pPr marL="928126" indent="0">
              <a:buNone/>
              <a:defRPr sz="812" b="1"/>
            </a:lvl5pPr>
            <a:lvl6pPr marL="1160157" indent="0">
              <a:buNone/>
              <a:defRPr sz="812" b="1"/>
            </a:lvl6pPr>
            <a:lvl7pPr marL="1392189" indent="0">
              <a:buNone/>
              <a:defRPr sz="812" b="1"/>
            </a:lvl7pPr>
            <a:lvl8pPr marL="1624221" indent="0">
              <a:buNone/>
              <a:defRPr sz="812" b="1"/>
            </a:lvl8pPr>
            <a:lvl9pPr marL="1856252" indent="0">
              <a:buNone/>
              <a:defRPr sz="81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135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179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238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7" y="670560"/>
            <a:ext cx="2506801" cy="2346960"/>
          </a:xfrm>
        </p:spPr>
        <p:txBody>
          <a:bodyPr anchor="b"/>
          <a:lstStyle>
            <a:lvl1pPr>
              <a:defRPr sz="162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9"/>
            <a:ext cx="3934778" cy="7147982"/>
          </a:xfrm>
        </p:spPr>
        <p:txBody>
          <a:bodyPr/>
          <a:lstStyle>
            <a:lvl1pPr>
              <a:defRPr sz="1624"/>
            </a:lvl1pPr>
            <a:lvl2pPr>
              <a:defRPr sz="1421"/>
            </a:lvl2pPr>
            <a:lvl3pPr>
              <a:defRPr sz="1218"/>
            </a:lvl3pPr>
            <a:lvl4pPr>
              <a:defRPr sz="1015"/>
            </a:lvl4pPr>
            <a:lvl5pPr>
              <a:defRPr sz="1015"/>
            </a:lvl5pPr>
            <a:lvl6pPr>
              <a:defRPr sz="1015"/>
            </a:lvl6pPr>
            <a:lvl7pPr>
              <a:defRPr sz="1015"/>
            </a:lvl7pPr>
            <a:lvl8pPr>
              <a:defRPr sz="1015"/>
            </a:lvl8pPr>
            <a:lvl9pPr>
              <a:defRPr sz="101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7" y="3017523"/>
            <a:ext cx="2506801" cy="5590329"/>
          </a:xfrm>
        </p:spPr>
        <p:txBody>
          <a:bodyPr/>
          <a:lstStyle>
            <a:lvl1pPr marL="0" indent="0">
              <a:buNone/>
              <a:defRPr sz="812"/>
            </a:lvl1pPr>
            <a:lvl2pPr marL="232032" indent="0">
              <a:buNone/>
              <a:defRPr sz="711"/>
            </a:lvl2pPr>
            <a:lvl3pPr marL="464063" indent="0">
              <a:buNone/>
              <a:defRPr sz="609"/>
            </a:lvl3pPr>
            <a:lvl4pPr marL="696095" indent="0">
              <a:buNone/>
              <a:defRPr sz="508"/>
            </a:lvl4pPr>
            <a:lvl5pPr marL="928126" indent="0">
              <a:buNone/>
              <a:defRPr sz="508"/>
            </a:lvl5pPr>
            <a:lvl6pPr marL="1160157" indent="0">
              <a:buNone/>
              <a:defRPr sz="508"/>
            </a:lvl6pPr>
            <a:lvl7pPr marL="1392189" indent="0">
              <a:buNone/>
              <a:defRPr sz="508"/>
            </a:lvl7pPr>
            <a:lvl8pPr marL="1624221" indent="0">
              <a:buNone/>
              <a:defRPr sz="508"/>
            </a:lvl8pPr>
            <a:lvl9pPr marL="1856252" indent="0">
              <a:buNone/>
              <a:defRPr sz="50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136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7" y="670560"/>
            <a:ext cx="2506801" cy="2346960"/>
          </a:xfrm>
        </p:spPr>
        <p:txBody>
          <a:bodyPr anchor="b"/>
          <a:lstStyle>
            <a:lvl1pPr>
              <a:defRPr sz="162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9"/>
            <a:ext cx="3934778" cy="7147982"/>
          </a:xfrm>
        </p:spPr>
        <p:txBody>
          <a:bodyPr anchor="t"/>
          <a:lstStyle>
            <a:lvl1pPr marL="0" indent="0">
              <a:buNone/>
              <a:defRPr sz="1624"/>
            </a:lvl1pPr>
            <a:lvl2pPr marL="232032" indent="0">
              <a:buNone/>
              <a:defRPr sz="1421"/>
            </a:lvl2pPr>
            <a:lvl3pPr marL="464063" indent="0">
              <a:buNone/>
              <a:defRPr sz="1218"/>
            </a:lvl3pPr>
            <a:lvl4pPr marL="696095" indent="0">
              <a:buNone/>
              <a:defRPr sz="1015"/>
            </a:lvl4pPr>
            <a:lvl5pPr marL="928126" indent="0">
              <a:buNone/>
              <a:defRPr sz="1015"/>
            </a:lvl5pPr>
            <a:lvl6pPr marL="1160157" indent="0">
              <a:buNone/>
              <a:defRPr sz="1015"/>
            </a:lvl6pPr>
            <a:lvl7pPr marL="1392189" indent="0">
              <a:buNone/>
              <a:defRPr sz="1015"/>
            </a:lvl7pPr>
            <a:lvl8pPr marL="1624221" indent="0">
              <a:buNone/>
              <a:defRPr sz="1015"/>
            </a:lvl8pPr>
            <a:lvl9pPr marL="1856252" indent="0">
              <a:buNone/>
              <a:defRPr sz="1015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7" y="3017523"/>
            <a:ext cx="2506801" cy="5590329"/>
          </a:xfrm>
        </p:spPr>
        <p:txBody>
          <a:bodyPr/>
          <a:lstStyle>
            <a:lvl1pPr marL="0" indent="0">
              <a:buNone/>
              <a:defRPr sz="812"/>
            </a:lvl1pPr>
            <a:lvl2pPr marL="232032" indent="0">
              <a:buNone/>
              <a:defRPr sz="711"/>
            </a:lvl2pPr>
            <a:lvl3pPr marL="464063" indent="0">
              <a:buNone/>
              <a:defRPr sz="609"/>
            </a:lvl3pPr>
            <a:lvl4pPr marL="696095" indent="0">
              <a:buNone/>
              <a:defRPr sz="508"/>
            </a:lvl4pPr>
            <a:lvl5pPr marL="928126" indent="0">
              <a:buNone/>
              <a:defRPr sz="508"/>
            </a:lvl5pPr>
            <a:lvl6pPr marL="1160157" indent="0">
              <a:buNone/>
              <a:defRPr sz="508"/>
            </a:lvl6pPr>
            <a:lvl7pPr marL="1392189" indent="0">
              <a:buNone/>
              <a:defRPr sz="508"/>
            </a:lvl7pPr>
            <a:lvl8pPr marL="1624221" indent="0">
              <a:buNone/>
              <a:defRPr sz="508"/>
            </a:lvl8pPr>
            <a:lvl9pPr marL="1856252" indent="0">
              <a:buNone/>
              <a:defRPr sz="50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791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22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51"/>
            <a:ext cx="1748790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51"/>
            <a:ext cx="2623185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51"/>
            <a:ext cx="1748790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793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64063" rtl="0" eaLnBrk="1" latinLnBrk="0" hangingPunct="1">
        <a:lnSpc>
          <a:spcPct val="90000"/>
        </a:lnSpc>
        <a:spcBef>
          <a:spcPct val="0"/>
        </a:spcBef>
        <a:buNone/>
        <a:defRPr sz="22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6015" indent="-116015" algn="l" defTabSz="464063" rtl="0" eaLnBrk="1" latinLnBrk="0" hangingPunct="1">
        <a:lnSpc>
          <a:spcPct val="90000"/>
        </a:lnSpc>
        <a:spcBef>
          <a:spcPts val="508"/>
        </a:spcBef>
        <a:buFont typeface="Arial" panose="020B0604020202020204" pitchFamily="34" charset="0"/>
        <a:buChar char="•"/>
        <a:defRPr sz="1421" kern="1200">
          <a:solidFill>
            <a:schemeClr val="tx1"/>
          </a:solidFill>
          <a:latin typeface="+mn-lt"/>
          <a:ea typeface="+mn-ea"/>
          <a:cs typeface="+mn-cs"/>
        </a:defRPr>
      </a:lvl1pPr>
      <a:lvl2pPr marL="348047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1218" kern="1200">
          <a:solidFill>
            <a:schemeClr val="tx1"/>
          </a:solidFill>
          <a:latin typeface="+mn-lt"/>
          <a:ea typeface="+mn-ea"/>
          <a:cs typeface="+mn-cs"/>
        </a:defRPr>
      </a:lvl2pPr>
      <a:lvl3pPr marL="580079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812110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4pPr>
      <a:lvl5pPr marL="1044142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5pPr>
      <a:lvl6pPr marL="1276174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6pPr>
      <a:lvl7pPr marL="1508205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7pPr>
      <a:lvl8pPr marL="1740236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8pPr>
      <a:lvl9pPr marL="1972268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1pPr>
      <a:lvl2pPr marL="232032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2pPr>
      <a:lvl3pPr marL="464063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3pPr>
      <a:lvl4pPr marL="696095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4pPr>
      <a:lvl5pPr marL="928126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5pPr>
      <a:lvl6pPr marL="1160157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6pPr>
      <a:lvl7pPr marL="1392189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7pPr>
      <a:lvl8pPr marL="1624221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8pPr>
      <a:lvl9pPr marL="1856252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44AC79E-5C2D-2191-1AEB-B96E7CD42E36}"/>
              </a:ext>
            </a:extLst>
          </p:cNvPr>
          <p:cNvSpPr txBox="1"/>
          <p:nvPr/>
        </p:nvSpPr>
        <p:spPr>
          <a:xfrm>
            <a:off x="1844522" y="350357"/>
            <a:ext cx="3928131" cy="382221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>
              <a:lnSpc>
                <a:spcPts val="3153"/>
              </a:lnSpc>
            </a:pPr>
            <a:r>
              <a:rPr lang="en-US" sz="2627" b="1" dirty="0">
                <a:latin typeface="Century Gothic" panose="020B0502020202020204" pitchFamily="34" charset="0"/>
              </a:rPr>
              <a:t>Pi Day</a:t>
            </a:r>
            <a:endParaRPr lang="en-US" sz="1911" dirty="0">
              <a:latin typeface="Century Gothic" panose="020B0502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AAC3C5F-262C-4F7F-3B63-D50E20846E5D}"/>
              </a:ext>
            </a:extLst>
          </p:cNvPr>
          <p:cNvSpPr txBox="1"/>
          <p:nvPr/>
        </p:nvSpPr>
        <p:spPr>
          <a:xfrm>
            <a:off x="670793" y="963773"/>
            <a:ext cx="6430815" cy="3128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33" dirty="0">
                <a:latin typeface="Century Gothic" panose="020B0502020202020204" pitchFamily="34" charset="0"/>
              </a:rPr>
              <a:t>Find and mark “Pi Day” in the hidden word grid below. </a:t>
            </a:r>
            <a:endParaRPr lang="en-US" sz="1433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88800C3-3D65-4F9F-210A-CD3842C284DC}"/>
              </a:ext>
            </a:extLst>
          </p:cNvPr>
          <p:cNvGrpSpPr/>
          <p:nvPr/>
        </p:nvGrpSpPr>
        <p:grpSpPr>
          <a:xfrm>
            <a:off x="879635" y="9347908"/>
            <a:ext cx="6013129" cy="268748"/>
            <a:chOff x="752354" y="9347908"/>
            <a:chExt cx="6013129" cy="268748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7E68A2AD-197C-3688-25F4-0048BB8E30FC}"/>
                </a:ext>
              </a:extLst>
            </p:cNvPr>
            <p:cNvSpPr txBox="1"/>
            <p:nvPr/>
          </p:nvSpPr>
          <p:spPr>
            <a:xfrm>
              <a:off x="752354" y="9347908"/>
              <a:ext cx="5097911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100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  <p:pic>
          <p:nvPicPr>
            <p:cNvPr id="9" name="Picture 8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552DBEB2-134A-507E-8CB3-90002761F45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9822" y="9355046"/>
              <a:ext cx="1985661" cy="261610"/>
            </a:xfrm>
            <a:prstGeom prst="rect">
              <a:avLst/>
            </a:prstGeom>
          </p:spPr>
        </p:pic>
      </p:grp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1F111AFE-E5F5-27BA-6318-F8B578044DEB}"/>
                  </a:ext>
                </a:extLst>
              </p14:cNvPr>
              <p14:cNvContentPartPr/>
              <p14:nvPr/>
            </p14:nvContentPartPr>
            <p14:xfrm>
              <a:off x="-1519340" y="4676817"/>
              <a:ext cx="215" cy="215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1F111AFE-E5F5-27BA-6318-F8B578044DEB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1524715" y="4671442"/>
                <a:ext cx="10750" cy="10750"/>
              </a:xfrm>
              <a:prstGeom prst="rect">
                <a:avLst/>
              </a:prstGeom>
            </p:spPr>
          </p:pic>
        </mc:Fallback>
      </mc:AlternateContent>
      <p:pic>
        <p:nvPicPr>
          <p:cNvPr id="11" name="Graphic 10">
            <a:extLst>
              <a:ext uri="{FF2B5EF4-FFF2-40B4-BE49-F238E27FC236}">
                <a16:creationId xmlns:a16="http://schemas.microsoft.com/office/drawing/2014/main" id="{79D5F55C-928C-615F-0D66-28BD6E10BF1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l="2" r="2"/>
          <a:stretch/>
        </p:blipFill>
        <p:spPr>
          <a:xfrm>
            <a:off x="596709" y="1383470"/>
            <a:ext cx="6578659" cy="79573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2700589-2CE2-32DC-31CF-78C46AA8DB31}"/>
              </a:ext>
            </a:extLst>
          </p:cNvPr>
          <p:cNvSpPr txBox="1"/>
          <p:nvPr/>
        </p:nvSpPr>
        <p:spPr>
          <a:xfrm>
            <a:off x="1948965" y="658327"/>
            <a:ext cx="3719244" cy="3128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33" b="1" dirty="0">
                <a:latin typeface="Century Gothic" panose="020B0502020202020204" pitchFamily="34" charset="0"/>
              </a:rPr>
              <a:t>HIDDEN WORD PUZZLE</a:t>
            </a:r>
            <a:endParaRPr lang="en-US" sz="1433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DA0E440-8EFB-19F2-26E4-C5E59577B7C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" r="12"/>
          <a:stretch/>
        </p:blipFill>
        <p:spPr>
          <a:xfrm>
            <a:off x="3086516" y="4639877"/>
            <a:ext cx="1444141" cy="1444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2648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703</TotalTime>
  <Words>29</Words>
  <Application>Microsoft Office PowerPoint</Application>
  <PresentationFormat>Custom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32</cp:revision>
  <cp:lastPrinted>2025-02-11T02:02:44Z</cp:lastPrinted>
  <dcterms:created xsi:type="dcterms:W3CDTF">2025-01-28T14:01:50Z</dcterms:created>
  <dcterms:modified xsi:type="dcterms:W3CDTF">2025-02-21T03:51:57Z</dcterms:modified>
</cp:coreProperties>
</file>