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0C9C03-24E6-4F0A-A4D3-BD9E40562C45}" v="46" dt="2025-02-19T03:51:38.9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30C9C03-24E6-4F0A-A4D3-BD9E40562C45}"/>
    <pc:docChg chg="custSel modSld">
      <pc:chgData name="Sarah Carter" userId="4b4e2a7e9c42e1b2" providerId="LiveId" clId="{F30C9C03-24E6-4F0A-A4D3-BD9E40562C45}" dt="2025-02-19T03:51:38.971" v="60" actId="14826"/>
      <pc:docMkLst>
        <pc:docMk/>
      </pc:docMkLst>
      <pc:sldChg chg="delSp modSp mod">
        <pc:chgData name="Sarah Carter" userId="4b4e2a7e9c42e1b2" providerId="LiveId" clId="{F30C9C03-24E6-4F0A-A4D3-BD9E40562C45}" dt="2025-02-19T03:49:18.613" v="21" actId="1076"/>
        <pc:sldMkLst>
          <pc:docMk/>
          <pc:sldMk cId="3768366337" sldId="256"/>
        </pc:sldMkLst>
        <pc:spChg chg="mod">
          <ac:chgData name="Sarah Carter" userId="4b4e2a7e9c42e1b2" providerId="LiveId" clId="{F30C9C03-24E6-4F0A-A4D3-BD9E40562C45}" dt="2025-02-19T03:48:01.045" v="3" actId="20577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F30C9C03-24E6-4F0A-A4D3-BD9E40562C45}" dt="2025-02-19T03:49:18.613" v="21" actId="1076"/>
          <ac:picMkLst>
            <pc:docMk/>
            <pc:sldMk cId="3768366337" sldId="256"/>
            <ac:picMk id="5" creationId="{8087A2B6-3237-BFB2-2A4E-199903B96628}"/>
          </ac:picMkLst>
        </pc:picChg>
        <pc:picChg chg="mod">
          <ac:chgData name="Sarah Carter" userId="4b4e2a7e9c42e1b2" providerId="LiveId" clId="{F30C9C03-24E6-4F0A-A4D3-BD9E40562C45}" dt="2025-02-19T03:49:18.613" v="21" actId="1076"/>
          <ac:picMkLst>
            <pc:docMk/>
            <pc:sldMk cId="3768366337" sldId="256"/>
            <ac:picMk id="7" creationId="{7BC39F94-D646-3BA1-1691-5B6514457B47}"/>
          </ac:picMkLst>
        </pc:picChg>
        <pc:picChg chg="del">
          <ac:chgData name="Sarah Carter" userId="4b4e2a7e9c42e1b2" providerId="LiveId" clId="{F30C9C03-24E6-4F0A-A4D3-BD9E40562C45}" dt="2025-02-19T03:48:46.593" v="14" actId="478"/>
          <ac:picMkLst>
            <pc:docMk/>
            <pc:sldMk cId="3768366337" sldId="256"/>
            <ac:picMk id="9" creationId="{89E0D767-EA4E-1B04-1794-6E9C2DB57F6B}"/>
          </ac:picMkLst>
        </pc:picChg>
        <pc:picChg chg="del">
          <ac:chgData name="Sarah Carter" userId="4b4e2a7e9c42e1b2" providerId="LiveId" clId="{F30C9C03-24E6-4F0A-A4D3-BD9E40562C45}" dt="2025-02-19T03:48:46.593" v="14" actId="478"/>
          <ac:picMkLst>
            <pc:docMk/>
            <pc:sldMk cId="3768366337" sldId="256"/>
            <ac:picMk id="11" creationId="{D8E4891B-C1D6-A407-3B4F-A5F4F7D1ECEE}"/>
          </ac:picMkLst>
        </pc:picChg>
        <pc:picChg chg="mod">
          <ac:chgData name="Sarah Carter" userId="4b4e2a7e9c42e1b2" providerId="LiveId" clId="{F30C9C03-24E6-4F0A-A4D3-BD9E40562C45}" dt="2025-02-19T03:48:54.232" v="16" actId="14826"/>
          <ac:picMkLst>
            <pc:docMk/>
            <pc:sldMk cId="3768366337" sldId="256"/>
            <ac:picMk id="13" creationId="{6F68B1F0-ED17-2561-1C35-22641D3B98CF}"/>
          </ac:picMkLst>
        </pc:picChg>
        <pc:picChg chg="mod">
          <ac:chgData name="Sarah Carter" userId="4b4e2a7e9c42e1b2" providerId="LiveId" clId="{F30C9C03-24E6-4F0A-A4D3-BD9E40562C45}" dt="2025-02-19T03:49:00.468" v="18" actId="14826"/>
          <ac:picMkLst>
            <pc:docMk/>
            <pc:sldMk cId="3768366337" sldId="256"/>
            <ac:picMk id="15" creationId="{6813D8CE-36B3-DB0B-16C4-413C4E5C9C13}"/>
          </ac:picMkLst>
        </pc:picChg>
        <pc:picChg chg="mod">
          <ac:chgData name="Sarah Carter" userId="4b4e2a7e9c42e1b2" providerId="LiveId" clId="{F30C9C03-24E6-4F0A-A4D3-BD9E40562C45}" dt="2025-02-19T03:49:06.688" v="20" actId="14826"/>
          <ac:picMkLst>
            <pc:docMk/>
            <pc:sldMk cId="3768366337" sldId="256"/>
            <ac:picMk id="17" creationId="{7927EC51-5056-9C5D-C4CD-083F1BAEB1EC}"/>
          </ac:picMkLst>
        </pc:picChg>
      </pc:sldChg>
      <pc:sldChg chg="addSp delSp modSp mod">
        <pc:chgData name="Sarah Carter" userId="4b4e2a7e9c42e1b2" providerId="LiveId" clId="{F30C9C03-24E6-4F0A-A4D3-BD9E40562C45}" dt="2025-02-19T03:50:31.971" v="40" actId="14826"/>
        <pc:sldMkLst>
          <pc:docMk/>
          <pc:sldMk cId="3923898068" sldId="257"/>
        </pc:sldMkLst>
        <pc:spChg chg="mod">
          <ac:chgData name="Sarah Carter" userId="4b4e2a7e9c42e1b2" providerId="LiveId" clId="{F30C9C03-24E6-4F0A-A4D3-BD9E40562C45}" dt="2025-02-19T03:48:04.842" v="5" actId="20577"/>
          <ac:spMkLst>
            <pc:docMk/>
            <pc:sldMk cId="3923898068" sldId="257"/>
            <ac:spMk id="25" creationId="{F9690FAA-3309-521D-4124-A820ADCB454F}"/>
          </ac:spMkLst>
        </pc:spChg>
        <pc:picChg chg="add mod">
          <ac:chgData name="Sarah Carter" userId="4b4e2a7e9c42e1b2" providerId="LiveId" clId="{F30C9C03-24E6-4F0A-A4D3-BD9E40562C45}" dt="2025-02-19T03:49:55.493" v="29" actId="14826"/>
          <ac:picMkLst>
            <pc:docMk/>
            <pc:sldMk cId="3923898068" sldId="257"/>
            <ac:picMk id="2" creationId="{37C4C306-0107-23C5-9F3C-4DAFFF63B5A6}"/>
          </ac:picMkLst>
        </pc:picChg>
        <pc:picChg chg="add mod">
          <ac:chgData name="Sarah Carter" userId="4b4e2a7e9c42e1b2" providerId="LiveId" clId="{F30C9C03-24E6-4F0A-A4D3-BD9E40562C45}" dt="2025-02-19T03:50:01.944" v="31" actId="14826"/>
          <ac:picMkLst>
            <pc:docMk/>
            <pc:sldMk cId="3923898068" sldId="257"/>
            <ac:picMk id="3" creationId="{5E5C59B7-DD16-9944-2379-DF0F0117205F}"/>
          </ac:picMkLst>
        </pc:picChg>
        <pc:picChg chg="add mod">
          <ac:chgData name="Sarah Carter" userId="4b4e2a7e9c42e1b2" providerId="LiveId" clId="{F30C9C03-24E6-4F0A-A4D3-BD9E40562C45}" dt="2025-02-19T03:50:08.584" v="33" actId="14826"/>
          <ac:picMkLst>
            <pc:docMk/>
            <pc:sldMk cId="3923898068" sldId="257"/>
            <ac:picMk id="4" creationId="{F1B83EA2-99A8-912D-936E-F95A536C430D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5" creationId="{AED851C4-BBA7-D91E-126F-FABBBDF3577A}"/>
          </ac:picMkLst>
        </pc:picChg>
        <pc:picChg chg="add mod">
          <ac:chgData name="Sarah Carter" userId="4b4e2a7e9c42e1b2" providerId="LiveId" clId="{F30C9C03-24E6-4F0A-A4D3-BD9E40562C45}" dt="2025-02-19T03:50:26.177" v="38" actId="14826"/>
          <ac:picMkLst>
            <pc:docMk/>
            <pc:sldMk cId="3923898068" sldId="257"/>
            <ac:picMk id="6" creationId="{85D0F0E1-BE77-48D2-F95A-5B79B9D0A740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7" creationId="{2A84DDDA-A504-5D7D-2995-8D746CD88957}"/>
          </ac:picMkLst>
        </pc:picChg>
        <pc:picChg chg="add mod">
          <ac:chgData name="Sarah Carter" userId="4b4e2a7e9c42e1b2" providerId="LiveId" clId="{F30C9C03-24E6-4F0A-A4D3-BD9E40562C45}" dt="2025-02-19T03:50:31.971" v="40" actId="14826"/>
          <ac:picMkLst>
            <pc:docMk/>
            <pc:sldMk cId="3923898068" sldId="257"/>
            <ac:picMk id="8" creationId="{5131ED60-784C-4F56-7727-0B8CD71BD154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9" creationId="{EA7E4B73-1130-CD6C-FE2D-A100951135D8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11" creationId="{D4C5CE8C-7472-4153-9402-1FDCB086BE8A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13" creationId="{D3BD72CE-646F-5D29-FA52-63090621577C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15" creationId="{FB1344BB-2691-7B0B-74D8-104E14A6CBEC}"/>
          </ac:picMkLst>
        </pc:picChg>
        <pc:picChg chg="del">
          <ac:chgData name="Sarah Carter" userId="4b4e2a7e9c42e1b2" providerId="LiveId" clId="{F30C9C03-24E6-4F0A-A4D3-BD9E40562C45}" dt="2025-02-19T03:49:31.091" v="22" actId="478"/>
          <ac:picMkLst>
            <pc:docMk/>
            <pc:sldMk cId="3923898068" sldId="257"/>
            <ac:picMk id="17" creationId="{7151EB22-6069-84B5-6C2B-016CE440BFFC}"/>
          </ac:picMkLst>
        </pc:picChg>
      </pc:sldChg>
      <pc:sldChg chg="addSp delSp modSp mod">
        <pc:chgData name="Sarah Carter" userId="4b4e2a7e9c42e1b2" providerId="LiveId" clId="{F30C9C03-24E6-4F0A-A4D3-BD9E40562C45}" dt="2025-02-19T03:51:04.605" v="50" actId="14826"/>
        <pc:sldMkLst>
          <pc:docMk/>
          <pc:sldMk cId="633032269" sldId="258"/>
        </pc:sldMkLst>
        <pc:spChg chg="mod">
          <ac:chgData name="Sarah Carter" userId="4b4e2a7e9c42e1b2" providerId="LiveId" clId="{F30C9C03-24E6-4F0A-A4D3-BD9E40562C45}" dt="2025-02-19T03:48:08.582" v="7" actId="20577"/>
          <ac:spMkLst>
            <pc:docMk/>
            <pc:sldMk cId="633032269" sldId="258"/>
            <ac:spMk id="25" creationId="{2FB2AA7E-E428-A90C-827D-96F3308E79A3}"/>
          </ac:spMkLst>
        </pc:spChg>
        <pc:picChg chg="add mod">
          <ac:chgData name="Sarah Carter" userId="4b4e2a7e9c42e1b2" providerId="LiveId" clId="{F30C9C03-24E6-4F0A-A4D3-BD9E40562C45}" dt="2025-02-19T03:50:39.187" v="42" actId="14826"/>
          <ac:picMkLst>
            <pc:docMk/>
            <pc:sldMk cId="633032269" sldId="258"/>
            <ac:picMk id="2" creationId="{1E5F2CD4-63BC-21AC-E4B7-A86EF5B56228}"/>
          </ac:picMkLst>
        </pc:picChg>
        <pc:picChg chg="add mod">
          <ac:chgData name="Sarah Carter" userId="4b4e2a7e9c42e1b2" providerId="LiveId" clId="{F30C9C03-24E6-4F0A-A4D3-BD9E40562C45}" dt="2025-02-19T03:50:45.110" v="44" actId="14826"/>
          <ac:picMkLst>
            <pc:docMk/>
            <pc:sldMk cId="633032269" sldId="258"/>
            <ac:picMk id="3" creationId="{E522D22A-62F2-7A16-FC03-8FA5A0712325}"/>
          </ac:picMkLst>
        </pc:picChg>
        <pc:picChg chg="add mod">
          <ac:chgData name="Sarah Carter" userId="4b4e2a7e9c42e1b2" providerId="LiveId" clId="{F30C9C03-24E6-4F0A-A4D3-BD9E40562C45}" dt="2025-02-19T03:50:51.608" v="46" actId="14826"/>
          <ac:picMkLst>
            <pc:docMk/>
            <pc:sldMk cId="633032269" sldId="258"/>
            <ac:picMk id="4" creationId="{9BB35E23-CA05-725A-5912-74BFBB2468C0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5" creationId="{DEF32387-86F7-C796-6D8C-FDA382DE5BD9}"/>
          </ac:picMkLst>
        </pc:picChg>
        <pc:picChg chg="add mod">
          <ac:chgData name="Sarah Carter" userId="4b4e2a7e9c42e1b2" providerId="LiveId" clId="{F30C9C03-24E6-4F0A-A4D3-BD9E40562C45}" dt="2025-02-19T03:50:57.815" v="48" actId="14826"/>
          <ac:picMkLst>
            <pc:docMk/>
            <pc:sldMk cId="633032269" sldId="258"/>
            <ac:picMk id="6" creationId="{31EEBC5B-1FF0-2D46-B7C4-FDA77C4545FE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7" creationId="{D8788A89-A022-0BF7-4986-1FAE83C875F3}"/>
          </ac:picMkLst>
        </pc:picChg>
        <pc:picChg chg="add mod">
          <ac:chgData name="Sarah Carter" userId="4b4e2a7e9c42e1b2" providerId="LiveId" clId="{F30C9C03-24E6-4F0A-A4D3-BD9E40562C45}" dt="2025-02-19T03:51:04.605" v="50" actId="14826"/>
          <ac:picMkLst>
            <pc:docMk/>
            <pc:sldMk cId="633032269" sldId="258"/>
            <ac:picMk id="8" creationId="{46E7F4B1-05BA-D481-7A29-0B93A05DE0D2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9" creationId="{0257B2B2-6C4B-896D-F0F3-6D4393B36980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11" creationId="{48216E05-0598-9505-6464-28498E306E59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13" creationId="{1808BD15-E429-B341-FD45-3DC62FADE2DC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15" creationId="{81E1E30D-9871-018A-3B0E-11AF87B95E59}"/>
          </ac:picMkLst>
        </pc:picChg>
        <pc:picChg chg="del">
          <ac:chgData name="Sarah Carter" userId="4b4e2a7e9c42e1b2" providerId="LiveId" clId="{F30C9C03-24E6-4F0A-A4D3-BD9E40562C45}" dt="2025-02-19T03:49:36.593" v="24" actId="478"/>
          <ac:picMkLst>
            <pc:docMk/>
            <pc:sldMk cId="633032269" sldId="258"/>
            <ac:picMk id="17" creationId="{C251DFEB-5750-6C07-E9A0-7EEAF48317DE}"/>
          </ac:picMkLst>
        </pc:picChg>
      </pc:sldChg>
      <pc:sldChg chg="addSp delSp modSp mod">
        <pc:chgData name="Sarah Carter" userId="4b4e2a7e9c42e1b2" providerId="LiveId" clId="{F30C9C03-24E6-4F0A-A4D3-BD9E40562C45}" dt="2025-02-19T03:51:38.971" v="60" actId="14826"/>
        <pc:sldMkLst>
          <pc:docMk/>
          <pc:sldMk cId="2384811596" sldId="259"/>
        </pc:sldMkLst>
        <pc:spChg chg="mod">
          <ac:chgData name="Sarah Carter" userId="4b4e2a7e9c42e1b2" providerId="LiveId" clId="{F30C9C03-24E6-4F0A-A4D3-BD9E40562C45}" dt="2025-02-19T03:48:15.469" v="9" actId="20577"/>
          <ac:spMkLst>
            <pc:docMk/>
            <pc:sldMk cId="2384811596" sldId="259"/>
            <ac:spMk id="25" creationId="{ABE232A3-7029-7C71-0A9F-2B54041D0CC4}"/>
          </ac:spMkLst>
        </pc:spChg>
        <pc:picChg chg="add mod">
          <ac:chgData name="Sarah Carter" userId="4b4e2a7e9c42e1b2" providerId="LiveId" clId="{F30C9C03-24E6-4F0A-A4D3-BD9E40562C45}" dt="2025-02-19T03:51:13.071" v="52" actId="14826"/>
          <ac:picMkLst>
            <pc:docMk/>
            <pc:sldMk cId="2384811596" sldId="259"/>
            <ac:picMk id="2" creationId="{332550F0-6739-E7F7-22F0-10F941DCB654}"/>
          </ac:picMkLst>
        </pc:picChg>
        <pc:picChg chg="add mod">
          <ac:chgData name="Sarah Carter" userId="4b4e2a7e9c42e1b2" providerId="LiveId" clId="{F30C9C03-24E6-4F0A-A4D3-BD9E40562C45}" dt="2025-02-19T03:51:18.472" v="54" actId="14826"/>
          <ac:picMkLst>
            <pc:docMk/>
            <pc:sldMk cId="2384811596" sldId="259"/>
            <ac:picMk id="3" creationId="{CDFCD82F-A364-95EF-DDCD-12FDB1ABF083}"/>
          </ac:picMkLst>
        </pc:picChg>
        <pc:picChg chg="add mod">
          <ac:chgData name="Sarah Carter" userId="4b4e2a7e9c42e1b2" providerId="LiveId" clId="{F30C9C03-24E6-4F0A-A4D3-BD9E40562C45}" dt="2025-02-19T03:51:26.303" v="56" actId="14826"/>
          <ac:picMkLst>
            <pc:docMk/>
            <pc:sldMk cId="2384811596" sldId="259"/>
            <ac:picMk id="4" creationId="{34B338AA-813A-65C3-3929-0D4E31FE5E13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5" creationId="{CE3F03E8-F39E-B9E7-EC1C-7C34A08406E2}"/>
          </ac:picMkLst>
        </pc:picChg>
        <pc:picChg chg="add mod">
          <ac:chgData name="Sarah Carter" userId="4b4e2a7e9c42e1b2" providerId="LiveId" clId="{F30C9C03-24E6-4F0A-A4D3-BD9E40562C45}" dt="2025-02-19T03:51:32.705" v="58" actId="14826"/>
          <ac:picMkLst>
            <pc:docMk/>
            <pc:sldMk cId="2384811596" sldId="259"/>
            <ac:picMk id="6" creationId="{3D63D27D-75F8-B03F-E4A8-126216B9073A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7" creationId="{0F89E335-EDDF-5994-177A-2E181CFA51FF}"/>
          </ac:picMkLst>
        </pc:picChg>
        <pc:picChg chg="add mod">
          <ac:chgData name="Sarah Carter" userId="4b4e2a7e9c42e1b2" providerId="LiveId" clId="{F30C9C03-24E6-4F0A-A4D3-BD9E40562C45}" dt="2025-02-19T03:51:38.971" v="60" actId="14826"/>
          <ac:picMkLst>
            <pc:docMk/>
            <pc:sldMk cId="2384811596" sldId="259"/>
            <ac:picMk id="8" creationId="{3D0FE1BA-A17E-86F1-28FF-D88BE5198947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9" creationId="{A37FC506-3705-F887-5E33-6C53B0E2E1AA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11" creationId="{69F9C6D4-85FF-DDA0-A399-083699A55A4C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13" creationId="{5AD8B7F7-83CB-F936-8E6B-0A2CF247EBA0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15" creationId="{AB8F7686-9783-7313-1FCE-ADFDF0C354F4}"/>
          </ac:picMkLst>
        </pc:picChg>
        <pc:picChg chg="del">
          <ac:chgData name="Sarah Carter" userId="4b4e2a7e9c42e1b2" providerId="LiveId" clId="{F30C9C03-24E6-4F0A-A4D3-BD9E40562C45}" dt="2025-02-19T03:49:43.170" v="26" actId="478"/>
          <ac:picMkLst>
            <pc:docMk/>
            <pc:sldMk cId="2384811596" sldId="259"/>
            <ac:picMk id="17" creationId="{36591B22-37E1-4CB9-479F-713FACDF660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11.pn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4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11.png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087A2B6-3237-BFB2-2A4E-199903B96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2817212" y="1584263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BC39F94-D646-3BA1-1691-5B6514457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5029103" y="1584263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F68B1F0-ED17-2561-1C35-22641D3B98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813D8CE-36B3-DB0B-16C4-413C4E5C9C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27EC51-5056-9C5D-C4CD-083F1BAEB1E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DAY HIDOKU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EEE35-0D29-28D5-3AD6-267B5AD4A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8FF3DA-D9AC-B4FC-6574-7E5CDC8E3C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3FE31A9D-5BEF-46FE-563A-63D07371A19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9690FAA-3309-521D-4124-A820ADCB454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DAY HIDOKU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3426D0B-4598-A180-4326-E86859DD31D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7C4C306-0107-23C5-9F3C-4DAFFF63B5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" r="5"/>
          <a:stretch/>
        </p:blipFill>
        <p:spPr>
          <a:xfrm>
            <a:off x="2817212" y="1584263"/>
            <a:ext cx="2053365" cy="256032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5E5C59B7-DD16-9944-2379-DF0F011720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5" r="5"/>
          <a:stretch/>
        </p:blipFill>
        <p:spPr>
          <a:xfrm>
            <a:off x="5029103" y="1584263"/>
            <a:ext cx="2053365" cy="25603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1B83EA2-99A8-912D-936E-F95A536C43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5D0F0E1-BE77-48D2-F95A-5B79B9D0A74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4002409" y="4438435"/>
            <a:ext cx="2053362" cy="25603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131ED60-784C-4F56-7727-0B8CD71BD15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9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FB954-6B85-9818-1009-FD9832328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1A2545-467A-7C9E-4EC6-3D6E4A8A0B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851733EC-18E3-8B8A-0F81-8C7C78876F9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FB2AA7E-E428-A90C-827D-96F3308E79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DAY HIDOKU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6D0B96E3-8034-A330-8DD4-29DFFEDD75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E5F2CD4-63BC-21AC-E4B7-A86EF5B562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" r="5"/>
          <a:stretch/>
        </p:blipFill>
        <p:spPr>
          <a:xfrm>
            <a:off x="2817212" y="1584263"/>
            <a:ext cx="2053365" cy="256032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522D22A-62F2-7A16-FC03-8FA5A07123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5" r="5"/>
          <a:stretch/>
        </p:blipFill>
        <p:spPr>
          <a:xfrm>
            <a:off x="5029103" y="1584263"/>
            <a:ext cx="2053365" cy="25603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BB35E23-CA05-725A-5912-74BFBB2468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1EEBC5B-1FF0-2D46-B7C4-FDA77C4545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6E7F4B1-05BA-D481-7A29-0B93A05DE0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3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C5DF1-5081-29D7-146D-43B10844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22DE4-AFAF-9A5A-408B-4CEB0A1CE8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B1DCC1B-2B7A-3433-962C-9D2D3917A62B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ABE232A3-7029-7C71-0A9F-2B54041D0CC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PI DAY HIDOKU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BBD0AFE-3F35-4D7D-0A68-00D817BBF96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32550F0-6739-E7F7-22F0-10F941DCB6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" r="5"/>
          <a:stretch/>
        </p:blipFill>
        <p:spPr>
          <a:xfrm>
            <a:off x="2817212" y="1584263"/>
            <a:ext cx="2053365" cy="256032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CDFCD82F-A364-95EF-DDCD-12FDB1ABF0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5" r="5"/>
          <a:stretch/>
        </p:blipFill>
        <p:spPr>
          <a:xfrm>
            <a:off x="5029103" y="1584263"/>
            <a:ext cx="2053365" cy="25603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4B338AA-813A-65C3-3929-0D4E31FE5E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D63D27D-75F8-B03F-E4A8-126216B907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0FE1BA-A17E-86F1-28FF-D88BE519894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11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2025-02-19T03:51:42Z</dcterms:modified>
</cp:coreProperties>
</file>