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D78CE8-C075-4ED8-B334-C3B8339AA19B}" v="444" dt="2025-01-11T03:40:41.62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1284" y="56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DEF6434-A73E-B7D6-B17A-100A11562A5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-1" y="376599"/>
            <a:ext cx="6098645" cy="553243"/>
          </a:xfrm>
        </p:spPr>
        <p:txBody>
          <a:bodyPr/>
          <a:lstStyle>
            <a:lvl5pPr marL="900860" indent="0">
              <a:buNone/>
              <a:defRPr/>
            </a:lvl5pPr>
          </a:lstStyle>
          <a:p>
            <a:pPr lvl="4"/>
            <a:r>
              <a:rPr lang="en-US" dirty="0"/>
              <a:t>TITLE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2E15AF9D-6373-6184-26AD-21740F47E27E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10454865"/>
              </p:ext>
            </p:extLst>
          </p:nvPr>
        </p:nvGraphicFramePr>
        <p:xfrm>
          <a:off x="542366" y="1862479"/>
          <a:ext cx="50292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>
                  <a:extLst>
                    <a:ext uri="{9D8B030D-6E8A-4147-A177-3AD203B41FA5}">
                      <a16:colId xmlns:a16="http://schemas.microsoft.com/office/drawing/2014/main" val="387976653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096671778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353363712"/>
                    </a:ext>
                  </a:extLst>
                </a:gridCol>
              </a:tblGrid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858522"/>
                  </a:ext>
                </a:extLst>
              </a:tr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9508580"/>
                  </a:ext>
                </a:extLst>
              </a:tr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87516"/>
                  </a:ext>
                </a:extLst>
              </a:tr>
            </a:tbl>
          </a:graphicData>
        </a:graphic>
      </p:graphicFrame>
      <p:sp>
        <p:nvSpPr>
          <p:cNvPr id="10" name="TextBox 21 M">
            <a:extLst>
              <a:ext uri="{FF2B5EF4-FFF2-40B4-BE49-F238E27FC236}">
                <a16:creationId xmlns:a16="http://schemas.microsoft.com/office/drawing/2014/main" id="{A8C00044-5F31-DCE4-0AA9-3FA6ACB2D7C5}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383340" y="7178690"/>
            <a:ext cx="7231529" cy="217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11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C2F8F58-F478-8032-77E9-31AA08877254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09480579"/>
              </p:ext>
            </p:extLst>
          </p:nvPr>
        </p:nvGraphicFramePr>
        <p:xfrm>
          <a:off x="6712396" y="541816"/>
          <a:ext cx="2743200" cy="68539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41855454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43506742"/>
                    </a:ext>
                  </a:extLst>
                </a:gridCol>
              </a:tblGrid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1891301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3738856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3020198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4606773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781997"/>
                  </a:ext>
                </a:extLst>
              </a:tr>
            </a:tbl>
          </a:graphicData>
        </a:graphic>
      </p:graphicFrame>
      <p:pic>
        <p:nvPicPr>
          <p:cNvPr id="14" name="Picture 1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D0F6269-B744-8241-72E3-4227797F0B4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374" y="7178690"/>
            <a:ext cx="1639150" cy="227961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A409580-BA42-3407-48C0-6A8558F85843}"/>
              </a:ext>
            </a:extLst>
          </p:cNvPr>
          <p:cNvCxnSpPr>
            <a:cxnSpLocks/>
          </p:cNvCxnSpPr>
          <p:nvPr userDrawn="1"/>
        </p:nvCxnSpPr>
        <p:spPr>
          <a:xfrm flipV="1">
            <a:off x="6098651" y="0"/>
            <a:ext cx="1" cy="7792278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92B993A5-7F5C-4ED0-C623-6DA7332A79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11942" y="54133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Picture Placeholder 27">
            <a:extLst>
              <a:ext uri="{FF2B5EF4-FFF2-40B4-BE49-F238E27FC236}">
                <a16:creationId xmlns:a16="http://schemas.microsoft.com/office/drawing/2014/main" id="{BF8A1E4A-6580-17AC-E8EB-6175156ED61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38860" y="54133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0" name="Picture Placeholder 27">
            <a:extLst>
              <a:ext uri="{FF2B5EF4-FFF2-40B4-BE49-F238E27FC236}">
                <a16:creationId xmlns:a16="http://schemas.microsoft.com/office/drawing/2014/main" id="{E95D84B9-E669-4E10-A685-6F2F1C1030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11942" y="1929157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1" name="Picture Placeholder 27">
            <a:extLst>
              <a:ext uri="{FF2B5EF4-FFF2-40B4-BE49-F238E27FC236}">
                <a16:creationId xmlns:a16="http://schemas.microsoft.com/office/drawing/2014/main" id="{B121E4A5-6324-577A-2A0D-BFB19B4D8C7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38860" y="1929157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2" name="Picture Placeholder 27">
            <a:extLst>
              <a:ext uri="{FF2B5EF4-FFF2-40B4-BE49-F238E27FC236}">
                <a16:creationId xmlns:a16="http://schemas.microsoft.com/office/drawing/2014/main" id="{65D55872-5EEE-8B0E-AF36-2EF3F152049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11942" y="3294491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3" name="Picture Placeholder 27">
            <a:extLst>
              <a:ext uri="{FF2B5EF4-FFF2-40B4-BE49-F238E27FC236}">
                <a16:creationId xmlns:a16="http://schemas.microsoft.com/office/drawing/2014/main" id="{0A7B7075-22EA-0335-D6EC-D62DA812E0D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38860" y="3294491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4" name="Picture Placeholder 27">
            <a:extLst>
              <a:ext uri="{FF2B5EF4-FFF2-40B4-BE49-F238E27FC236}">
                <a16:creationId xmlns:a16="http://schemas.microsoft.com/office/drawing/2014/main" id="{C0173D40-9FAF-7DA7-CE55-0E8FB3B7049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711942" y="4684746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5" name="Picture Placeholder 27">
            <a:extLst>
              <a:ext uri="{FF2B5EF4-FFF2-40B4-BE49-F238E27FC236}">
                <a16:creationId xmlns:a16="http://schemas.microsoft.com/office/drawing/2014/main" id="{B83EA924-6F5E-9E89-C877-603CD9D17AC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38860" y="4684746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6" name="Picture Placeholder 27">
            <a:extLst>
              <a:ext uri="{FF2B5EF4-FFF2-40B4-BE49-F238E27FC236}">
                <a16:creationId xmlns:a16="http://schemas.microsoft.com/office/drawing/2014/main" id="{22B87430-CF15-AD2F-D49F-A2B1BDF2B38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711942" y="607688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7" name="Picture Placeholder 27">
            <a:extLst>
              <a:ext uri="{FF2B5EF4-FFF2-40B4-BE49-F238E27FC236}">
                <a16:creationId xmlns:a16="http://schemas.microsoft.com/office/drawing/2014/main" id="{56FDF18B-45AF-BF2B-5C98-3D9D96648FB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138860" y="6076888"/>
            <a:ext cx="1316736" cy="1320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7433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48" userDrawn="1">
          <p15:clr>
            <a:srgbClr val="FBAE40"/>
          </p15:clr>
        </p15:guide>
        <p15:guide id="2" pos="316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1AF38C-CCD7-994F-FB9F-23C6458BE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6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C61A23-2959-A8C6-8FE3-6FB85A5E83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6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ADC001-6B25-51DE-1490-33D0CD99A3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5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8C3B4A-4A2E-4E39-B190-A66A8FF99C55}" type="datetimeFigureOut">
              <a:rPr lang="en-US" smtClean="0"/>
              <a:t>1/10/2025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BA6F57-FE8F-57A2-F988-503CB99661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6" y="7203865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DBD3D-3AE0-73C6-458D-6BC04613DE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5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318D28C-C2BD-4D81-BC47-32315EB5BC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936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48" userDrawn="1">
          <p15:clr>
            <a:srgbClr val="F26B43"/>
          </p15:clr>
        </p15:guide>
        <p15:guide id="2" pos="31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Picture Placeholder 223">
            <a:extLst>
              <a:ext uri="{FF2B5EF4-FFF2-40B4-BE49-F238E27FC236}">
                <a16:creationId xmlns:a16="http://schemas.microsoft.com/office/drawing/2014/main" id="{3B9189E5-A391-C647-8D0E-5D6B32DE95C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226" name="Picture Placeholder 225">
            <a:extLst>
              <a:ext uri="{FF2B5EF4-FFF2-40B4-BE49-F238E27FC236}">
                <a16:creationId xmlns:a16="http://schemas.microsoft.com/office/drawing/2014/main" id="{18780CCD-C219-7DA0-EB4E-20CB0032EDC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228" name="Picture Placeholder 227">
            <a:extLst>
              <a:ext uri="{FF2B5EF4-FFF2-40B4-BE49-F238E27FC236}">
                <a16:creationId xmlns:a16="http://schemas.microsoft.com/office/drawing/2014/main" id="{FE6BF5AA-B8C9-4C14-B0F8-5CE7EC9FD74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230" name="Picture Placeholder 229">
            <a:extLst>
              <a:ext uri="{FF2B5EF4-FFF2-40B4-BE49-F238E27FC236}">
                <a16:creationId xmlns:a16="http://schemas.microsoft.com/office/drawing/2014/main" id="{E66C194F-7DC4-CB64-7734-AB6EFA9BC0D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232" name="Picture Placeholder 231">
            <a:extLst>
              <a:ext uri="{FF2B5EF4-FFF2-40B4-BE49-F238E27FC236}">
                <a16:creationId xmlns:a16="http://schemas.microsoft.com/office/drawing/2014/main" id="{44A14DEF-03E8-A3FB-BEED-777AA70E89ED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234" name="Picture Placeholder 233">
            <a:extLst>
              <a:ext uri="{FF2B5EF4-FFF2-40B4-BE49-F238E27FC236}">
                <a16:creationId xmlns:a16="http://schemas.microsoft.com/office/drawing/2014/main" id="{9D46C2CB-B4DB-67A0-6776-5CDD609E0AF9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236" name="Picture Placeholder 235">
            <a:extLst>
              <a:ext uri="{FF2B5EF4-FFF2-40B4-BE49-F238E27FC236}">
                <a16:creationId xmlns:a16="http://schemas.microsoft.com/office/drawing/2014/main" id="{0CDB2ECF-DB5B-9A3E-96AF-C2D935BA52A7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238" name="Picture Placeholder 237">
            <a:extLst>
              <a:ext uri="{FF2B5EF4-FFF2-40B4-BE49-F238E27FC236}">
                <a16:creationId xmlns:a16="http://schemas.microsoft.com/office/drawing/2014/main" id="{4367B480-61D6-AB3D-3A36-1F0CE470BEB9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240" name="Picture Placeholder 239">
            <a:extLst>
              <a:ext uri="{FF2B5EF4-FFF2-40B4-BE49-F238E27FC236}">
                <a16:creationId xmlns:a16="http://schemas.microsoft.com/office/drawing/2014/main" id="{0C3C6AEE-7818-BCD3-3CAB-21B721D3143B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242" name="Picture Placeholder 241">
            <a:extLst>
              <a:ext uri="{FF2B5EF4-FFF2-40B4-BE49-F238E27FC236}">
                <a16:creationId xmlns:a16="http://schemas.microsoft.com/office/drawing/2014/main" id="{BDB4E064-7E6C-E26C-7D41-B5B9519860F0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sp>
        <p:nvSpPr>
          <p:cNvPr id="13" name="Text Placeholder 1">
            <a:extLst>
              <a:ext uri="{FF2B5EF4-FFF2-40B4-BE49-F238E27FC236}">
                <a16:creationId xmlns:a16="http://schemas.microsoft.com/office/drawing/2014/main" id="{932952AA-C74A-1A73-14A4-AE8023CAEFBF}"/>
              </a:ext>
            </a:extLst>
          </p:cNvPr>
          <p:cNvSpPr txBox="1">
            <a:spLocks/>
          </p:cNvSpPr>
          <p:nvPr/>
        </p:nvSpPr>
        <p:spPr>
          <a:xfrm>
            <a:off x="0" y="541338"/>
            <a:ext cx="6098645" cy="675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12608" indent="-112608" algn="l" defTabSz="450430" rtl="0" eaLnBrk="1" latinLnBrk="0" hangingPunct="1">
              <a:lnSpc>
                <a:spcPct val="90000"/>
              </a:lnSpc>
              <a:spcBef>
                <a:spcPts val="493"/>
              </a:spcBef>
              <a:buFont typeface="Arial" panose="020B0604020202020204" pitchFamily="34" charset="0"/>
              <a:buChar char="•"/>
              <a:defRPr sz="13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7823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11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63038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9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88253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860" indent="0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None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38683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63898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89113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14328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  <a:tabLst>
                <a:tab pos="3883025" algn="l"/>
              </a:tabLst>
            </a:pPr>
            <a:r>
              <a:rPr lang="en-US" sz="3200" b="1" dirty="0">
                <a:latin typeface="Century Gothic" panose="020B0502020202020204" pitchFamily="34" charset="0"/>
              </a:rPr>
              <a:t>PI(E) DAY TIC-TAC-TOE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FFAEF5D-29A4-A6A6-0F85-4040C8AA827F}"/>
              </a:ext>
            </a:extLst>
          </p:cNvPr>
          <p:cNvSpPr txBox="1"/>
          <p:nvPr/>
        </p:nvSpPr>
        <p:spPr>
          <a:xfrm>
            <a:off x="498489" y="965180"/>
            <a:ext cx="5386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Century Gothic" panose="020B0502020202020204" pitchFamily="34" charset="0"/>
              </a:rPr>
              <a:t>Be the first player to get three in a row (horizontally, vertically, or diagonally).  </a:t>
            </a:r>
          </a:p>
        </p:txBody>
      </p:sp>
    </p:spTree>
    <p:extLst>
      <p:ext uri="{BB962C8B-B14F-4D97-AF65-F5344CB8AC3E}">
        <p14:creationId xmlns:p14="http://schemas.microsoft.com/office/powerpoint/2010/main" val="28296977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59-2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24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7</cp:revision>
  <dcterms:created xsi:type="dcterms:W3CDTF">2025-01-10T23:36:58Z</dcterms:created>
  <dcterms:modified xsi:type="dcterms:W3CDTF">2025-01-11T03:41:26Z</dcterms:modified>
</cp:coreProperties>
</file>