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929F287-BA16-494D-A2B1-31BA7889FE83}"/>
    <pc:docChg chg="delSld">
      <pc:chgData name="Sarah Carter" userId="4b4e2a7e9c42e1b2" providerId="LiveId" clId="{5929F287-BA16-494D-A2B1-31BA7889FE83}" dt="2025-03-03T16:40:13.378" v="0" actId="2696"/>
      <pc:docMkLst>
        <pc:docMk/>
      </pc:docMkLst>
      <pc:sldChg chg="del">
        <pc:chgData name="Sarah Carter" userId="4b4e2a7e9c42e1b2" providerId="LiveId" clId="{5929F287-BA16-494D-A2B1-31BA7889FE83}" dt="2025-03-03T16:40:13.378" v="0" actId="2696"/>
        <pc:sldMkLst>
          <pc:docMk/>
          <pc:sldMk cId="1260867115" sldId="264"/>
        </pc:sldMkLst>
      </pc:sldChg>
      <pc:sldChg chg="del">
        <pc:chgData name="Sarah Carter" userId="4b4e2a7e9c42e1b2" providerId="LiveId" clId="{5929F287-BA16-494D-A2B1-31BA7889FE83}" dt="2025-03-03T16:40:13.378" v="0" actId="2696"/>
        <pc:sldMkLst>
          <pc:docMk/>
          <pc:sldMk cId="2278866616" sldId="265"/>
        </pc:sldMkLst>
      </pc:sldChg>
      <pc:sldChg chg="del">
        <pc:chgData name="Sarah Carter" userId="4b4e2a7e9c42e1b2" providerId="LiveId" clId="{5929F287-BA16-494D-A2B1-31BA7889FE83}" dt="2025-03-03T16:40:13.378" v="0" actId="2696"/>
        <pc:sldMkLst>
          <pc:docMk/>
          <pc:sldMk cId="2737671215" sldId="266"/>
        </pc:sldMkLst>
      </pc:sldChg>
      <pc:sldChg chg="del">
        <pc:chgData name="Sarah Carter" userId="4b4e2a7e9c42e1b2" providerId="LiveId" clId="{5929F287-BA16-494D-A2B1-31BA7889FE83}" dt="2025-03-03T16:40:13.378" v="0" actId="2696"/>
        <pc:sldMkLst>
          <pc:docMk/>
          <pc:sldMk cId="1287565309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BE331FB-5F89-86C6-5163-72CA86649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6100" y="1803400"/>
            <a:ext cx="3266442" cy="2971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BA223D7-DC47-7FDA-CA8D-1F86E6CC3F13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06305F59-AF61-EC71-FDAE-E54FDE8A8E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1803400"/>
            <a:ext cx="3266442" cy="2971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1978778-5C4E-B5DF-B31A-DFE78A9301BB}"/>
              </a:ext>
            </a:extLst>
          </p:cNvPr>
          <p:cNvSpPr txBox="1"/>
          <p:nvPr/>
        </p:nvSpPr>
        <p:spPr>
          <a:xfrm>
            <a:off x="4343400" y="15367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1C1E10C-B441-18B2-3D7A-2BEC71E318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400" y="5740400"/>
            <a:ext cx="3266442" cy="2971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48336F5-1E4A-F492-DFA0-920E42D4B4D4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BB40466D-7F2D-41B9-8F81-5BDDB3865C8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89400" y="5740400"/>
            <a:ext cx="3266442" cy="2971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55ED823-84D2-E73A-5B2B-58B7D87BD996}"/>
              </a:ext>
            </a:extLst>
          </p:cNvPr>
          <p:cNvSpPr txBox="1"/>
          <p:nvPr/>
        </p:nvSpPr>
        <p:spPr>
          <a:xfrm>
            <a:off x="4343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7F5CC4E5-EAE3-A820-18B9-90C0387428D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41A34AEF-9F5F-2742-982A-941C9BBBEF7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049109FF-C6BE-55A4-8B5F-D1FFC904653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FC1FCAA-CA2E-D7AF-F12D-C8213C8359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2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27FEC8E-42CA-FB3C-76DC-840E4F9F16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6100" y="1803400"/>
            <a:ext cx="3266442" cy="2971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5245A9D-E753-3343-C2D4-EB177CA5CE56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024F88A-7B17-5F25-9929-07B0AAF952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1803400"/>
            <a:ext cx="3266442" cy="2971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A5180A8-2E77-5D7B-849A-C815C9FF7538}"/>
              </a:ext>
            </a:extLst>
          </p:cNvPr>
          <p:cNvSpPr txBox="1"/>
          <p:nvPr/>
        </p:nvSpPr>
        <p:spPr>
          <a:xfrm>
            <a:off x="4343400" y="15367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CB08D0B-D985-311E-CCF0-F70CBB61D5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400" y="5740400"/>
            <a:ext cx="3266442" cy="2971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0CEA2D5-0377-8A20-86DE-86425CC52DA1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048072E-56AE-B5A4-B9CF-1CE849B0E4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89400" y="5740400"/>
            <a:ext cx="3266442" cy="2971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974A4B0-64DF-6A76-AD31-B9DA65BD9937}"/>
              </a:ext>
            </a:extLst>
          </p:cNvPr>
          <p:cNvSpPr txBox="1"/>
          <p:nvPr/>
        </p:nvSpPr>
        <p:spPr>
          <a:xfrm>
            <a:off x="4343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1948C89F-EC6D-23EE-EABC-C54009D017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01122D1-BE7B-66A4-6C07-A34DAD31127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9AA90EB-CA7A-46CE-1056-14D99E0EA0E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A22905-480E-6E39-8880-912EDCF7290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5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04F4F26-B367-F7EA-5751-86CB8480A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6100" y="1803400"/>
            <a:ext cx="3266442" cy="2971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965EAEA-CAF3-F9ED-8C3E-E174A5485BC1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EE7BCAE-009E-9299-2FE9-1DFECDE986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1803400"/>
            <a:ext cx="3266442" cy="2971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61F2D2B6-8EC7-F948-6FD5-6CAFDC77D057}"/>
              </a:ext>
            </a:extLst>
          </p:cNvPr>
          <p:cNvSpPr txBox="1"/>
          <p:nvPr/>
        </p:nvSpPr>
        <p:spPr>
          <a:xfrm>
            <a:off x="4343400" y="15367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AA197D7-449A-6F5F-1CFE-1C44A8ADCF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400" y="5740400"/>
            <a:ext cx="3266442" cy="2971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68864FA-8C2C-DEDB-C040-EBAECD1AADDA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3DF64C0-D43E-CD25-97E8-891C4E4D6A1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89400" y="5740400"/>
            <a:ext cx="3266442" cy="2971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505096C-AA3F-D3A3-10DD-65E3CB162DA2}"/>
              </a:ext>
            </a:extLst>
          </p:cNvPr>
          <p:cNvSpPr txBox="1"/>
          <p:nvPr/>
        </p:nvSpPr>
        <p:spPr>
          <a:xfrm>
            <a:off x="4343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D5B5FE7-E1AA-3824-F779-6FB9CF3DD53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740063B4-C2C9-D77E-977C-2A697775686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00FDC7D6-50D2-7E7E-D39E-2271124794A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0F53A55-DDB0-4DD1-9D74-16126E7A30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205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FBD934B-E6C0-123C-A536-574A24B532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6100" y="1803400"/>
            <a:ext cx="3266442" cy="2971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AAF93FD-4F5B-8859-2130-4CBAD321F1FD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7681F62-DABC-FCFE-8362-41602F0E76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1803400"/>
            <a:ext cx="3266442" cy="2971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838B6E5-E94B-FB2C-580F-4DD8C6CD45BE}"/>
              </a:ext>
            </a:extLst>
          </p:cNvPr>
          <p:cNvSpPr txBox="1"/>
          <p:nvPr/>
        </p:nvSpPr>
        <p:spPr>
          <a:xfrm>
            <a:off x="4343400" y="15367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F419FFF-6FC3-EF30-1721-7DECD5F165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400" y="5740400"/>
            <a:ext cx="3266442" cy="2971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FB15627-BDB2-DA5E-DF10-70C7908311F2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4DDB1A74-86C0-532D-4AD4-E6A301802E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89400" y="5740400"/>
            <a:ext cx="3266442" cy="2971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26E8794-9A71-0C54-150A-5F145DE4C6BC}"/>
              </a:ext>
            </a:extLst>
          </p:cNvPr>
          <p:cNvSpPr txBox="1"/>
          <p:nvPr/>
        </p:nvSpPr>
        <p:spPr>
          <a:xfrm>
            <a:off x="4343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AE7FEE25-E156-C36E-46E9-6853570A8D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SYMBOL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047F557-374D-01F5-6069-A4A27F6780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pi-shaped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224234E-8EC6-D56F-4EEC-AB8AE43F31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A1EE86-3DA1-9040-43FB-828EF5B5C79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57" y="932180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535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0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0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0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0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220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2025-03-03T16:40:23Z</dcterms:modified>
</cp:coreProperties>
</file>