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92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30F7A9-370A-4366-B2B5-FBD2338F132F}" v="1" dt="2025-03-03T16:39:21.6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1680" y="66"/>
      </p:cViewPr>
      <p:guideLst>
        <p:guide orient="horz" pos="319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F9DFA9FB-1CF4-4C09-A07A-358C638C0176}"/>
    <pc:docChg chg="custSel addSld delSld modSld">
      <pc:chgData name="Sarah Carter" userId="4b4e2a7e9c42e1b2" providerId="LiveId" clId="{F9DFA9FB-1CF4-4C09-A07A-358C638C0176}" dt="2024-12-19T16:11:08.698" v="1068" actId="948"/>
      <pc:docMkLst>
        <pc:docMk/>
      </pc:docMkLst>
      <pc:sldChg chg="modSp del mod">
        <pc:chgData name="Sarah Carter" userId="4b4e2a7e9c42e1b2" providerId="LiveId" clId="{F9DFA9FB-1CF4-4C09-A07A-358C638C0176}" dt="2024-12-19T16:10:59.720" v="827" actId="2696"/>
        <pc:sldMkLst>
          <pc:docMk/>
          <pc:sldMk cId="3112227032" sldId="260"/>
        </pc:sldMkLst>
      </pc:sldChg>
      <pc:sldChg chg="addSp delSp modSp add mod">
        <pc:chgData name="Sarah Carter" userId="4b4e2a7e9c42e1b2" providerId="LiveId" clId="{F9DFA9FB-1CF4-4C09-A07A-358C638C0176}" dt="2024-12-19T16:11:08.635" v="843" actId="948"/>
        <pc:sldMkLst>
          <pc:docMk/>
          <pc:sldMk cId="3217738661" sldId="261"/>
        </pc:sldMkLst>
        <pc:spChg chg="add mod topLvl">
          <ac:chgData name="Sarah Carter" userId="4b4e2a7e9c42e1b2" providerId="LiveId" clId="{F9DFA9FB-1CF4-4C09-A07A-358C638C0176}" dt="2024-12-19T16:11:08.635" v="843" actId="948"/>
          <ac:spMkLst>
            <pc:docMk/>
            <pc:sldMk cId="3217738661" sldId="261"/>
            <ac:spMk id="4" creationId="{5670BBDD-A5A5-5D15-9694-F63BE13F097B}"/>
          </ac:spMkLst>
        </pc:spChg>
        <pc:spChg chg="add mod">
          <ac:chgData name="Sarah Carter" userId="4b4e2a7e9c42e1b2" providerId="LiveId" clId="{F9DFA9FB-1CF4-4C09-A07A-358C638C0176}" dt="2024-12-19T16:10:37.495" v="511"/>
          <ac:spMkLst>
            <pc:docMk/>
            <pc:sldMk cId="3217738661" sldId="261"/>
            <ac:spMk id="6" creationId="{E8ECE022-DF78-145F-85CF-A64C1BE5D05F}"/>
          </ac:spMkLst>
        </pc:spChg>
        <pc:spChg chg="add mod">
          <ac:chgData name="Sarah Carter" userId="4b4e2a7e9c42e1b2" providerId="LiveId" clId="{F9DFA9FB-1CF4-4C09-A07A-358C638C0176}" dt="2024-12-19T16:10:42.599" v="591"/>
          <ac:spMkLst>
            <pc:docMk/>
            <pc:sldMk cId="3217738661" sldId="261"/>
            <ac:spMk id="7" creationId="{D9533EBA-E995-F8EE-DCF2-4F06C9878F06}"/>
          </ac:spMkLst>
        </pc:spChg>
        <pc:spChg chg="add mod">
          <ac:chgData name="Sarah Carter" userId="4b4e2a7e9c42e1b2" providerId="LiveId" clId="{F9DFA9FB-1CF4-4C09-A07A-358C638C0176}" dt="2024-12-19T16:10:48.891" v="671"/>
          <ac:spMkLst>
            <pc:docMk/>
            <pc:sldMk cId="3217738661" sldId="261"/>
            <ac:spMk id="8" creationId="{A2508CE9-86C8-D157-CF65-E6896ACEFE70}"/>
          </ac:spMkLst>
        </pc:spChg>
        <pc:picChg chg="add mod topLvl">
          <ac:chgData name="Sarah Carter" userId="4b4e2a7e9c42e1b2" providerId="LiveId" clId="{F9DFA9FB-1CF4-4C09-A07A-358C638C0176}" dt="2024-12-19T16:08:53.604" v="490" actId="962"/>
          <ac:picMkLst>
            <pc:docMk/>
            <pc:sldMk cId="3217738661" sldId="261"/>
            <ac:picMk id="3" creationId="{D68BB3A8-FE7E-A81B-7502-2446BE522EA1}"/>
          </ac:picMkLst>
        </pc:picChg>
        <pc:picChg chg="add mod">
          <ac:chgData name="Sarah Carter" userId="4b4e2a7e9c42e1b2" providerId="LiveId" clId="{F9DFA9FB-1CF4-4C09-A07A-358C638C0176}" dt="2024-12-19T16:10:55.269" v="751"/>
          <ac:picMkLst>
            <pc:docMk/>
            <pc:sldMk cId="3217738661" sldId="261"/>
            <ac:picMk id="9" creationId="{22515312-EB83-3D6F-83E8-13447B1949C7}"/>
          </ac:picMkLst>
        </pc:picChg>
      </pc:sldChg>
      <pc:sldChg chg="del">
        <pc:chgData name="Sarah Carter" userId="4b4e2a7e9c42e1b2" providerId="LiveId" clId="{F9DFA9FB-1CF4-4C09-A07A-358C638C0176}" dt="2024-12-19T16:06:43.543" v="1" actId="2696"/>
        <pc:sldMkLst>
          <pc:docMk/>
          <pc:sldMk cId="3755456758" sldId="261"/>
        </pc:sldMkLst>
      </pc:sldChg>
      <pc:sldChg chg="addSp delSp modSp add mod">
        <pc:chgData name="Sarah Carter" userId="4b4e2a7e9c42e1b2" providerId="LiveId" clId="{F9DFA9FB-1CF4-4C09-A07A-358C638C0176}" dt="2024-12-19T16:11:08.650" v="858" actId="948"/>
        <pc:sldMkLst>
          <pc:docMk/>
          <pc:sldMk cId="741471880" sldId="262"/>
        </pc:sldMkLst>
        <pc:spChg chg="add mod topLvl">
          <ac:chgData name="Sarah Carter" userId="4b4e2a7e9c42e1b2" providerId="LiveId" clId="{F9DFA9FB-1CF4-4C09-A07A-358C638C0176}" dt="2024-12-19T16:11:08.650" v="858" actId="948"/>
          <ac:spMkLst>
            <pc:docMk/>
            <pc:sldMk cId="741471880" sldId="262"/>
            <ac:spMk id="4" creationId="{B380E634-0293-6EB4-5412-63A0C552579D}"/>
          </ac:spMkLst>
        </pc:spChg>
        <pc:spChg chg="add mod">
          <ac:chgData name="Sarah Carter" userId="4b4e2a7e9c42e1b2" providerId="LiveId" clId="{F9DFA9FB-1CF4-4C09-A07A-358C638C0176}" dt="2024-12-19T16:10:37.495" v="516"/>
          <ac:spMkLst>
            <pc:docMk/>
            <pc:sldMk cId="741471880" sldId="262"/>
            <ac:spMk id="6" creationId="{F7060CDD-11AC-C81F-E34C-E5BABCFD657F}"/>
          </ac:spMkLst>
        </pc:spChg>
        <pc:spChg chg="add mod">
          <ac:chgData name="Sarah Carter" userId="4b4e2a7e9c42e1b2" providerId="LiveId" clId="{F9DFA9FB-1CF4-4C09-A07A-358C638C0176}" dt="2024-12-19T16:10:42.599" v="596"/>
          <ac:spMkLst>
            <pc:docMk/>
            <pc:sldMk cId="741471880" sldId="262"/>
            <ac:spMk id="7" creationId="{2367020A-FB39-3229-275D-9AF0C59191DC}"/>
          </ac:spMkLst>
        </pc:spChg>
        <pc:spChg chg="add mod">
          <ac:chgData name="Sarah Carter" userId="4b4e2a7e9c42e1b2" providerId="LiveId" clId="{F9DFA9FB-1CF4-4C09-A07A-358C638C0176}" dt="2024-12-19T16:10:48.891" v="676"/>
          <ac:spMkLst>
            <pc:docMk/>
            <pc:sldMk cId="741471880" sldId="262"/>
            <ac:spMk id="8" creationId="{78204989-C113-5377-41DC-0C6D88D7B7EA}"/>
          </ac:spMkLst>
        </pc:spChg>
        <pc:picChg chg="add mod topLvl">
          <ac:chgData name="Sarah Carter" userId="4b4e2a7e9c42e1b2" providerId="LiveId" clId="{F9DFA9FB-1CF4-4C09-A07A-358C638C0176}" dt="2024-12-19T16:08:58.304" v="491" actId="962"/>
          <ac:picMkLst>
            <pc:docMk/>
            <pc:sldMk cId="741471880" sldId="262"/>
            <ac:picMk id="3" creationId="{45AC43BA-08E9-18A9-58FF-AA64BA0019D0}"/>
          </ac:picMkLst>
        </pc:picChg>
        <pc:picChg chg="add mod">
          <ac:chgData name="Sarah Carter" userId="4b4e2a7e9c42e1b2" providerId="LiveId" clId="{F9DFA9FB-1CF4-4C09-A07A-358C638C0176}" dt="2024-12-19T16:10:55.269" v="756"/>
          <ac:picMkLst>
            <pc:docMk/>
            <pc:sldMk cId="741471880" sldId="262"/>
            <ac:picMk id="9" creationId="{98339346-5501-1659-5CCE-952B71CC56D2}"/>
          </ac:picMkLst>
        </pc:picChg>
      </pc:sldChg>
      <pc:sldChg chg="del">
        <pc:chgData name="Sarah Carter" userId="4b4e2a7e9c42e1b2" providerId="LiveId" clId="{F9DFA9FB-1CF4-4C09-A07A-358C638C0176}" dt="2024-12-19T16:06:43.543" v="1" actId="2696"/>
        <pc:sldMkLst>
          <pc:docMk/>
          <pc:sldMk cId="1097205593" sldId="262"/>
        </pc:sldMkLst>
      </pc:sldChg>
      <pc:sldChg chg="addSp delSp modSp add mod">
        <pc:chgData name="Sarah Carter" userId="4b4e2a7e9c42e1b2" providerId="LiveId" clId="{F9DFA9FB-1CF4-4C09-A07A-358C638C0176}" dt="2024-12-19T16:11:08.650" v="873" actId="948"/>
        <pc:sldMkLst>
          <pc:docMk/>
          <pc:sldMk cId="3747974067" sldId="263"/>
        </pc:sldMkLst>
        <pc:spChg chg="add mod topLvl">
          <ac:chgData name="Sarah Carter" userId="4b4e2a7e9c42e1b2" providerId="LiveId" clId="{F9DFA9FB-1CF4-4C09-A07A-358C638C0176}" dt="2024-12-19T16:11:08.650" v="873" actId="948"/>
          <ac:spMkLst>
            <pc:docMk/>
            <pc:sldMk cId="3747974067" sldId="263"/>
            <ac:spMk id="4" creationId="{21B878E8-0CF4-C861-3ECF-60524B6CD846}"/>
          </ac:spMkLst>
        </pc:spChg>
        <pc:spChg chg="add mod">
          <ac:chgData name="Sarah Carter" userId="4b4e2a7e9c42e1b2" providerId="LiveId" clId="{F9DFA9FB-1CF4-4C09-A07A-358C638C0176}" dt="2024-12-19T16:10:37.495" v="521"/>
          <ac:spMkLst>
            <pc:docMk/>
            <pc:sldMk cId="3747974067" sldId="263"/>
            <ac:spMk id="6" creationId="{B36483EB-E315-E5AE-2900-8284ED7364C9}"/>
          </ac:spMkLst>
        </pc:spChg>
        <pc:spChg chg="add mod">
          <ac:chgData name="Sarah Carter" userId="4b4e2a7e9c42e1b2" providerId="LiveId" clId="{F9DFA9FB-1CF4-4C09-A07A-358C638C0176}" dt="2024-12-19T16:10:42.599" v="601"/>
          <ac:spMkLst>
            <pc:docMk/>
            <pc:sldMk cId="3747974067" sldId="263"/>
            <ac:spMk id="7" creationId="{145D7DCD-BF4B-7622-F1A6-456975C6E0ED}"/>
          </ac:spMkLst>
        </pc:spChg>
        <pc:spChg chg="add mod">
          <ac:chgData name="Sarah Carter" userId="4b4e2a7e9c42e1b2" providerId="LiveId" clId="{F9DFA9FB-1CF4-4C09-A07A-358C638C0176}" dt="2024-12-19T16:10:48.891" v="681"/>
          <ac:spMkLst>
            <pc:docMk/>
            <pc:sldMk cId="3747974067" sldId="263"/>
            <ac:spMk id="8" creationId="{EB281647-13AC-8881-E031-11E38153F378}"/>
          </ac:spMkLst>
        </pc:spChg>
        <pc:picChg chg="add mod topLvl">
          <ac:chgData name="Sarah Carter" userId="4b4e2a7e9c42e1b2" providerId="LiveId" clId="{F9DFA9FB-1CF4-4C09-A07A-358C638C0176}" dt="2024-12-19T16:09:06.479" v="492" actId="962"/>
          <ac:picMkLst>
            <pc:docMk/>
            <pc:sldMk cId="3747974067" sldId="263"/>
            <ac:picMk id="3" creationId="{CED2897B-6923-5AC5-2670-FFF4DF203D59}"/>
          </ac:picMkLst>
        </pc:picChg>
        <pc:picChg chg="add mod">
          <ac:chgData name="Sarah Carter" userId="4b4e2a7e9c42e1b2" providerId="LiveId" clId="{F9DFA9FB-1CF4-4C09-A07A-358C638C0176}" dt="2024-12-19T16:10:55.269" v="761"/>
          <ac:picMkLst>
            <pc:docMk/>
            <pc:sldMk cId="3747974067" sldId="263"/>
            <ac:picMk id="9" creationId="{491A076A-0F02-D8F6-F8D2-F2BFC4BF089C}"/>
          </ac:picMkLst>
        </pc:picChg>
      </pc:sldChg>
      <pc:sldChg chg="del">
        <pc:chgData name="Sarah Carter" userId="4b4e2a7e9c42e1b2" providerId="LiveId" clId="{F9DFA9FB-1CF4-4C09-A07A-358C638C0176}" dt="2024-12-19T16:06:43.543" v="1" actId="2696"/>
        <pc:sldMkLst>
          <pc:docMk/>
          <pc:sldMk cId="4132653537" sldId="263"/>
        </pc:sldMkLst>
      </pc:sldChg>
      <pc:sldChg chg="addSp delSp modSp add mod">
        <pc:chgData name="Sarah Carter" userId="4b4e2a7e9c42e1b2" providerId="LiveId" clId="{F9DFA9FB-1CF4-4C09-A07A-358C638C0176}" dt="2024-12-19T16:11:08.650" v="888" actId="948"/>
        <pc:sldMkLst>
          <pc:docMk/>
          <pc:sldMk cId="2575757901" sldId="264"/>
        </pc:sldMkLst>
        <pc:spChg chg="add mod topLvl">
          <ac:chgData name="Sarah Carter" userId="4b4e2a7e9c42e1b2" providerId="LiveId" clId="{F9DFA9FB-1CF4-4C09-A07A-358C638C0176}" dt="2024-12-19T16:11:08.650" v="888" actId="948"/>
          <ac:spMkLst>
            <pc:docMk/>
            <pc:sldMk cId="2575757901" sldId="264"/>
            <ac:spMk id="4" creationId="{94D9FEE3-6436-3F5A-8E1C-90A867B879EE}"/>
          </ac:spMkLst>
        </pc:spChg>
        <pc:spChg chg="add mod">
          <ac:chgData name="Sarah Carter" userId="4b4e2a7e9c42e1b2" providerId="LiveId" clId="{F9DFA9FB-1CF4-4C09-A07A-358C638C0176}" dt="2024-12-19T16:10:37.511" v="526"/>
          <ac:spMkLst>
            <pc:docMk/>
            <pc:sldMk cId="2575757901" sldId="264"/>
            <ac:spMk id="6" creationId="{A1AFEBC0-01DF-8BE3-FAB5-02A48B99B230}"/>
          </ac:spMkLst>
        </pc:spChg>
        <pc:spChg chg="add mod">
          <ac:chgData name="Sarah Carter" userId="4b4e2a7e9c42e1b2" providerId="LiveId" clId="{F9DFA9FB-1CF4-4C09-A07A-358C638C0176}" dt="2024-12-19T16:10:42.599" v="606"/>
          <ac:spMkLst>
            <pc:docMk/>
            <pc:sldMk cId="2575757901" sldId="264"/>
            <ac:spMk id="7" creationId="{9DB3AB69-2E4E-3F4B-000C-321C7DCBA524}"/>
          </ac:spMkLst>
        </pc:spChg>
        <pc:spChg chg="add mod">
          <ac:chgData name="Sarah Carter" userId="4b4e2a7e9c42e1b2" providerId="LiveId" clId="{F9DFA9FB-1CF4-4C09-A07A-358C638C0176}" dt="2024-12-19T16:10:48.906" v="686"/>
          <ac:spMkLst>
            <pc:docMk/>
            <pc:sldMk cId="2575757901" sldId="264"/>
            <ac:spMk id="8" creationId="{85685B38-F505-B1A9-10D3-4DD89FA9CA67}"/>
          </ac:spMkLst>
        </pc:spChg>
        <pc:picChg chg="add mod topLvl">
          <ac:chgData name="Sarah Carter" userId="4b4e2a7e9c42e1b2" providerId="LiveId" clId="{F9DFA9FB-1CF4-4C09-A07A-358C638C0176}" dt="2024-12-19T16:09:10.983" v="493" actId="962"/>
          <ac:picMkLst>
            <pc:docMk/>
            <pc:sldMk cId="2575757901" sldId="264"/>
            <ac:picMk id="3" creationId="{F923DB91-5091-A35C-F0C4-899D05A9C20E}"/>
          </ac:picMkLst>
        </pc:picChg>
        <pc:picChg chg="add mod">
          <ac:chgData name="Sarah Carter" userId="4b4e2a7e9c42e1b2" providerId="LiveId" clId="{F9DFA9FB-1CF4-4C09-A07A-358C638C0176}" dt="2024-12-19T16:10:55.269" v="766"/>
          <ac:picMkLst>
            <pc:docMk/>
            <pc:sldMk cId="2575757901" sldId="264"/>
            <ac:picMk id="9" creationId="{920A3BA5-CA6A-E21F-5EF3-DCFDB3B72F17}"/>
          </ac:picMkLst>
        </pc:picChg>
      </pc:sldChg>
      <pc:sldChg chg="addSp delSp modSp add mod">
        <pc:chgData name="Sarah Carter" userId="4b4e2a7e9c42e1b2" providerId="LiveId" clId="{F9DFA9FB-1CF4-4C09-A07A-358C638C0176}" dt="2024-12-19T16:11:08.661" v="903" actId="948"/>
        <pc:sldMkLst>
          <pc:docMk/>
          <pc:sldMk cId="3218211972" sldId="265"/>
        </pc:sldMkLst>
        <pc:spChg chg="add mod topLvl">
          <ac:chgData name="Sarah Carter" userId="4b4e2a7e9c42e1b2" providerId="LiveId" clId="{F9DFA9FB-1CF4-4C09-A07A-358C638C0176}" dt="2024-12-19T16:11:08.661" v="903" actId="948"/>
          <ac:spMkLst>
            <pc:docMk/>
            <pc:sldMk cId="3218211972" sldId="265"/>
            <ac:spMk id="4" creationId="{DA55BCB3-E074-5683-707F-338922E88855}"/>
          </ac:spMkLst>
        </pc:spChg>
        <pc:spChg chg="add mod">
          <ac:chgData name="Sarah Carter" userId="4b4e2a7e9c42e1b2" providerId="LiveId" clId="{F9DFA9FB-1CF4-4C09-A07A-358C638C0176}" dt="2024-12-19T16:10:37.511" v="531"/>
          <ac:spMkLst>
            <pc:docMk/>
            <pc:sldMk cId="3218211972" sldId="265"/>
            <ac:spMk id="6" creationId="{2EFD6F7E-C0C5-A54A-6AE1-28E2136ECC40}"/>
          </ac:spMkLst>
        </pc:spChg>
        <pc:spChg chg="add mod">
          <ac:chgData name="Sarah Carter" userId="4b4e2a7e9c42e1b2" providerId="LiveId" clId="{F9DFA9FB-1CF4-4C09-A07A-358C638C0176}" dt="2024-12-19T16:10:42.615" v="611"/>
          <ac:spMkLst>
            <pc:docMk/>
            <pc:sldMk cId="3218211972" sldId="265"/>
            <ac:spMk id="7" creationId="{2271F432-BD6B-818A-231C-18866F1D227B}"/>
          </ac:spMkLst>
        </pc:spChg>
        <pc:spChg chg="add mod">
          <ac:chgData name="Sarah Carter" userId="4b4e2a7e9c42e1b2" providerId="LiveId" clId="{F9DFA9FB-1CF4-4C09-A07A-358C638C0176}" dt="2024-12-19T16:10:48.907" v="691"/>
          <ac:spMkLst>
            <pc:docMk/>
            <pc:sldMk cId="3218211972" sldId="265"/>
            <ac:spMk id="8" creationId="{C9CCB8B8-F7AE-853A-4D01-AD2001C57447}"/>
          </ac:spMkLst>
        </pc:spChg>
        <pc:picChg chg="add mod topLvl">
          <ac:chgData name="Sarah Carter" userId="4b4e2a7e9c42e1b2" providerId="LiveId" clId="{F9DFA9FB-1CF4-4C09-A07A-358C638C0176}" dt="2024-12-19T16:09:18.086" v="494" actId="962"/>
          <ac:picMkLst>
            <pc:docMk/>
            <pc:sldMk cId="3218211972" sldId="265"/>
            <ac:picMk id="3" creationId="{094A0970-B078-C4F0-8B58-849F630FE5F2}"/>
          </ac:picMkLst>
        </pc:picChg>
        <pc:picChg chg="add mod">
          <ac:chgData name="Sarah Carter" userId="4b4e2a7e9c42e1b2" providerId="LiveId" clId="{F9DFA9FB-1CF4-4C09-A07A-358C638C0176}" dt="2024-12-19T16:10:55.284" v="771"/>
          <ac:picMkLst>
            <pc:docMk/>
            <pc:sldMk cId="3218211972" sldId="265"/>
            <ac:picMk id="9" creationId="{E30C0C49-FC4C-8CC6-D5E1-A35573109330}"/>
          </ac:picMkLst>
        </pc:picChg>
      </pc:sldChg>
      <pc:sldChg chg="addSp delSp modSp add mod">
        <pc:chgData name="Sarah Carter" userId="4b4e2a7e9c42e1b2" providerId="LiveId" clId="{F9DFA9FB-1CF4-4C09-A07A-358C638C0176}" dt="2024-12-19T16:11:08.667" v="918" actId="948"/>
        <pc:sldMkLst>
          <pc:docMk/>
          <pc:sldMk cId="1840713284" sldId="266"/>
        </pc:sldMkLst>
        <pc:spChg chg="add mod topLvl">
          <ac:chgData name="Sarah Carter" userId="4b4e2a7e9c42e1b2" providerId="LiveId" clId="{F9DFA9FB-1CF4-4C09-A07A-358C638C0176}" dt="2024-12-19T16:11:08.667" v="918" actId="948"/>
          <ac:spMkLst>
            <pc:docMk/>
            <pc:sldMk cId="1840713284" sldId="266"/>
            <ac:spMk id="4" creationId="{4628DCC0-0B3F-B941-6AD8-ACFE474A1D5C}"/>
          </ac:spMkLst>
        </pc:spChg>
        <pc:spChg chg="add mod">
          <ac:chgData name="Sarah Carter" userId="4b4e2a7e9c42e1b2" providerId="LiveId" clId="{F9DFA9FB-1CF4-4C09-A07A-358C638C0176}" dt="2024-12-19T16:10:37.511" v="536"/>
          <ac:spMkLst>
            <pc:docMk/>
            <pc:sldMk cId="1840713284" sldId="266"/>
            <ac:spMk id="6" creationId="{DF707BDB-382B-F1AD-78E4-565F551F89A5}"/>
          </ac:spMkLst>
        </pc:spChg>
        <pc:spChg chg="add mod">
          <ac:chgData name="Sarah Carter" userId="4b4e2a7e9c42e1b2" providerId="LiveId" clId="{F9DFA9FB-1CF4-4C09-A07A-358C638C0176}" dt="2024-12-19T16:10:42.615" v="616"/>
          <ac:spMkLst>
            <pc:docMk/>
            <pc:sldMk cId="1840713284" sldId="266"/>
            <ac:spMk id="7" creationId="{EB225B55-44E5-6325-6374-E96C7A6B3FC1}"/>
          </ac:spMkLst>
        </pc:spChg>
        <pc:spChg chg="add mod">
          <ac:chgData name="Sarah Carter" userId="4b4e2a7e9c42e1b2" providerId="LiveId" clId="{F9DFA9FB-1CF4-4C09-A07A-358C638C0176}" dt="2024-12-19T16:10:48.907" v="696"/>
          <ac:spMkLst>
            <pc:docMk/>
            <pc:sldMk cId="1840713284" sldId="266"/>
            <ac:spMk id="8" creationId="{C3E4ED55-1DF9-79DB-AF79-572A15C67A64}"/>
          </ac:spMkLst>
        </pc:spChg>
        <pc:picChg chg="add mod topLvl">
          <ac:chgData name="Sarah Carter" userId="4b4e2a7e9c42e1b2" providerId="LiveId" clId="{F9DFA9FB-1CF4-4C09-A07A-358C638C0176}" dt="2024-12-19T16:09:23.539" v="495" actId="962"/>
          <ac:picMkLst>
            <pc:docMk/>
            <pc:sldMk cId="1840713284" sldId="266"/>
            <ac:picMk id="3" creationId="{2F1E32CD-8138-A967-6A72-897C4EB2B13A}"/>
          </ac:picMkLst>
        </pc:picChg>
        <pc:picChg chg="add mod">
          <ac:chgData name="Sarah Carter" userId="4b4e2a7e9c42e1b2" providerId="LiveId" clId="{F9DFA9FB-1CF4-4C09-A07A-358C638C0176}" dt="2024-12-19T16:10:55.284" v="776"/>
          <ac:picMkLst>
            <pc:docMk/>
            <pc:sldMk cId="1840713284" sldId="266"/>
            <ac:picMk id="9" creationId="{3FE6EEC4-3C27-B0BC-1E67-2591ADB4115F}"/>
          </ac:picMkLst>
        </pc:picChg>
      </pc:sldChg>
      <pc:sldChg chg="addSp delSp modSp add mod">
        <pc:chgData name="Sarah Carter" userId="4b4e2a7e9c42e1b2" providerId="LiveId" clId="{F9DFA9FB-1CF4-4C09-A07A-358C638C0176}" dt="2024-12-19T16:11:08.667" v="933" actId="948"/>
        <pc:sldMkLst>
          <pc:docMk/>
          <pc:sldMk cId="584740726" sldId="267"/>
        </pc:sldMkLst>
        <pc:spChg chg="add mod topLvl">
          <ac:chgData name="Sarah Carter" userId="4b4e2a7e9c42e1b2" providerId="LiveId" clId="{F9DFA9FB-1CF4-4C09-A07A-358C638C0176}" dt="2024-12-19T16:11:08.667" v="933" actId="948"/>
          <ac:spMkLst>
            <pc:docMk/>
            <pc:sldMk cId="584740726" sldId="267"/>
            <ac:spMk id="4" creationId="{6F005B24-BE31-957A-455F-82BF4C4FFF1D}"/>
          </ac:spMkLst>
        </pc:spChg>
        <pc:spChg chg="add mod">
          <ac:chgData name="Sarah Carter" userId="4b4e2a7e9c42e1b2" providerId="LiveId" clId="{F9DFA9FB-1CF4-4C09-A07A-358C638C0176}" dt="2024-12-19T16:10:37.511" v="541"/>
          <ac:spMkLst>
            <pc:docMk/>
            <pc:sldMk cId="584740726" sldId="267"/>
            <ac:spMk id="6" creationId="{51EDDFB9-2699-33B9-658F-C383B01CB498}"/>
          </ac:spMkLst>
        </pc:spChg>
        <pc:spChg chg="add mod">
          <ac:chgData name="Sarah Carter" userId="4b4e2a7e9c42e1b2" providerId="LiveId" clId="{F9DFA9FB-1CF4-4C09-A07A-358C638C0176}" dt="2024-12-19T16:10:42.615" v="621"/>
          <ac:spMkLst>
            <pc:docMk/>
            <pc:sldMk cId="584740726" sldId="267"/>
            <ac:spMk id="7" creationId="{4C35266A-D176-2034-04A4-9CF567F11128}"/>
          </ac:spMkLst>
        </pc:spChg>
        <pc:spChg chg="add mod">
          <ac:chgData name="Sarah Carter" userId="4b4e2a7e9c42e1b2" providerId="LiveId" clId="{F9DFA9FB-1CF4-4C09-A07A-358C638C0176}" dt="2024-12-19T16:10:48.907" v="701"/>
          <ac:spMkLst>
            <pc:docMk/>
            <pc:sldMk cId="584740726" sldId="267"/>
            <ac:spMk id="8" creationId="{268AA905-4773-54E0-DBF2-66276F8D551A}"/>
          </ac:spMkLst>
        </pc:spChg>
        <pc:picChg chg="add mod topLvl">
          <ac:chgData name="Sarah Carter" userId="4b4e2a7e9c42e1b2" providerId="LiveId" clId="{F9DFA9FB-1CF4-4C09-A07A-358C638C0176}" dt="2024-12-19T16:09:27.559" v="496" actId="962"/>
          <ac:picMkLst>
            <pc:docMk/>
            <pc:sldMk cId="584740726" sldId="267"/>
            <ac:picMk id="3" creationId="{1C046A8E-A285-BDB1-928F-09C4C4BCB0F0}"/>
          </ac:picMkLst>
        </pc:picChg>
        <pc:picChg chg="add mod">
          <ac:chgData name="Sarah Carter" userId="4b4e2a7e9c42e1b2" providerId="LiveId" clId="{F9DFA9FB-1CF4-4C09-A07A-358C638C0176}" dt="2024-12-19T16:10:55.284" v="781"/>
          <ac:picMkLst>
            <pc:docMk/>
            <pc:sldMk cId="584740726" sldId="267"/>
            <ac:picMk id="9" creationId="{0D69B852-D2CA-E52C-5E00-A546B31B8C42}"/>
          </ac:picMkLst>
        </pc:picChg>
      </pc:sldChg>
      <pc:sldChg chg="addSp delSp modSp add mod">
        <pc:chgData name="Sarah Carter" userId="4b4e2a7e9c42e1b2" providerId="LiveId" clId="{F9DFA9FB-1CF4-4C09-A07A-358C638C0176}" dt="2024-12-19T16:11:08.667" v="948" actId="948"/>
        <pc:sldMkLst>
          <pc:docMk/>
          <pc:sldMk cId="2078279309" sldId="268"/>
        </pc:sldMkLst>
        <pc:spChg chg="add mod topLvl">
          <ac:chgData name="Sarah Carter" userId="4b4e2a7e9c42e1b2" providerId="LiveId" clId="{F9DFA9FB-1CF4-4C09-A07A-358C638C0176}" dt="2024-12-19T16:11:08.667" v="948" actId="948"/>
          <ac:spMkLst>
            <pc:docMk/>
            <pc:sldMk cId="2078279309" sldId="268"/>
            <ac:spMk id="4" creationId="{C354B101-93C8-3FEC-DBE9-3B9439CA3F59}"/>
          </ac:spMkLst>
        </pc:spChg>
        <pc:spChg chg="add mod">
          <ac:chgData name="Sarah Carter" userId="4b4e2a7e9c42e1b2" providerId="LiveId" clId="{F9DFA9FB-1CF4-4C09-A07A-358C638C0176}" dt="2024-12-19T16:10:37.511" v="546"/>
          <ac:spMkLst>
            <pc:docMk/>
            <pc:sldMk cId="2078279309" sldId="268"/>
            <ac:spMk id="6" creationId="{8617E5D6-BB94-13B5-548E-C260FBD89673}"/>
          </ac:spMkLst>
        </pc:spChg>
        <pc:spChg chg="add mod">
          <ac:chgData name="Sarah Carter" userId="4b4e2a7e9c42e1b2" providerId="LiveId" clId="{F9DFA9FB-1CF4-4C09-A07A-358C638C0176}" dt="2024-12-19T16:10:42.615" v="626"/>
          <ac:spMkLst>
            <pc:docMk/>
            <pc:sldMk cId="2078279309" sldId="268"/>
            <ac:spMk id="7" creationId="{4DA1D11D-BF26-912F-3402-DB6D9A04560E}"/>
          </ac:spMkLst>
        </pc:spChg>
        <pc:spChg chg="add mod">
          <ac:chgData name="Sarah Carter" userId="4b4e2a7e9c42e1b2" providerId="LiveId" clId="{F9DFA9FB-1CF4-4C09-A07A-358C638C0176}" dt="2024-12-19T16:10:48.907" v="706"/>
          <ac:spMkLst>
            <pc:docMk/>
            <pc:sldMk cId="2078279309" sldId="268"/>
            <ac:spMk id="8" creationId="{C8AD631E-67DB-AF9A-F847-84DA3751DEC6}"/>
          </ac:spMkLst>
        </pc:spChg>
        <pc:picChg chg="add mod topLvl">
          <ac:chgData name="Sarah Carter" userId="4b4e2a7e9c42e1b2" providerId="LiveId" clId="{F9DFA9FB-1CF4-4C09-A07A-358C638C0176}" dt="2024-12-19T16:09:32.490" v="497" actId="962"/>
          <ac:picMkLst>
            <pc:docMk/>
            <pc:sldMk cId="2078279309" sldId="268"/>
            <ac:picMk id="3" creationId="{EDA5B963-70B7-1D61-6EAF-2D055E3726A5}"/>
          </ac:picMkLst>
        </pc:picChg>
        <pc:picChg chg="add mod">
          <ac:chgData name="Sarah Carter" userId="4b4e2a7e9c42e1b2" providerId="LiveId" clId="{F9DFA9FB-1CF4-4C09-A07A-358C638C0176}" dt="2024-12-19T16:10:55.284" v="786"/>
          <ac:picMkLst>
            <pc:docMk/>
            <pc:sldMk cId="2078279309" sldId="268"/>
            <ac:picMk id="9" creationId="{631D997F-3996-6927-213F-7AA5EF1A3906}"/>
          </ac:picMkLst>
        </pc:picChg>
      </pc:sldChg>
      <pc:sldChg chg="addSp delSp modSp add mod">
        <pc:chgData name="Sarah Carter" userId="4b4e2a7e9c42e1b2" providerId="LiveId" clId="{F9DFA9FB-1CF4-4C09-A07A-358C638C0176}" dt="2024-12-19T16:11:08.667" v="963" actId="948"/>
        <pc:sldMkLst>
          <pc:docMk/>
          <pc:sldMk cId="187173174" sldId="269"/>
        </pc:sldMkLst>
        <pc:spChg chg="add mod topLvl">
          <ac:chgData name="Sarah Carter" userId="4b4e2a7e9c42e1b2" providerId="LiveId" clId="{F9DFA9FB-1CF4-4C09-A07A-358C638C0176}" dt="2024-12-19T16:11:08.667" v="963" actId="948"/>
          <ac:spMkLst>
            <pc:docMk/>
            <pc:sldMk cId="187173174" sldId="269"/>
            <ac:spMk id="4" creationId="{7E064D49-6177-C21B-1884-EAC6714BC583}"/>
          </ac:spMkLst>
        </pc:spChg>
        <pc:spChg chg="add mod">
          <ac:chgData name="Sarah Carter" userId="4b4e2a7e9c42e1b2" providerId="LiveId" clId="{F9DFA9FB-1CF4-4C09-A07A-358C638C0176}" dt="2024-12-19T16:10:37.511" v="551"/>
          <ac:spMkLst>
            <pc:docMk/>
            <pc:sldMk cId="187173174" sldId="269"/>
            <ac:spMk id="6" creationId="{AE0D5A5D-0015-C01F-F290-58220703B609}"/>
          </ac:spMkLst>
        </pc:spChg>
        <pc:spChg chg="add mod">
          <ac:chgData name="Sarah Carter" userId="4b4e2a7e9c42e1b2" providerId="LiveId" clId="{F9DFA9FB-1CF4-4C09-A07A-358C638C0176}" dt="2024-12-19T16:10:42.615" v="631"/>
          <ac:spMkLst>
            <pc:docMk/>
            <pc:sldMk cId="187173174" sldId="269"/>
            <ac:spMk id="7" creationId="{6BE8B922-411F-864B-0C50-272390A8297B}"/>
          </ac:spMkLst>
        </pc:spChg>
        <pc:spChg chg="add mod">
          <ac:chgData name="Sarah Carter" userId="4b4e2a7e9c42e1b2" providerId="LiveId" clId="{F9DFA9FB-1CF4-4C09-A07A-358C638C0176}" dt="2024-12-19T16:10:48.907" v="711"/>
          <ac:spMkLst>
            <pc:docMk/>
            <pc:sldMk cId="187173174" sldId="269"/>
            <ac:spMk id="8" creationId="{918B596E-A8ED-D688-9E84-7ABD6A72ED6F}"/>
          </ac:spMkLst>
        </pc:spChg>
        <pc:picChg chg="add mod topLvl">
          <ac:chgData name="Sarah Carter" userId="4b4e2a7e9c42e1b2" providerId="LiveId" clId="{F9DFA9FB-1CF4-4C09-A07A-358C638C0176}" dt="2024-12-19T16:09:38.213" v="498" actId="962"/>
          <ac:picMkLst>
            <pc:docMk/>
            <pc:sldMk cId="187173174" sldId="269"/>
            <ac:picMk id="3" creationId="{54D8C678-B68A-0DA0-54F4-8FBAD24C40E6}"/>
          </ac:picMkLst>
        </pc:picChg>
        <pc:picChg chg="add mod">
          <ac:chgData name="Sarah Carter" userId="4b4e2a7e9c42e1b2" providerId="LiveId" clId="{F9DFA9FB-1CF4-4C09-A07A-358C638C0176}" dt="2024-12-19T16:10:55.284" v="791"/>
          <ac:picMkLst>
            <pc:docMk/>
            <pc:sldMk cId="187173174" sldId="269"/>
            <ac:picMk id="9" creationId="{73CD84E9-4C3A-D167-F5A2-D9BD8C298FFC}"/>
          </ac:picMkLst>
        </pc:picChg>
      </pc:sldChg>
      <pc:sldChg chg="addSp delSp modSp add mod">
        <pc:chgData name="Sarah Carter" userId="4b4e2a7e9c42e1b2" providerId="LiveId" clId="{F9DFA9FB-1CF4-4C09-A07A-358C638C0176}" dt="2024-12-19T16:11:08.682" v="978" actId="948"/>
        <pc:sldMkLst>
          <pc:docMk/>
          <pc:sldMk cId="4087327137" sldId="270"/>
        </pc:sldMkLst>
        <pc:spChg chg="add mod topLvl">
          <ac:chgData name="Sarah Carter" userId="4b4e2a7e9c42e1b2" providerId="LiveId" clId="{F9DFA9FB-1CF4-4C09-A07A-358C638C0176}" dt="2024-12-19T16:11:08.682" v="978" actId="948"/>
          <ac:spMkLst>
            <pc:docMk/>
            <pc:sldMk cId="4087327137" sldId="270"/>
            <ac:spMk id="4" creationId="{E2FE74DD-790D-C9FD-3E5B-E8B01546ED4F}"/>
          </ac:spMkLst>
        </pc:spChg>
        <pc:spChg chg="add mod">
          <ac:chgData name="Sarah Carter" userId="4b4e2a7e9c42e1b2" providerId="LiveId" clId="{F9DFA9FB-1CF4-4C09-A07A-358C638C0176}" dt="2024-12-19T16:10:37.526" v="556"/>
          <ac:spMkLst>
            <pc:docMk/>
            <pc:sldMk cId="4087327137" sldId="270"/>
            <ac:spMk id="6" creationId="{205BCAA6-ECA4-5E8C-D077-A872B62C94FD}"/>
          </ac:spMkLst>
        </pc:spChg>
        <pc:spChg chg="add mod">
          <ac:chgData name="Sarah Carter" userId="4b4e2a7e9c42e1b2" providerId="LiveId" clId="{F9DFA9FB-1CF4-4C09-A07A-358C638C0176}" dt="2024-12-19T16:10:42.615" v="636"/>
          <ac:spMkLst>
            <pc:docMk/>
            <pc:sldMk cId="4087327137" sldId="270"/>
            <ac:spMk id="7" creationId="{2B53E8FA-59F9-D0FE-78B9-1F352F3072FB}"/>
          </ac:spMkLst>
        </pc:spChg>
        <pc:spChg chg="add mod">
          <ac:chgData name="Sarah Carter" userId="4b4e2a7e9c42e1b2" providerId="LiveId" clId="{F9DFA9FB-1CF4-4C09-A07A-358C638C0176}" dt="2024-12-19T16:10:48.907" v="716"/>
          <ac:spMkLst>
            <pc:docMk/>
            <pc:sldMk cId="4087327137" sldId="270"/>
            <ac:spMk id="8" creationId="{07829EDB-8219-8219-EAF5-C172936382BB}"/>
          </ac:spMkLst>
        </pc:spChg>
        <pc:picChg chg="add mod topLvl">
          <ac:chgData name="Sarah Carter" userId="4b4e2a7e9c42e1b2" providerId="LiveId" clId="{F9DFA9FB-1CF4-4C09-A07A-358C638C0176}" dt="2024-12-19T16:09:46.053" v="499" actId="962"/>
          <ac:picMkLst>
            <pc:docMk/>
            <pc:sldMk cId="4087327137" sldId="270"/>
            <ac:picMk id="3" creationId="{D0F6946F-21EF-4CA5-6017-1BF85248FA98}"/>
          </ac:picMkLst>
        </pc:picChg>
        <pc:picChg chg="add mod">
          <ac:chgData name="Sarah Carter" userId="4b4e2a7e9c42e1b2" providerId="LiveId" clId="{F9DFA9FB-1CF4-4C09-A07A-358C638C0176}" dt="2024-12-19T16:10:55.284" v="796"/>
          <ac:picMkLst>
            <pc:docMk/>
            <pc:sldMk cId="4087327137" sldId="270"/>
            <ac:picMk id="9" creationId="{B01E3874-2646-90F2-5D6B-8979B9A3C233}"/>
          </ac:picMkLst>
        </pc:picChg>
      </pc:sldChg>
      <pc:sldChg chg="addSp delSp modSp add mod">
        <pc:chgData name="Sarah Carter" userId="4b4e2a7e9c42e1b2" providerId="LiveId" clId="{F9DFA9FB-1CF4-4C09-A07A-358C638C0176}" dt="2024-12-19T16:11:08.682" v="993" actId="948"/>
        <pc:sldMkLst>
          <pc:docMk/>
          <pc:sldMk cId="3529725714" sldId="271"/>
        </pc:sldMkLst>
        <pc:spChg chg="add mod topLvl">
          <ac:chgData name="Sarah Carter" userId="4b4e2a7e9c42e1b2" providerId="LiveId" clId="{F9DFA9FB-1CF4-4C09-A07A-358C638C0176}" dt="2024-12-19T16:11:08.682" v="993" actId="948"/>
          <ac:spMkLst>
            <pc:docMk/>
            <pc:sldMk cId="3529725714" sldId="271"/>
            <ac:spMk id="4" creationId="{D87D7E85-79C1-32F4-F852-5A3846156481}"/>
          </ac:spMkLst>
        </pc:spChg>
        <pc:spChg chg="add mod">
          <ac:chgData name="Sarah Carter" userId="4b4e2a7e9c42e1b2" providerId="LiveId" clId="{F9DFA9FB-1CF4-4C09-A07A-358C638C0176}" dt="2024-12-19T16:10:37.526" v="561"/>
          <ac:spMkLst>
            <pc:docMk/>
            <pc:sldMk cId="3529725714" sldId="271"/>
            <ac:spMk id="6" creationId="{B2A719A1-75F6-7BFB-F102-DED1CD70506B}"/>
          </ac:spMkLst>
        </pc:spChg>
        <pc:spChg chg="add mod">
          <ac:chgData name="Sarah Carter" userId="4b4e2a7e9c42e1b2" providerId="LiveId" clId="{F9DFA9FB-1CF4-4C09-A07A-358C638C0176}" dt="2024-12-19T16:10:42.630" v="641"/>
          <ac:spMkLst>
            <pc:docMk/>
            <pc:sldMk cId="3529725714" sldId="271"/>
            <ac:spMk id="7" creationId="{4B7F64E2-4345-21B8-E97F-0C6FD5FEB3E6}"/>
          </ac:spMkLst>
        </pc:spChg>
        <pc:spChg chg="add mod">
          <ac:chgData name="Sarah Carter" userId="4b4e2a7e9c42e1b2" providerId="LiveId" clId="{F9DFA9FB-1CF4-4C09-A07A-358C638C0176}" dt="2024-12-19T16:10:48.923" v="721"/>
          <ac:spMkLst>
            <pc:docMk/>
            <pc:sldMk cId="3529725714" sldId="271"/>
            <ac:spMk id="8" creationId="{3DCF9E0F-589F-F53D-9716-2AEDE9A6EBF2}"/>
          </ac:spMkLst>
        </pc:spChg>
        <pc:picChg chg="add mod topLvl">
          <ac:chgData name="Sarah Carter" userId="4b4e2a7e9c42e1b2" providerId="LiveId" clId="{F9DFA9FB-1CF4-4C09-A07A-358C638C0176}" dt="2024-12-19T16:09:56.248" v="501" actId="962"/>
          <ac:picMkLst>
            <pc:docMk/>
            <pc:sldMk cId="3529725714" sldId="271"/>
            <ac:picMk id="3" creationId="{724AF39A-DB1A-A2C1-1415-D5979ECF6B70}"/>
          </ac:picMkLst>
        </pc:picChg>
        <pc:picChg chg="add mod">
          <ac:chgData name="Sarah Carter" userId="4b4e2a7e9c42e1b2" providerId="LiveId" clId="{F9DFA9FB-1CF4-4C09-A07A-358C638C0176}" dt="2024-12-19T16:10:55.300" v="801"/>
          <ac:picMkLst>
            <pc:docMk/>
            <pc:sldMk cId="3529725714" sldId="271"/>
            <ac:picMk id="9" creationId="{CDDCCA94-999C-3E67-F6B4-C97DA6B4A06C}"/>
          </ac:picMkLst>
        </pc:picChg>
      </pc:sldChg>
      <pc:sldChg chg="addSp delSp modSp add mod">
        <pc:chgData name="Sarah Carter" userId="4b4e2a7e9c42e1b2" providerId="LiveId" clId="{F9DFA9FB-1CF4-4C09-A07A-358C638C0176}" dt="2024-12-19T16:11:08.682" v="1008" actId="948"/>
        <pc:sldMkLst>
          <pc:docMk/>
          <pc:sldMk cId="604761765" sldId="272"/>
        </pc:sldMkLst>
        <pc:spChg chg="add mod topLvl">
          <ac:chgData name="Sarah Carter" userId="4b4e2a7e9c42e1b2" providerId="LiveId" clId="{F9DFA9FB-1CF4-4C09-A07A-358C638C0176}" dt="2024-12-19T16:11:08.682" v="1008" actId="948"/>
          <ac:spMkLst>
            <pc:docMk/>
            <pc:sldMk cId="604761765" sldId="272"/>
            <ac:spMk id="4" creationId="{540378AA-AE4E-E1D7-7F15-F8BCA197EF60}"/>
          </ac:spMkLst>
        </pc:spChg>
        <pc:spChg chg="add mod">
          <ac:chgData name="Sarah Carter" userId="4b4e2a7e9c42e1b2" providerId="LiveId" clId="{F9DFA9FB-1CF4-4C09-A07A-358C638C0176}" dt="2024-12-19T16:10:37.526" v="566"/>
          <ac:spMkLst>
            <pc:docMk/>
            <pc:sldMk cId="604761765" sldId="272"/>
            <ac:spMk id="6" creationId="{9D2895FB-B9FC-C117-0A0C-9978551C300B}"/>
          </ac:spMkLst>
        </pc:spChg>
        <pc:spChg chg="add mod">
          <ac:chgData name="Sarah Carter" userId="4b4e2a7e9c42e1b2" providerId="LiveId" clId="{F9DFA9FB-1CF4-4C09-A07A-358C638C0176}" dt="2024-12-19T16:10:42.630" v="646"/>
          <ac:spMkLst>
            <pc:docMk/>
            <pc:sldMk cId="604761765" sldId="272"/>
            <ac:spMk id="7" creationId="{C0889EAA-954F-B370-D88E-FC0128662E0C}"/>
          </ac:spMkLst>
        </pc:spChg>
        <pc:spChg chg="add mod">
          <ac:chgData name="Sarah Carter" userId="4b4e2a7e9c42e1b2" providerId="LiveId" clId="{F9DFA9FB-1CF4-4C09-A07A-358C638C0176}" dt="2024-12-19T16:10:48.985" v="726"/>
          <ac:spMkLst>
            <pc:docMk/>
            <pc:sldMk cId="604761765" sldId="272"/>
            <ac:spMk id="8" creationId="{FEB9A4CB-307D-1606-584C-D83E51371FFA}"/>
          </ac:spMkLst>
        </pc:spChg>
        <pc:picChg chg="add mod topLvl">
          <ac:chgData name="Sarah Carter" userId="4b4e2a7e9c42e1b2" providerId="LiveId" clId="{F9DFA9FB-1CF4-4C09-A07A-358C638C0176}" dt="2024-12-19T16:10:04.046" v="502" actId="962"/>
          <ac:picMkLst>
            <pc:docMk/>
            <pc:sldMk cId="604761765" sldId="272"/>
            <ac:picMk id="3" creationId="{23D050E3-6340-0B3F-7203-816571389A7B}"/>
          </ac:picMkLst>
        </pc:picChg>
        <pc:picChg chg="add mod">
          <ac:chgData name="Sarah Carter" userId="4b4e2a7e9c42e1b2" providerId="LiveId" clId="{F9DFA9FB-1CF4-4C09-A07A-358C638C0176}" dt="2024-12-19T16:10:55.300" v="806"/>
          <ac:picMkLst>
            <pc:docMk/>
            <pc:sldMk cId="604761765" sldId="272"/>
            <ac:picMk id="9" creationId="{9A843FF8-E275-0279-4273-56B599C2EEEF}"/>
          </ac:picMkLst>
        </pc:picChg>
      </pc:sldChg>
      <pc:sldChg chg="addSp delSp modSp add mod">
        <pc:chgData name="Sarah Carter" userId="4b4e2a7e9c42e1b2" providerId="LiveId" clId="{F9DFA9FB-1CF4-4C09-A07A-358C638C0176}" dt="2024-12-19T16:11:08.698" v="1023" actId="948"/>
        <pc:sldMkLst>
          <pc:docMk/>
          <pc:sldMk cId="4051919226" sldId="273"/>
        </pc:sldMkLst>
        <pc:spChg chg="add mod topLvl">
          <ac:chgData name="Sarah Carter" userId="4b4e2a7e9c42e1b2" providerId="LiveId" clId="{F9DFA9FB-1CF4-4C09-A07A-358C638C0176}" dt="2024-12-19T16:11:08.698" v="1023" actId="948"/>
          <ac:spMkLst>
            <pc:docMk/>
            <pc:sldMk cId="4051919226" sldId="273"/>
            <ac:spMk id="4" creationId="{00E68EE4-333C-1285-7312-7E38AAA9BC54}"/>
          </ac:spMkLst>
        </pc:spChg>
        <pc:spChg chg="add mod">
          <ac:chgData name="Sarah Carter" userId="4b4e2a7e9c42e1b2" providerId="LiveId" clId="{F9DFA9FB-1CF4-4C09-A07A-358C638C0176}" dt="2024-12-19T16:10:37.526" v="571"/>
          <ac:spMkLst>
            <pc:docMk/>
            <pc:sldMk cId="4051919226" sldId="273"/>
            <ac:spMk id="6" creationId="{8E805F25-47BB-90A1-A7C4-AAC9B07AC5AA}"/>
          </ac:spMkLst>
        </pc:spChg>
        <pc:spChg chg="add mod">
          <ac:chgData name="Sarah Carter" userId="4b4e2a7e9c42e1b2" providerId="LiveId" clId="{F9DFA9FB-1CF4-4C09-A07A-358C638C0176}" dt="2024-12-19T16:10:42.635" v="651"/>
          <ac:spMkLst>
            <pc:docMk/>
            <pc:sldMk cId="4051919226" sldId="273"/>
            <ac:spMk id="7" creationId="{8D74E0D4-965E-A811-7402-658F16633CFA}"/>
          </ac:spMkLst>
        </pc:spChg>
        <pc:spChg chg="add mod">
          <ac:chgData name="Sarah Carter" userId="4b4e2a7e9c42e1b2" providerId="LiveId" clId="{F9DFA9FB-1CF4-4C09-A07A-358C638C0176}" dt="2024-12-19T16:10:48.985" v="731"/>
          <ac:spMkLst>
            <pc:docMk/>
            <pc:sldMk cId="4051919226" sldId="273"/>
            <ac:spMk id="8" creationId="{FABC1A1A-0DFD-3BE4-256D-8104E6E8184D}"/>
          </ac:spMkLst>
        </pc:spChg>
        <pc:picChg chg="add mod topLvl">
          <ac:chgData name="Sarah Carter" userId="4b4e2a7e9c42e1b2" providerId="LiveId" clId="{F9DFA9FB-1CF4-4C09-A07A-358C638C0176}" dt="2024-12-19T16:10:09.663" v="503" actId="962"/>
          <ac:picMkLst>
            <pc:docMk/>
            <pc:sldMk cId="4051919226" sldId="273"/>
            <ac:picMk id="3" creationId="{1C9DFE66-119A-6DE0-DC21-F62F05BE2D51}"/>
          </ac:picMkLst>
        </pc:picChg>
        <pc:picChg chg="add mod">
          <ac:chgData name="Sarah Carter" userId="4b4e2a7e9c42e1b2" providerId="LiveId" clId="{F9DFA9FB-1CF4-4C09-A07A-358C638C0176}" dt="2024-12-19T16:10:55.300" v="811"/>
          <ac:picMkLst>
            <pc:docMk/>
            <pc:sldMk cId="4051919226" sldId="273"/>
            <ac:picMk id="9" creationId="{F6F4CC60-3A94-464E-85BB-DFA1B2D3CE25}"/>
          </ac:picMkLst>
        </pc:picChg>
      </pc:sldChg>
      <pc:sldChg chg="addSp delSp modSp add mod">
        <pc:chgData name="Sarah Carter" userId="4b4e2a7e9c42e1b2" providerId="LiveId" clId="{F9DFA9FB-1CF4-4C09-A07A-358C638C0176}" dt="2024-12-19T16:11:08.698" v="1038" actId="948"/>
        <pc:sldMkLst>
          <pc:docMk/>
          <pc:sldMk cId="72079113" sldId="274"/>
        </pc:sldMkLst>
        <pc:spChg chg="add mod topLvl">
          <ac:chgData name="Sarah Carter" userId="4b4e2a7e9c42e1b2" providerId="LiveId" clId="{F9DFA9FB-1CF4-4C09-A07A-358C638C0176}" dt="2024-12-19T16:11:08.698" v="1038" actId="948"/>
          <ac:spMkLst>
            <pc:docMk/>
            <pc:sldMk cId="72079113" sldId="274"/>
            <ac:spMk id="4" creationId="{1C68D86F-0E94-A56E-183A-A24CBEE6CA26}"/>
          </ac:spMkLst>
        </pc:spChg>
        <pc:spChg chg="add mod">
          <ac:chgData name="Sarah Carter" userId="4b4e2a7e9c42e1b2" providerId="LiveId" clId="{F9DFA9FB-1CF4-4C09-A07A-358C638C0176}" dt="2024-12-19T16:10:37.526" v="576"/>
          <ac:spMkLst>
            <pc:docMk/>
            <pc:sldMk cId="72079113" sldId="274"/>
            <ac:spMk id="6" creationId="{AEDB26D8-8F02-EEC8-0F97-A3BEB6F3EE4D}"/>
          </ac:spMkLst>
        </pc:spChg>
        <pc:spChg chg="add mod">
          <ac:chgData name="Sarah Carter" userId="4b4e2a7e9c42e1b2" providerId="LiveId" clId="{F9DFA9FB-1CF4-4C09-A07A-358C638C0176}" dt="2024-12-19T16:10:42.635" v="656"/>
          <ac:spMkLst>
            <pc:docMk/>
            <pc:sldMk cId="72079113" sldId="274"/>
            <ac:spMk id="7" creationId="{BFF1CFEA-A3BE-9751-017B-EF6DD838A56C}"/>
          </ac:spMkLst>
        </pc:spChg>
        <pc:spChg chg="add mod">
          <ac:chgData name="Sarah Carter" userId="4b4e2a7e9c42e1b2" providerId="LiveId" clId="{F9DFA9FB-1CF4-4C09-A07A-358C638C0176}" dt="2024-12-19T16:10:48.985" v="736"/>
          <ac:spMkLst>
            <pc:docMk/>
            <pc:sldMk cId="72079113" sldId="274"/>
            <ac:spMk id="8" creationId="{FAAA0B66-4894-C23E-664E-3203C83D17A4}"/>
          </ac:spMkLst>
        </pc:spChg>
        <pc:picChg chg="add mod topLvl">
          <ac:chgData name="Sarah Carter" userId="4b4e2a7e9c42e1b2" providerId="LiveId" clId="{F9DFA9FB-1CF4-4C09-A07A-358C638C0176}" dt="2024-12-19T16:10:14.958" v="504" actId="962"/>
          <ac:picMkLst>
            <pc:docMk/>
            <pc:sldMk cId="72079113" sldId="274"/>
            <ac:picMk id="3" creationId="{6F8AE199-CAA7-53CC-EB13-1B8E04BCC105}"/>
          </ac:picMkLst>
        </pc:picChg>
        <pc:picChg chg="add mod">
          <ac:chgData name="Sarah Carter" userId="4b4e2a7e9c42e1b2" providerId="LiveId" clId="{F9DFA9FB-1CF4-4C09-A07A-358C638C0176}" dt="2024-12-19T16:10:55.300" v="816"/>
          <ac:picMkLst>
            <pc:docMk/>
            <pc:sldMk cId="72079113" sldId="274"/>
            <ac:picMk id="9" creationId="{CB8A5A54-F224-AD09-8EE8-D456E424A667}"/>
          </ac:picMkLst>
        </pc:picChg>
      </pc:sldChg>
      <pc:sldChg chg="addSp delSp modSp add mod">
        <pc:chgData name="Sarah Carter" userId="4b4e2a7e9c42e1b2" providerId="LiveId" clId="{F9DFA9FB-1CF4-4C09-A07A-358C638C0176}" dt="2024-12-19T16:11:08.698" v="1053" actId="948"/>
        <pc:sldMkLst>
          <pc:docMk/>
          <pc:sldMk cId="3847974394" sldId="275"/>
        </pc:sldMkLst>
        <pc:spChg chg="add mod topLvl">
          <ac:chgData name="Sarah Carter" userId="4b4e2a7e9c42e1b2" providerId="LiveId" clId="{F9DFA9FB-1CF4-4C09-A07A-358C638C0176}" dt="2024-12-19T16:11:08.698" v="1053" actId="948"/>
          <ac:spMkLst>
            <pc:docMk/>
            <pc:sldMk cId="3847974394" sldId="275"/>
            <ac:spMk id="4" creationId="{778DFD0D-C3B4-544C-57C6-F82944C40FE8}"/>
          </ac:spMkLst>
        </pc:spChg>
        <pc:spChg chg="add mod">
          <ac:chgData name="Sarah Carter" userId="4b4e2a7e9c42e1b2" providerId="LiveId" clId="{F9DFA9FB-1CF4-4C09-A07A-358C638C0176}" dt="2024-12-19T16:10:37.526" v="581"/>
          <ac:spMkLst>
            <pc:docMk/>
            <pc:sldMk cId="3847974394" sldId="275"/>
            <ac:spMk id="6" creationId="{A339654B-DE58-9182-AF2E-CBDF9E9AC46C}"/>
          </ac:spMkLst>
        </pc:spChg>
        <pc:spChg chg="add mod">
          <ac:chgData name="Sarah Carter" userId="4b4e2a7e9c42e1b2" providerId="LiveId" clId="{F9DFA9FB-1CF4-4C09-A07A-358C638C0176}" dt="2024-12-19T16:10:42.635" v="661"/>
          <ac:spMkLst>
            <pc:docMk/>
            <pc:sldMk cId="3847974394" sldId="275"/>
            <ac:spMk id="7" creationId="{DC57883F-635A-6A0A-52B5-E0CD8F0BA177}"/>
          </ac:spMkLst>
        </pc:spChg>
        <pc:spChg chg="add mod">
          <ac:chgData name="Sarah Carter" userId="4b4e2a7e9c42e1b2" providerId="LiveId" clId="{F9DFA9FB-1CF4-4C09-A07A-358C638C0176}" dt="2024-12-19T16:10:48.985" v="741"/>
          <ac:spMkLst>
            <pc:docMk/>
            <pc:sldMk cId="3847974394" sldId="275"/>
            <ac:spMk id="8" creationId="{9665833E-2F7B-288A-38F5-D5425AE4A159}"/>
          </ac:spMkLst>
        </pc:spChg>
        <pc:picChg chg="add mod topLvl">
          <ac:chgData name="Sarah Carter" userId="4b4e2a7e9c42e1b2" providerId="LiveId" clId="{F9DFA9FB-1CF4-4C09-A07A-358C638C0176}" dt="2024-12-19T16:10:20.265" v="505" actId="962"/>
          <ac:picMkLst>
            <pc:docMk/>
            <pc:sldMk cId="3847974394" sldId="275"/>
            <ac:picMk id="3" creationId="{6D9F1E68-A9E8-0B1A-D4E1-2AAB0D614CC3}"/>
          </ac:picMkLst>
        </pc:picChg>
        <pc:picChg chg="add mod">
          <ac:chgData name="Sarah Carter" userId="4b4e2a7e9c42e1b2" providerId="LiveId" clId="{F9DFA9FB-1CF4-4C09-A07A-358C638C0176}" dt="2024-12-19T16:10:55.300" v="821"/>
          <ac:picMkLst>
            <pc:docMk/>
            <pc:sldMk cId="3847974394" sldId="275"/>
            <ac:picMk id="9" creationId="{2773F813-7512-F7E5-308E-8923A92440C3}"/>
          </ac:picMkLst>
        </pc:picChg>
      </pc:sldChg>
      <pc:sldChg chg="addSp delSp modSp add mod">
        <pc:chgData name="Sarah Carter" userId="4b4e2a7e9c42e1b2" providerId="LiveId" clId="{F9DFA9FB-1CF4-4C09-A07A-358C638C0176}" dt="2024-12-19T16:11:08.698" v="1068" actId="948"/>
        <pc:sldMkLst>
          <pc:docMk/>
          <pc:sldMk cId="4010975490" sldId="276"/>
        </pc:sldMkLst>
        <pc:spChg chg="add mod topLvl">
          <ac:chgData name="Sarah Carter" userId="4b4e2a7e9c42e1b2" providerId="LiveId" clId="{F9DFA9FB-1CF4-4C09-A07A-358C638C0176}" dt="2024-12-19T16:11:08.698" v="1068" actId="948"/>
          <ac:spMkLst>
            <pc:docMk/>
            <pc:sldMk cId="4010975490" sldId="276"/>
            <ac:spMk id="4" creationId="{8D5E4DC5-EDB7-4023-181D-0F1B74A1EAD3}"/>
          </ac:spMkLst>
        </pc:spChg>
        <pc:spChg chg="add mod">
          <ac:chgData name="Sarah Carter" userId="4b4e2a7e9c42e1b2" providerId="LiveId" clId="{F9DFA9FB-1CF4-4C09-A07A-358C638C0176}" dt="2024-12-19T16:10:37.526" v="586"/>
          <ac:spMkLst>
            <pc:docMk/>
            <pc:sldMk cId="4010975490" sldId="276"/>
            <ac:spMk id="6" creationId="{8129B394-0083-A97B-6AFA-6260D01E181A}"/>
          </ac:spMkLst>
        </pc:spChg>
        <pc:spChg chg="add mod">
          <ac:chgData name="Sarah Carter" userId="4b4e2a7e9c42e1b2" providerId="LiveId" clId="{F9DFA9FB-1CF4-4C09-A07A-358C638C0176}" dt="2024-12-19T16:10:42.635" v="666"/>
          <ac:spMkLst>
            <pc:docMk/>
            <pc:sldMk cId="4010975490" sldId="276"/>
            <ac:spMk id="7" creationId="{34F3CC5E-E63C-8EF9-F59B-3E60E6289043}"/>
          </ac:spMkLst>
        </pc:spChg>
        <pc:spChg chg="add mod">
          <ac:chgData name="Sarah Carter" userId="4b4e2a7e9c42e1b2" providerId="LiveId" clId="{F9DFA9FB-1CF4-4C09-A07A-358C638C0176}" dt="2024-12-19T16:10:48.985" v="746"/>
          <ac:spMkLst>
            <pc:docMk/>
            <pc:sldMk cId="4010975490" sldId="276"/>
            <ac:spMk id="8" creationId="{861A267F-79D4-B1F5-9BA5-DB8F3602C8F9}"/>
          </ac:spMkLst>
        </pc:spChg>
        <pc:picChg chg="add mod topLvl">
          <ac:chgData name="Sarah Carter" userId="4b4e2a7e9c42e1b2" providerId="LiveId" clId="{F9DFA9FB-1CF4-4C09-A07A-358C638C0176}" dt="2024-12-19T16:10:25.757" v="506" actId="962"/>
          <ac:picMkLst>
            <pc:docMk/>
            <pc:sldMk cId="4010975490" sldId="276"/>
            <ac:picMk id="3" creationId="{3840FDDB-6A11-780C-2602-D508A52F0F47}"/>
          </ac:picMkLst>
        </pc:picChg>
        <pc:picChg chg="add mod">
          <ac:chgData name="Sarah Carter" userId="4b4e2a7e9c42e1b2" providerId="LiveId" clId="{F9DFA9FB-1CF4-4C09-A07A-358C638C0176}" dt="2024-12-19T16:10:55.300" v="826"/>
          <ac:picMkLst>
            <pc:docMk/>
            <pc:sldMk cId="4010975490" sldId="276"/>
            <ac:picMk id="9" creationId="{A90BC04C-4F0B-6ACE-53EC-99467C3B7699}"/>
          </ac:picMkLst>
        </pc:picChg>
      </pc:sldChg>
    </pc:docChg>
  </pc:docChgLst>
  <pc:docChgLst>
    <pc:chgData name="Sarah Carter" userId="4b4e2a7e9c42e1b2" providerId="LiveId" clId="{1530F7A9-370A-4366-B2B5-FBD2338F132F}"/>
    <pc:docChg chg="modSld">
      <pc:chgData name="Sarah Carter" userId="4b4e2a7e9c42e1b2" providerId="LiveId" clId="{1530F7A9-370A-4366-B2B5-FBD2338F132F}" dt="2025-03-03T16:39:21.621" v="0"/>
      <pc:docMkLst>
        <pc:docMk/>
      </pc:docMkLst>
      <pc:sldChg chg="modSp">
        <pc:chgData name="Sarah Carter" userId="4b4e2a7e9c42e1b2" providerId="LiveId" clId="{1530F7A9-370A-4366-B2B5-FBD2338F132F}" dt="2025-03-03T16:39:21.621" v="0"/>
        <pc:sldMkLst>
          <pc:docMk/>
          <pc:sldMk cId="3217738661" sldId="261"/>
        </pc:sldMkLst>
        <pc:spChg chg="mod">
          <ac:chgData name="Sarah Carter" userId="4b4e2a7e9c42e1b2" providerId="LiveId" clId="{1530F7A9-370A-4366-B2B5-FBD2338F132F}" dt="2025-03-03T16:39:21.621" v="0"/>
          <ac:spMkLst>
            <pc:docMk/>
            <pc:sldMk cId="3217738661" sldId="261"/>
            <ac:spMk id="6" creationId="{E8ECE022-DF78-145F-85CF-A64C1BE5D05F}"/>
          </ac:spMkLst>
        </pc:spChg>
      </pc:sldChg>
      <pc:sldChg chg="modSp">
        <pc:chgData name="Sarah Carter" userId="4b4e2a7e9c42e1b2" providerId="LiveId" clId="{1530F7A9-370A-4366-B2B5-FBD2338F132F}" dt="2025-03-03T16:39:21.621" v="0"/>
        <pc:sldMkLst>
          <pc:docMk/>
          <pc:sldMk cId="741471880" sldId="262"/>
        </pc:sldMkLst>
        <pc:spChg chg="mod">
          <ac:chgData name="Sarah Carter" userId="4b4e2a7e9c42e1b2" providerId="LiveId" clId="{1530F7A9-370A-4366-B2B5-FBD2338F132F}" dt="2025-03-03T16:39:21.621" v="0"/>
          <ac:spMkLst>
            <pc:docMk/>
            <pc:sldMk cId="741471880" sldId="262"/>
            <ac:spMk id="6" creationId="{F7060CDD-11AC-C81F-E34C-E5BABCFD657F}"/>
          </ac:spMkLst>
        </pc:spChg>
      </pc:sldChg>
      <pc:sldChg chg="modSp">
        <pc:chgData name="Sarah Carter" userId="4b4e2a7e9c42e1b2" providerId="LiveId" clId="{1530F7A9-370A-4366-B2B5-FBD2338F132F}" dt="2025-03-03T16:39:21.621" v="0"/>
        <pc:sldMkLst>
          <pc:docMk/>
          <pc:sldMk cId="3747974067" sldId="263"/>
        </pc:sldMkLst>
        <pc:spChg chg="mod">
          <ac:chgData name="Sarah Carter" userId="4b4e2a7e9c42e1b2" providerId="LiveId" clId="{1530F7A9-370A-4366-B2B5-FBD2338F132F}" dt="2025-03-03T16:39:21.621" v="0"/>
          <ac:spMkLst>
            <pc:docMk/>
            <pc:sldMk cId="3747974067" sldId="263"/>
            <ac:spMk id="6" creationId="{B36483EB-E315-E5AE-2900-8284ED7364C9}"/>
          </ac:spMkLst>
        </pc:spChg>
      </pc:sldChg>
      <pc:sldChg chg="modSp">
        <pc:chgData name="Sarah Carter" userId="4b4e2a7e9c42e1b2" providerId="LiveId" clId="{1530F7A9-370A-4366-B2B5-FBD2338F132F}" dt="2025-03-03T16:39:21.621" v="0"/>
        <pc:sldMkLst>
          <pc:docMk/>
          <pc:sldMk cId="2575757901" sldId="264"/>
        </pc:sldMkLst>
        <pc:spChg chg="mod">
          <ac:chgData name="Sarah Carter" userId="4b4e2a7e9c42e1b2" providerId="LiveId" clId="{1530F7A9-370A-4366-B2B5-FBD2338F132F}" dt="2025-03-03T16:39:21.621" v="0"/>
          <ac:spMkLst>
            <pc:docMk/>
            <pc:sldMk cId="2575757901" sldId="264"/>
            <ac:spMk id="6" creationId="{A1AFEBC0-01DF-8BE3-FAB5-02A48B99B230}"/>
          </ac:spMkLst>
        </pc:spChg>
      </pc:sldChg>
      <pc:sldChg chg="modSp">
        <pc:chgData name="Sarah Carter" userId="4b4e2a7e9c42e1b2" providerId="LiveId" clId="{1530F7A9-370A-4366-B2B5-FBD2338F132F}" dt="2025-03-03T16:39:21.621" v="0"/>
        <pc:sldMkLst>
          <pc:docMk/>
          <pc:sldMk cId="3218211972" sldId="265"/>
        </pc:sldMkLst>
        <pc:spChg chg="mod">
          <ac:chgData name="Sarah Carter" userId="4b4e2a7e9c42e1b2" providerId="LiveId" clId="{1530F7A9-370A-4366-B2B5-FBD2338F132F}" dt="2025-03-03T16:39:21.621" v="0"/>
          <ac:spMkLst>
            <pc:docMk/>
            <pc:sldMk cId="3218211972" sldId="265"/>
            <ac:spMk id="6" creationId="{2EFD6F7E-C0C5-A54A-6AE1-28E2136ECC40}"/>
          </ac:spMkLst>
        </pc:spChg>
      </pc:sldChg>
      <pc:sldChg chg="modSp">
        <pc:chgData name="Sarah Carter" userId="4b4e2a7e9c42e1b2" providerId="LiveId" clId="{1530F7A9-370A-4366-B2B5-FBD2338F132F}" dt="2025-03-03T16:39:21.621" v="0"/>
        <pc:sldMkLst>
          <pc:docMk/>
          <pc:sldMk cId="1840713284" sldId="266"/>
        </pc:sldMkLst>
        <pc:spChg chg="mod">
          <ac:chgData name="Sarah Carter" userId="4b4e2a7e9c42e1b2" providerId="LiveId" clId="{1530F7A9-370A-4366-B2B5-FBD2338F132F}" dt="2025-03-03T16:39:21.621" v="0"/>
          <ac:spMkLst>
            <pc:docMk/>
            <pc:sldMk cId="1840713284" sldId="266"/>
            <ac:spMk id="6" creationId="{DF707BDB-382B-F1AD-78E4-565F551F89A5}"/>
          </ac:spMkLst>
        </pc:spChg>
      </pc:sldChg>
      <pc:sldChg chg="modSp">
        <pc:chgData name="Sarah Carter" userId="4b4e2a7e9c42e1b2" providerId="LiveId" clId="{1530F7A9-370A-4366-B2B5-FBD2338F132F}" dt="2025-03-03T16:39:21.621" v="0"/>
        <pc:sldMkLst>
          <pc:docMk/>
          <pc:sldMk cId="584740726" sldId="267"/>
        </pc:sldMkLst>
        <pc:spChg chg="mod">
          <ac:chgData name="Sarah Carter" userId="4b4e2a7e9c42e1b2" providerId="LiveId" clId="{1530F7A9-370A-4366-B2B5-FBD2338F132F}" dt="2025-03-03T16:39:21.621" v="0"/>
          <ac:spMkLst>
            <pc:docMk/>
            <pc:sldMk cId="584740726" sldId="267"/>
            <ac:spMk id="6" creationId="{51EDDFB9-2699-33B9-658F-C383B01CB498}"/>
          </ac:spMkLst>
        </pc:spChg>
      </pc:sldChg>
      <pc:sldChg chg="modSp">
        <pc:chgData name="Sarah Carter" userId="4b4e2a7e9c42e1b2" providerId="LiveId" clId="{1530F7A9-370A-4366-B2B5-FBD2338F132F}" dt="2025-03-03T16:39:21.621" v="0"/>
        <pc:sldMkLst>
          <pc:docMk/>
          <pc:sldMk cId="2078279309" sldId="268"/>
        </pc:sldMkLst>
        <pc:spChg chg="mod">
          <ac:chgData name="Sarah Carter" userId="4b4e2a7e9c42e1b2" providerId="LiveId" clId="{1530F7A9-370A-4366-B2B5-FBD2338F132F}" dt="2025-03-03T16:39:21.621" v="0"/>
          <ac:spMkLst>
            <pc:docMk/>
            <pc:sldMk cId="2078279309" sldId="268"/>
            <ac:spMk id="6" creationId="{8617E5D6-BB94-13B5-548E-C260FBD89673}"/>
          </ac:spMkLst>
        </pc:spChg>
      </pc:sldChg>
      <pc:sldChg chg="modSp">
        <pc:chgData name="Sarah Carter" userId="4b4e2a7e9c42e1b2" providerId="LiveId" clId="{1530F7A9-370A-4366-B2B5-FBD2338F132F}" dt="2025-03-03T16:39:21.621" v="0"/>
        <pc:sldMkLst>
          <pc:docMk/>
          <pc:sldMk cId="187173174" sldId="269"/>
        </pc:sldMkLst>
        <pc:spChg chg="mod">
          <ac:chgData name="Sarah Carter" userId="4b4e2a7e9c42e1b2" providerId="LiveId" clId="{1530F7A9-370A-4366-B2B5-FBD2338F132F}" dt="2025-03-03T16:39:21.621" v="0"/>
          <ac:spMkLst>
            <pc:docMk/>
            <pc:sldMk cId="187173174" sldId="269"/>
            <ac:spMk id="6" creationId="{AE0D5A5D-0015-C01F-F290-58220703B609}"/>
          </ac:spMkLst>
        </pc:spChg>
      </pc:sldChg>
      <pc:sldChg chg="modSp">
        <pc:chgData name="Sarah Carter" userId="4b4e2a7e9c42e1b2" providerId="LiveId" clId="{1530F7A9-370A-4366-B2B5-FBD2338F132F}" dt="2025-03-03T16:39:21.621" v="0"/>
        <pc:sldMkLst>
          <pc:docMk/>
          <pc:sldMk cId="4087327137" sldId="270"/>
        </pc:sldMkLst>
        <pc:spChg chg="mod">
          <ac:chgData name="Sarah Carter" userId="4b4e2a7e9c42e1b2" providerId="LiveId" clId="{1530F7A9-370A-4366-B2B5-FBD2338F132F}" dt="2025-03-03T16:39:21.621" v="0"/>
          <ac:spMkLst>
            <pc:docMk/>
            <pc:sldMk cId="4087327137" sldId="270"/>
            <ac:spMk id="6" creationId="{205BCAA6-ECA4-5E8C-D077-A872B62C94FD}"/>
          </ac:spMkLst>
        </pc:spChg>
      </pc:sldChg>
      <pc:sldChg chg="modSp">
        <pc:chgData name="Sarah Carter" userId="4b4e2a7e9c42e1b2" providerId="LiveId" clId="{1530F7A9-370A-4366-B2B5-FBD2338F132F}" dt="2025-03-03T16:39:21.621" v="0"/>
        <pc:sldMkLst>
          <pc:docMk/>
          <pc:sldMk cId="3529725714" sldId="271"/>
        </pc:sldMkLst>
        <pc:spChg chg="mod">
          <ac:chgData name="Sarah Carter" userId="4b4e2a7e9c42e1b2" providerId="LiveId" clId="{1530F7A9-370A-4366-B2B5-FBD2338F132F}" dt="2025-03-03T16:39:21.621" v="0"/>
          <ac:spMkLst>
            <pc:docMk/>
            <pc:sldMk cId="3529725714" sldId="271"/>
            <ac:spMk id="6" creationId="{B2A719A1-75F6-7BFB-F102-DED1CD70506B}"/>
          </ac:spMkLst>
        </pc:spChg>
      </pc:sldChg>
      <pc:sldChg chg="modSp">
        <pc:chgData name="Sarah Carter" userId="4b4e2a7e9c42e1b2" providerId="LiveId" clId="{1530F7A9-370A-4366-B2B5-FBD2338F132F}" dt="2025-03-03T16:39:21.621" v="0"/>
        <pc:sldMkLst>
          <pc:docMk/>
          <pc:sldMk cId="604761765" sldId="272"/>
        </pc:sldMkLst>
        <pc:spChg chg="mod">
          <ac:chgData name="Sarah Carter" userId="4b4e2a7e9c42e1b2" providerId="LiveId" clId="{1530F7A9-370A-4366-B2B5-FBD2338F132F}" dt="2025-03-03T16:39:21.621" v="0"/>
          <ac:spMkLst>
            <pc:docMk/>
            <pc:sldMk cId="604761765" sldId="272"/>
            <ac:spMk id="6" creationId="{9D2895FB-B9FC-C117-0A0C-9978551C300B}"/>
          </ac:spMkLst>
        </pc:spChg>
      </pc:sldChg>
      <pc:sldChg chg="modSp">
        <pc:chgData name="Sarah Carter" userId="4b4e2a7e9c42e1b2" providerId="LiveId" clId="{1530F7A9-370A-4366-B2B5-FBD2338F132F}" dt="2025-03-03T16:39:21.621" v="0"/>
        <pc:sldMkLst>
          <pc:docMk/>
          <pc:sldMk cId="4051919226" sldId="273"/>
        </pc:sldMkLst>
        <pc:spChg chg="mod">
          <ac:chgData name="Sarah Carter" userId="4b4e2a7e9c42e1b2" providerId="LiveId" clId="{1530F7A9-370A-4366-B2B5-FBD2338F132F}" dt="2025-03-03T16:39:21.621" v="0"/>
          <ac:spMkLst>
            <pc:docMk/>
            <pc:sldMk cId="4051919226" sldId="273"/>
            <ac:spMk id="6" creationId="{8E805F25-47BB-90A1-A7C4-AAC9B07AC5AA}"/>
          </ac:spMkLst>
        </pc:spChg>
      </pc:sldChg>
      <pc:sldChg chg="modSp">
        <pc:chgData name="Sarah Carter" userId="4b4e2a7e9c42e1b2" providerId="LiveId" clId="{1530F7A9-370A-4366-B2B5-FBD2338F132F}" dt="2025-03-03T16:39:21.621" v="0"/>
        <pc:sldMkLst>
          <pc:docMk/>
          <pc:sldMk cId="72079113" sldId="274"/>
        </pc:sldMkLst>
        <pc:spChg chg="mod">
          <ac:chgData name="Sarah Carter" userId="4b4e2a7e9c42e1b2" providerId="LiveId" clId="{1530F7A9-370A-4366-B2B5-FBD2338F132F}" dt="2025-03-03T16:39:21.621" v="0"/>
          <ac:spMkLst>
            <pc:docMk/>
            <pc:sldMk cId="72079113" sldId="274"/>
            <ac:spMk id="6" creationId="{AEDB26D8-8F02-EEC8-0F97-A3BEB6F3EE4D}"/>
          </ac:spMkLst>
        </pc:spChg>
      </pc:sldChg>
      <pc:sldChg chg="modSp">
        <pc:chgData name="Sarah Carter" userId="4b4e2a7e9c42e1b2" providerId="LiveId" clId="{1530F7A9-370A-4366-B2B5-FBD2338F132F}" dt="2025-03-03T16:39:21.621" v="0"/>
        <pc:sldMkLst>
          <pc:docMk/>
          <pc:sldMk cId="3847974394" sldId="275"/>
        </pc:sldMkLst>
        <pc:spChg chg="mod">
          <ac:chgData name="Sarah Carter" userId="4b4e2a7e9c42e1b2" providerId="LiveId" clId="{1530F7A9-370A-4366-B2B5-FBD2338F132F}" dt="2025-03-03T16:39:21.621" v="0"/>
          <ac:spMkLst>
            <pc:docMk/>
            <pc:sldMk cId="3847974394" sldId="275"/>
            <ac:spMk id="6" creationId="{A339654B-DE58-9182-AF2E-CBDF9E9AC46C}"/>
          </ac:spMkLst>
        </pc:spChg>
      </pc:sldChg>
      <pc:sldChg chg="modSp">
        <pc:chgData name="Sarah Carter" userId="4b4e2a7e9c42e1b2" providerId="LiveId" clId="{1530F7A9-370A-4366-B2B5-FBD2338F132F}" dt="2025-03-03T16:39:21.621" v="0"/>
        <pc:sldMkLst>
          <pc:docMk/>
          <pc:sldMk cId="4010975490" sldId="276"/>
        </pc:sldMkLst>
        <pc:spChg chg="mod">
          <ac:chgData name="Sarah Carter" userId="4b4e2a7e9c42e1b2" providerId="LiveId" clId="{1530F7A9-370A-4366-B2B5-FBD2338F132F}" dt="2025-03-03T16:39:21.621" v="0"/>
          <ac:spMkLst>
            <pc:docMk/>
            <pc:sldMk cId="4010975490" sldId="276"/>
            <ac:spMk id="6" creationId="{8129B394-0083-A97B-6AFA-6260D01E181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9.xml"/><Relationship Id="rId7" Type="http://schemas.openxmlformats.org/officeDocument/2006/relationships/image" Target="../media/image21.sv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2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3.xml"/><Relationship Id="rId7" Type="http://schemas.openxmlformats.org/officeDocument/2006/relationships/image" Target="../media/image23.sv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2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7.xml"/><Relationship Id="rId7" Type="http://schemas.openxmlformats.org/officeDocument/2006/relationships/image" Target="../media/image25.sv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2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1.xml"/><Relationship Id="rId7" Type="http://schemas.openxmlformats.org/officeDocument/2006/relationships/image" Target="../media/image27.sv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2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5.xml"/><Relationship Id="rId7" Type="http://schemas.openxmlformats.org/officeDocument/2006/relationships/image" Target="../media/image29.svg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image" Target="../media/image2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9.xml"/><Relationship Id="rId7" Type="http://schemas.openxmlformats.org/officeDocument/2006/relationships/image" Target="../media/image31.sv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3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63.xml"/><Relationship Id="rId7" Type="http://schemas.openxmlformats.org/officeDocument/2006/relationships/image" Target="../media/image33.sv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3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7.xml"/><Relationship Id="rId7" Type="http://schemas.openxmlformats.org/officeDocument/2006/relationships/image" Target="../media/image5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1.xml"/><Relationship Id="rId7" Type="http://schemas.openxmlformats.org/officeDocument/2006/relationships/image" Target="../media/image7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5.xml"/><Relationship Id="rId7" Type="http://schemas.openxmlformats.org/officeDocument/2006/relationships/image" Target="../media/image9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9.xml"/><Relationship Id="rId7" Type="http://schemas.openxmlformats.org/officeDocument/2006/relationships/image" Target="../media/image11.sv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3.xml"/><Relationship Id="rId7" Type="http://schemas.openxmlformats.org/officeDocument/2006/relationships/image" Target="../media/image13.sv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7.xml"/><Relationship Id="rId7" Type="http://schemas.openxmlformats.org/officeDocument/2006/relationships/image" Target="../media/image15.sv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1.xml"/><Relationship Id="rId7" Type="http://schemas.openxmlformats.org/officeDocument/2006/relationships/image" Target="../media/image17.sv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5.xml"/><Relationship Id="rId7" Type="http://schemas.openxmlformats.org/officeDocument/2006/relationships/image" Target="../media/image19.sv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">
            <a:extLst>
              <a:ext uri="{FF2B5EF4-FFF2-40B4-BE49-F238E27FC236}">
                <a16:creationId xmlns:a16="http://schemas.microsoft.com/office/drawing/2014/main" id="{D68BB3A8-FE7E-A81B-7502-2446BE522E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453024"/>
            <a:ext cx="5829300" cy="530348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5670BBDD-A5A5-5D15-9694-F63BE13F097B}"/>
              </a:ext>
            </a:extLst>
          </p:cNvPr>
          <p:cNvSpPr txBox="1"/>
          <p:nvPr/>
        </p:nvSpPr>
        <p:spPr>
          <a:xfrm>
            <a:off x="965200" y="19812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E8ECE022-DF78-145F-85CF-A64C1BE5D05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PI SYMBOL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D9533EBA-E995-F8EE-DCF2-4F06C9878F0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pi-shaped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A2508CE9-86C8-D157-CF65-E6896ACEFE7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2515312-EB83-3D6F-83E8-13447B1949C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757" y="9321800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738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">
            <a:extLst>
              <a:ext uri="{FF2B5EF4-FFF2-40B4-BE49-F238E27FC236}">
                <a16:creationId xmlns:a16="http://schemas.microsoft.com/office/drawing/2014/main" id="{D0F6946F-21EF-4CA5-6017-1BF85248FA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453024"/>
            <a:ext cx="5829300" cy="530348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E2FE74DD-790D-C9FD-3E5B-E8B01546ED4F}"/>
              </a:ext>
            </a:extLst>
          </p:cNvPr>
          <p:cNvSpPr txBox="1"/>
          <p:nvPr/>
        </p:nvSpPr>
        <p:spPr>
          <a:xfrm>
            <a:off x="965200" y="19812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205BCAA6-ECA4-5E8C-D077-A872B62C94F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PI SYMBOL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2B53E8FA-59F9-D0FE-78B9-1F352F3072F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pi-shaped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07829EDB-8219-8219-EAF5-C172936382B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01E3874-2646-90F2-5D6B-8979B9A3C23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757" y="9321800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327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">
            <a:extLst>
              <a:ext uri="{FF2B5EF4-FFF2-40B4-BE49-F238E27FC236}">
                <a16:creationId xmlns:a16="http://schemas.microsoft.com/office/drawing/2014/main" id="{724AF39A-DB1A-A2C1-1415-D5979ECF6B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453024"/>
            <a:ext cx="5829300" cy="530348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D87D7E85-79C1-32F4-F852-5A3846156481}"/>
              </a:ext>
            </a:extLst>
          </p:cNvPr>
          <p:cNvSpPr txBox="1"/>
          <p:nvPr/>
        </p:nvSpPr>
        <p:spPr>
          <a:xfrm>
            <a:off x="965200" y="19812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B2A719A1-75F6-7BFB-F102-DED1CD70506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PI SYMBOL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4B7F64E2-4345-21B8-E97F-0C6FD5FEB3E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pi-shaped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3DCF9E0F-589F-F53D-9716-2AEDE9A6EBF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DDCCA94-999C-3E67-F6B4-C97DA6B4A06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757" y="9321800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725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">
            <a:extLst>
              <a:ext uri="{FF2B5EF4-FFF2-40B4-BE49-F238E27FC236}">
                <a16:creationId xmlns:a16="http://schemas.microsoft.com/office/drawing/2014/main" id="{23D050E3-6340-0B3F-7203-816571389A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453024"/>
            <a:ext cx="5829300" cy="530348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540378AA-AE4E-E1D7-7F15-F8BCA197EF60}"/>
              </a:ext>
            </a:extLst>
          </p:cNvPr>
          <p:cNvSpPr txBox="1"/>
          <p:nvPr/>
        </p:nvSpPr>
        <p:spPr>
          <a:xfrm>
            <a:off x="965200" y="19812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9D2895FB-B9FC-C117-0A0C-9978551C300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PI SYMBOL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C0889EAA-954F-B370-D88E-FC0128662E0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pi-shaped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FEB9A4CB-307D-1606-584C-D83E51371FF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A843FF8-E275-0279-4273-56B599C2EEE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757" y="9321800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7617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">
            <a:extLst>
              <a:ext uri="{FF2B5EF4-FFF2-40B4-BE49-F238E27FC236}">
                <a16:creationId xmlns:a16="http://schemas.microsoft.com/office/drawing/2014/main" id="{1C9DFE66-119A-6DE0-DC21-F62F05BE2D5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453024"/>
            <a:ext cx="5829300" cy="530348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00E68EE4-333C-1285-7312-7E38AAA9BC54}"/>
              </a:ext>
            </a:extLst>
          </p:cNvPr>
          <p:cNvSpPr txBox="1"/>
          <p:nvPr/>
        </p:nvSpPr>
        <p:spPr>
          <a:xfrm>
            <a:off x="965200" y="19812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8E805F25-47BB-90A1-A7C4-AAC9B07AC5A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PI SYMBOL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8D74E0D4-965E-A811-7402-658F16633CF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pi-shaped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FABC1A1A-0DFD-3BE4-256D-8104E6E8184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6F4CC60-3A94-464E-85BB-DFA1B2D3CE2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757" y="9321800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9192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">
            <a:extLst>
              <a:ext uri="{FF2B5EF4-FFF2-40B4-BE49-F238E27FC236}">
                <a16:creationId xmlns:a16="http://schemas.microsoft.com/office/drawing/2014/main" id="{6F8AE199-CAA7-53CC-EB13-1B8E04BCC1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453024"/>
            <a:ext cx="5829300" cy="530348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1C68D86F-0E94-A56E-183A-A24CBEE6CA26}"/>
              </a:ext>
            </a:extLst>
          </p:cNvPr>
          <p:cNvSpPr txBox="1"/>
          <p:nvPr/>
        </p:nvSpPr>
        <p:spPr>
          <a:xfrm>
            <a:off x="965200" y="19812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AEDB26D8-8F02-EEC8-0F97-A3BEB6F3EE4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PI SYMBOL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BFF1CFEA-A3BE-9751-017B-EF6DD838A56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pi-shaped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FAAA0B66-4894-C23E-664E-3203C83D17A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B8A5A54-F224-AD09-8EE8-D456E424A66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757" y="9321800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79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">
            <a:extLst>
              <a:ext uri="{FF2B5EF4-FFF2-40B4-BE49-F238E27FC236}">
                <a16:creationId xmlns:a16="http://schemas.microsoft.com/office/drawing/2014/main" id="{6D9F1E68-A9E8-0B1A-D4E1-2AAB0D614C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453024"/>
            <a:ext cx="5829300" cy="530348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778DFD0D-C3B4-544C-57C6-F82944C40FE8}"/>
              </a:ext>
            </a:extLst>
          </p:cNvPr>
          <p:cNvSpPr txBox="1"/>
          <p:nvPr/>
        </p:nvSpPr>
        <p:spPr>
          <a:xfrm>
            <a:off x="965200" y="19812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A339654B-DE58-9182-AF2E-CBDF9E9AC46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PI SYMBOL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DC57883F-635A-6A0A-52B5-E0CD8F0BA17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pi-shaped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9665833E-2F7B-288A-38F5-D5425AE4A15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773F813-7512-F7E5-308E-8923A92440C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757" y="9321800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9743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">
            <a:extLst>
              <a:ext uri="{FF2B5EF4-FFF2-40B4-BE49-F238E27FC236}">
                <a16:creationId xmlns:a16="http://schemas.microsoft.com/office/drawing/2014/main" id="{3840FDDB-6A11-780C-2602-D508A52F0F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453024"/>
            <a:ext cx="5829300" cy="530348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8D5E4DC5-EDB7-4023-181D-0F1B74A1EAD3}"/>
              </a:ext>
            </a:extLst>
          </p:cNvPr>
          <p:cNvSpPr txBox="1"/>
          <p:nvPr/>
        </p:nvSpPr>
        <p:spPr>
          <a:xfrm>
            <a:off x="965200" y="19812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8129B394-0083-A97B-6AFA-6260D01E181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PI SYMBOL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34F3CC5E-E63C-8EF9-F59B-3E60E628904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pi-shaped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861A267F-79D4-B1F5-9BA5-DB8F3602C8F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90BC04C-4F0B-6ACE-53EC-99467C3B769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757" y="9321800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975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">
            <a:extLst>
              <a:ext uri="{FF2B5EF4-FFF2-40B4-BE49-F238E27FC236}">
                <a16:creationId xmlns:a16="http://schemas.microsoft.com/office/drawing/2014/main" id="{45AC43BA-08E9-18A9-58FF-AA64BA0019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453024"/>
            <a:ext cx="5829300" cy="530348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B380E634-0293-6EB4-5412-63A0C552579D}"/>
              </a:ext>
            </a:extLst>
          </p:cNvPr>
          <p:cNvSpPr txBox="1"/>
          <p:nvPr/>
        </p:nvSpPr>
        <p:spPr>
          <a:xfrm>
            <a:off x="965200" y="19812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F7060CDD-11AC-C81F-E34C-E5BABCFD657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PI SYMBOL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2367020A-FB39-3229-275D-9AF0C59191D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pi-shaped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78204989-C113-5377-41DC-0C6D88D7B7E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8339346-5501-1659-5CCE-952B71CC56D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757" y="9321800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471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">
            <a:extLst>
              <a:ext uri="{FF2B5EF4-FFF2-40B4-BE49-F238E27FC236}">
                <a16:creationId xmlns:a16="http://schemas.microsoft.com/office/drawing/2014/main" id="{CED2897B-6923-5AC5-2670-FFF4DF203D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453024"/>
            <a:ext cx="5829300" cy="530348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21B878E8-0CF4-C861-3ECF-60524B6CD846}"/>
              </a:ext>
            </a:extLst>
          </p:cNvPr>
          <p:cNvSpPr txBox="1"/>
          <p:nvPr/>
        </p:nvSpPr>
        <p:spPr>
          <a:xfrm>
            <a:off x="965200" y="19812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B36483EB-E315-E5AE-2900-8284ED7364C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PI SYMBOL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145D7DCD-BF4B-7622-F1A6-456975C6E0E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pi-shaped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EB281647-13AC-8881-E031-11E38153F37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91A076A-0F02-D8F6-F8D2-F2BFC4BF089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757" y="9321800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974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">
            <a:extLst>
              <a:ext uri="{FF2B5EF4-FFF2-40B4-BE49-F238E27FC236}">
                <a16:creationId xmlns:a16="http://schemas.microsoft.com/office/drawing/2014/main" id="{F923DB91-5091-A35C-F0C4-899D05A9C2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453024"/>
            <a:ext cx="5829300" cy="530348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94D9FEE3-6436-3F5A-8E1C-90A867B879EE}"/>
              </a:ext>
            </a:extLst>
          </p:cNvPr>
          <p:cNvSpPr txBox="1"/>
          <p:nvPr/>
        </p:nvSpPr>
        <p:spPr>
          <a:xfrm>
            <a:off x="965200" y="19812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A1AFEBC0-01DF-8BE3-FAB5-02A48B99B23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PI SYMBOL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9DB3AB69-2E4E-3F4B-000C-321C7DCBA52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pi-shaped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85685B38-F505-B1A9-10D3-4DD89FA9CA6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20A3BA5-CA6A-E21F-5EF3-DCFDB3B72F1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757" y="9321800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757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">
            <a:extLst>
              <a:ext uri="{FF2B5EF4-FFF2-40B4-BE49-F238E27FC236}">
                <a16:creationId xmlns:a16="http://schemas.microsoft.com/office/drawing/2014/main" id="{094A0970-B078-C4F0-8B58-849F630FE5F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453024"/>
            <a:ext cx="5829300" cy="530348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DA55BCB3-E074-5683-707F-338922E88855}"/>
              </a:ext>
            </a:extLst>
          </p:cNvPr>
          <p:cNvSpPr txBox="1"/>
          <p:nvPr/>
        </p:nvSpPr>
        <p:spPr>
          <a:xfrm>
            <a:off x="965200" y="19812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2EFD6F7E-C0C5-A54A-6AE1-28E2136ECC4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PI SYMBOL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2271F432-BD6B-818A-231C-18866F1D227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pi-shaped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C9CCB8B8-F7AE-853A-4D01-AD2001C5744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30C0C49-FC4C-8CC6-D5E1-A3557310933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757" y="9321800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211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">
            <a:extLst>
              <a:ext uri="{FF2B5EF4-FFF2-40B4-BE49-F238E27FC236}">
                <a16:creationId xmlns:a16="http://schemas.microsoft.com/office/drawing/2014/main" id="{2F1E32CD-8138-A967-6A72-897C4EB2B1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453024"/>
            <a:ext cx="5829300" cy="530348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4628DCC0-0B3F-B941-6AD8-ACFE474A1D5C}"/>
              </a:ext>
            </a:extLst>
          </p:cNvPr>
          <p:cNvSpPr txBox="1"/>
          <p:nvPr/>
        </p:nvSpPr>
        <p:spPr>
          <a:xfrm>
            <a:off x="965200" y="19812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DF707BDB-382B-F1AD-78E4-565F551F89A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PI SYMBOL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EB225B55-44E5-6325-6374-E96C7A6B3FC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pi-shaped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C3E4ED55-1DF9-79DB-AF79-572A15C67A6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FE6EEC4-3C27-B0BC-1E67-2591ADB4115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757" y="9321800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713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">
            <a:extLst>
              <a:ext uri="{FF2B5EF4-FFF2-40B4-BE49-F238E27FC236}">
                <a16:creationId xmlns:a16="http://schemas.microsoft.com/office/drawing/2014/main" id="{1C046A8E-A285-BDB1-928F-09C4C4BCB0F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453024"/>
            <a:ext cx="5829300" cy="530348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6F005B24-BE31-957A-455F-82BF4C4FFF1D}"/>
              </a:ext>
            </a:extLst>
          </p:cNvPr>
          <p:cNvSpPr txBox="1"/>
          <p:nvPr/>
        </p:nvSpPr>
        <p:spPr>
          <a:xfrm>
            <a:off x="965200" y="19812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51EDDFB9-2699-33B9-658F-C383B01CB49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PI SYMBOL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4C35266A-D176-2034-04A4-9CF567F1112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pi-shaped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268AA905-4773-54E0-DBF2-66276F8D551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D69B852-D2CA-E52C-5E00-A546B31B8C4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757" y="9321800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740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">
            <a:extLst>
              <a:ext uri="{FF2B5EF4-FFF2-40B4-BE49-F238E27FC236}">
                <a16:creationId xmlns:a16="http://schemas.microsoft.com/office/drawing/2014/main" id="{EDA5B963-70B7-1D61-6EAF-2D055E3726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453024"/>
            <a:ext cx="5829300" cy="530348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C354B101-93C8-3FEC-DBE9-3B9439CA3F59}"/>
              </a:ext>
            </a:extLst>
          </p:cNvPr>
          <p:cNvSpPr txBox="1"/>
          <p:nvPr/>
        </p:nvSpPr>
        <p:spPr>
          <a:xfrm>
            <a:off x="965200" y="19812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8617E5D6-BB94-13B5-548E-C260FBD8967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PI SYMBOL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4DA1D11D-BF26-912F-3402-DB6D9A04560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pi-shaped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C8AD631E-67DB-AF9A-F847-84DA3751DEC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31D997F-3996-6927-213F-7AA5EF1A390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757" y="9321800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279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">
            <a:extLst>
              <a:ext uri="{FF2B5EF4-FFF2-40B4-BE49-F238E27FC236}">
                <a16:creationId xmlns:a16="http://schemas.microsoft.com/office/drawing/2014/main" id="{54D8C678-B68A-0DA0-54F4-8FBAD24C40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453024"/>
            <a:ext cx="5829300" cy="530348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7E064D49-6177-C21B-1884-EAC6714BC583}"/>
              </a:ext>
            </a:extLst>
          </p:cNvPr>
          <p:cNvSpPr txBox="1"/>
          <p:nvPr/>
        </p:nvSpPr>
        <p:spPr>
          <a:xfrm>
            <a:off x="965200" y="19812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AE0D5A5D-0015-C01F-F290-58220703B60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PI SYMBOL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6BE8B922-411F-864B-0C50-272390A8297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pi-shaped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918B596E-A8ED-D688-9E84-7ABD6A72ED6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3CD84E9-4C3A-D167-F5A2-D9BD8C298FF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757" y="9321800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731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3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3-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3-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4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4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4-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4-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5-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5-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5-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5-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6-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6-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6-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6-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7-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7-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7-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7-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8-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1-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8-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8-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8-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9-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9-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9-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9-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0-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0-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0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1-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0-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1-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1-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1-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1-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2-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2-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2-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2-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3-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2-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3-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3-8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3-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4-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4-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4-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4-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5-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5-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5-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2-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5-9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6-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6-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6-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6-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2-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2-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3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736</Words>
  <Application>Microsoft Office PowerPoint</Application>
  <PresentationFormat>Custom</PresentationFormat>
  <Paragraphs>64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6</cp:revision>
  <dcterms:created xsi:type="dcterms:W3CDTF">2024-12-11T02:50:01Z</dcterms:created>
  <dcterms:modified xsi:type="dcterms:W3CDTF">2025-03-03T16:39:24Z</dcterms:modified>
</cp:coreProperties>
</file>