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sldIdLst>
    <p:sldId id="280" r:id="rId3"/>
    <p:sldId id="279" r:id="rId4"/>
    <p:sldId id="278" r:id="rId5"/>
    <p:sldId id="277" r:id="rId6"/>
    <p:sldId id="276" r:id="rId7"/>
    <p:sldId id="275" r:id="rId8"/>
    <p:sldId id="274" r:id="rId9"/>
    <p:sldId id="273" r:id="rId10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3B0AA778-79DA-43AE-81A0-E6FD75D247E3}">
          <p14:sldIdLst>
            <p14:sldId id="280"/>
            <p14:sldId id="279"/>
            <p14:sldId id="278"/>
            <p14:sldId id="277"/>
            <p14:sldId id="276"/>
            <p14:sldId id="275"/>
            <p14:sldId id="274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757" autoAdjust="0"/>
    <p:restoredTop sz="94660"/>
  </p:normalViewPr>
  <p:slideViewPr>
    <p:cSldViewPr snapToGrid="0" showGuides="1">
      <p:cViewPr>
        <p:scale>
          <a:sx n="46" d="100"/>
          <a:sy n="46" d="100"/>
        </p:scale>
        <p:origin x="1868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6/11/relationships/changesInfo" Target="changesInfos/changesInfo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6DE1433-2B12-446E-AF5A-B197FEEDCA5C}"/>
    <pc:docChg chg="delSld modSection">
      <pc:chgData name="Sarah Carter" userId="4b4e2a7e9c42e1b2" providerId="LiveId" clId="{56DE1433-2B12-446E-AF5A-B197FEEDCA5C}" dt="2025-01-13T16:59:07.617" v="0" actId="2696"/>
      <pc:docMkLst>
        <pc:docMk/>
      </pc:docMkLst>
      <pc:sldChg chg="del">
        <pc:chgData name="Sarah Carter" userId="4b4e2a7e9c42e1b2" providerId="LiveId" clId="{56DE1433-2B12-446E-AF5A-B197FEEDCA5C}" dt="2025-01-13T16:59:07.617" v="0" actId="2696"/>
        <pc:sldMkLst>
          <pc:docMk/>
          <pc:sldMk cId="2578100759" sldId="281"/>
        </pc:sldMkLst>
      </pc:sldChg>
      <pc:sldChg chg="del">
        <pc:chgData name="Sarah Carter" userId="4b4e2a7e9c42e1b2" providerId="LiveId" clId="{56DE1433-2B12-446E-AF5A-B197FEEDCA5C}" dt="2025-01-13T16:59:07.617" v="0" actId="2696"/>
        <pc:sldMkLst>
          <pc:docMk/>
          <pc:sldMk cId="1114210268" sldId="282"/>
        </pc:sldMkLst>
      </pc:sldChg>
      <pc:sldChg chg="del">
        <pc:chgData name="Sarah Carter" userId="4b4e2a7e9c42e1b2" providerId="LiveId" clId="{56DE1433-2B12-446E-AF5A-B197FEEDCA5C}" dt="2025-01-13T16:59:07.617" v="0" actId="2696"/>
        <pc:sldMkLst>
          <pc:docMk/>
          <pc:sldMk cId="386952317" sldId="283"/>
        </pc:sldMkLst>
      </pc:sldChg>
      <pc:sldChg chg="del">
        <pc:chgData name="Sarah Carter" userId="4b4e2a7e9c42e1b2" providerId="LiveId" clId="{56DE1433-2B12-446E-AF5A-B197FEEDCA5C}" dt="2025-01-13T16:59:07.617" v="0" actId="2696"/>
        <pc:sldMkLst>
          <pc:docMk/>
          <pc:sldMk cId="2786332036" sldId="284"/>
        </pc:sldMkLst>
      </pc:sldChg>
      <pc:sldChg chg="del">
        <pc:chgData name="Sarah Carter" userId="4b4e2a7e9c42e1b2" providerId="LiveId" clId="{56DE1433-2B12-446E-AF5A-B197FEEDCA5C}" dt="2025-01-13T16:59:07.617" v="0" actId="2696"/>
        <pc:sldMkLst>
          <pc:docMk/>
          <pc:sldMk cId="859172983" sldId="285"/>
        </pc:sldMkLst>
      </pc:sldChg>
      <pc:sldChg chg="del">
        <pc:chgData name="Sarah Carter" userId="4b4e2a7e9c42e1b2" providerId="LiveId" clId="{56DE1433-2B12-446E-AF5A-B197FEEDCA5C}" dt="2025-01-13T16:59:07.617" v="0" actId="2696"/>
        <pc:sldMkLst>
          <pc:docMk/>
          <pc:sldMk cId="2911430229" sldId="286"/>
        </pc:sldMkLst>
      </pc:sldChg>
      <pc:sldChg chg="del">
        <pc:chgData name="Sarah Carter" userId="4b4e2a7e9c42e1b2" providerId="LiveId" clId="{56DE1433-2B12-446E-AF5A-B197FEEDCA5C}" dt="2025-01-13T16:59:07.617" v="0" actId="2696"/>
        <pc:sldMkLst>
          <pc:docMk/>
          <pc:sldMk cId="468290688" sldId="287"/>
        </pc:sldMkLst>
      </pc:sldChg>
      <pc:sldChg chg="del">
        <pc:chgData name="Sarah Carter" userId="4b4e2a7e9c42e1b2" providerId="LiveId" clId="{56DE1433-2B12-446E-AF5A-B197FEEDCA5C}" dt="2025-01-13T16:59:07.617" v="0" actId="2696"/>
        <pc:sldMkLst>
          <pc:docMk/>
          <pc:sldMk cId="368400280" sldId="28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357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7D186-190E-BC1C-AAA2-CFE8D4077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03CF1-0CEC-703D-CF54-D316030FB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3588" y="1447800"/>
            <a:ext cx="3935412" cy="71485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C09586-016D-7D3D-7674-6681586A1D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929A8-94E0-A686-412A-37AFAD9B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F9F5E7-AAB3-4A5B-8324-77293F3AB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38423-32EE-DAEA-D976-65B6D0BD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87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71B70-CCDF-771E-9AEB-F38DB7E5E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1244C-079E-67A9-BD40-DB1388814F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3588" y="1447800"/>
            <a:ext cx="3935412" cy="71485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868F0A-D899-B119-095B-7D43ED626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8892C-CFC1-50FC-02F2-0DD5A930D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C4FBF-E96E-F6C4-ED33-F68542547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2DE65C-8F21-FA14-F3FD-FE61C6807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3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69EFD-A236-74E1-A043-8F984A04C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BC4CA-2D35-6E36-7214-C79307CB6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B3021-D2A7-6A2B-B348-041C93C38D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E8563-5C4F-4BD6-F4C5-180B257E6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E227F-CC38-5B05-6D62-9185F0FA8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61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B625D0-49CC-6C44-3C39-F418F3CB5E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600" y="534988"/>
            <a:ext cx="1674813" cy="85248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A7DFEB-D251-4C3A-A617-B1875D0AC2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988" y="534988"/>
            <a:ext cx="4875212" cy="85248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D71AB-C5A8-DFC2-7FE7-3E84A27C4D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2B868-6078-93B8-BC67-BADA6A2E2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53CCA-1D5A-61D7-DF4C-6C0CCE7D5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2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069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F06B1-711F-3861-B894-B4B190F51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133E64-8B23-792E-D4E7-58A5AF8D9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7BF48-8DDB-400B-143B-F485ADED14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A6FC4-FC04-B59B-2168-0527BFCC9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C32F2-ACF9-311C-282F-ADB388AC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51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F9590-598A-8779-8572-455CBD941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BA8A6-C40E-9260-2AC8-62F403F4D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09221-018D-0958-1927-AFD1FDF2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54884-CCD7-2049-4982-830CADC8C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61836-CC56-0F20-0D84-9677C370F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80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0DFE6-A48B-6364-C3FF-125FA0687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225" y="2508250"/>
            <a:ext cx="6704013" cy="4183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A4B0A-7B70-8839-DE98-5B0FCD4FA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225" y="6731000"/>
            <a:ext cx="6704013" cy="2200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9D358-AA71-E6BE-CBC8-C9F23D57FE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F33E9-0F7E-64B3-5D47-99DFD0D0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E2730-F04B-9092-46A4-D412AE68C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34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71189-FD56-217A-2D1E-00BED85E3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3DB66-2E89-243E-FC77-01D19AB61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988" y="2678113"/>
            <a:ext cx="3275012" cy="6381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9348A-4439-17ED-2640-BB533CA08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62400" y="2678113"/>
            <a:ext cx="3275013" cy="6381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4FFE5D-E934-ECDC-72C7-DC4ECFB67B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85994A-8FF6-D264-0343-265DA4CC0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F10AD-C723-76FB-23C2-CD0E17ABA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56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59080-68C7-78AF-D7B2-C97D73FD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4012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78E37-E13F-68C9-791B-7FB7F3A75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465388"/>
            <a:ext cx="3287712" cy="12080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8008FC-F0AB-9697-DCD1-B2550FC62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4988" y="3673475"/>
            <a:ext cx="3287712" cy="5405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2D2EA6-62A8-1F6F-2171-C6FB724F3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5413" y="2465388"/>
            <a:ext cx="3303587" cy="12080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6315C5-5A33-5B0D-D8F5-C5EA0A8CF6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5413" y="3673475"/>
            <a:ext cx="3303587" cy="5405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E27E63-D7A9-3F0D-14CE-91523E0465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9243CF-6675-0FF7-15EC-02DB817E4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4210CE-6DDD-3C39-29B4-C38C11AFC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22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79940-55F6-DE98-5A91-918A3B2C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22AFD-FA20-B814-FBA2-C61410FD62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ACCF4-34F4-AC83-BFF2-18E0A2615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4DCCB-30E3-2CFA-0D71-F79D9B8E9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54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6210DF-6C34-A3FC-23A5-EBDB557F13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6E793E-EA63-B001-D249-1F820AC3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80306-E509-EAB4-9388-3746CBE7D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57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985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</p:sldLayoutIdLst>
  <p:txStyles>
    <p:titleStyle>
      <a:lvl1pPr algn="ctr" defTabSz="582930" rtl="0" eaLnBrk="1" latinLnBrk="0" hangingPunct="1">
        <a:lnSpc>
          <a:spcPct val="90000"/>
        </a:lnSpc>
        <a:spcBef>
          <a:spcPct val="0"/>
        </a:spcBef>
        <a:buNone/>
        <a:defRPr sz="2805" b="1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15F68A-A512-B1F6-12E1-1371B785B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1F70-DDE2-CF6B-844A-6720BF9AF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AB96F-F346-77C1-4CD3-C089FCD5F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988" y="9323388"/>
            <a:ext cx="1747837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35A41B-9DDB-459B-90D0-10D6320DC8F6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F6BA3-F3D9-241B-6B19-98570DB83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925" y="9323388"/>
            <a:ext cx="2622550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CD356-67C6-F9FB-7F50-90EF024098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575" y="9323388"/>
            <a:ext cx="1747838" cy="53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1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A562BAD-CD88-BC4C-7D06-186ED476A8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000" y="965200"/>
            <a:ext cx="8293100" cy="82931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46A9C02B-EB7D-CC45-8EA7-1250702ED8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254693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PI SYMBOL 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0EFB9EC9-1FBB-F983-4A31-CFAF9B93F60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775435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24A23CC8-201C-1D60-BFD7-F49FA26FAD6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24372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E67F4E9-AFD8-6467-8109-293EC25AD58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0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5C013E5-DEE0-8E21-2873-C3D926151C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000" y="965200"/>
            <a:ext cx="8293100" cy="82931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EA975A1C-81D5-3786-99C0-005CEFD7357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254693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PI SYMBOL 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FAC559CC-3D04-7270-B004-CBCB990BFF7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775435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04EAEC10-D7EB-20F7-3777-00AA66C9A97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24372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0180817-CC8B-BB30-F5A0-BE02EBA6F6E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5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8B87464-C3B1-EBD3-EBE6-DBFE84A6C1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000" y="965200"/>
            <a:ext cx="8293100" cy="82931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1B6448D0-ED36-E656-69C5-BCCC1D45DB1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254693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PI SYMBOL 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3142276E-9F6D-ADB9-30B7-F51FAB69FB2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775435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940C91E2-FBE7-0F74-1C30-9502C5EBFD8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24372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7397693-B671-E848-3B1D-2370730C0E2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081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E7E76B4-B255-4F30-D328-B880D0413F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000" y="965200"/>
            <a:ext cx="8293100" cy="82931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8880A4DE-A0F7-995A-FB8B-29B0C13648D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254693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PI SYMBOL 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D1ECFA7C-2735-9A36-848D-D216EC976A1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775435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3A508FC7-6C44-2F16-AD73-C0B2D81E237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24372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C58D6DB-CD94-1D54-B320-E77C63B1BA4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732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626365E-396F-8435-4FD4-95A5DB9164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000" y="965200"/>
            <a:ext cx="8293100" cy="82931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3E708624-CBE9-722C-A083-10FA59AEE29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254693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PI SYMBOL 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389B8658-1C53-7540-42AE-87303A904E4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775435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D355DA67-8AEC-B04B-E84B-73F5CAA80E1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24372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E7B777-E95B-A8CF-826A-BA7576A9BFB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998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FE23230-10D4-8F02-C6E3-9BA676C7BE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000" y="965200"/>
            <a:ext cx="8293100" cy="82931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548CAA62-A295-3466-2C58-8192E4EE43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254693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PI SYMBOL 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7F2719C0-88FD-FEDB-7F4E-4153F86E170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775435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BB453086-21D6-B50A-DDA6-01902DAC176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24372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99B6ABF-3C44-7B2A-4502-C698884526C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47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4E18D6E-1E9D-E605-1032-D9CCC9A076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000" y="965200"/>
            <a:ext cx="8293100" cy="82931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AEC154F1-A07E-E4D0-ED5E-214604CF9B1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254693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PI SYMBOL 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1036E075-CF92-301D-AD3B-CFE9DBD0DE9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775435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B143EEFF-789E-BAF3-86F3-BAA8472232A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24372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A05A869-D7AE-162D-A478-3663A8E9731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026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8C46E05-6E06-F6BC-AC8B-3BE1EFEA1D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54000" y="965200"/>
            <a:ext cx="8293100" cy="8293100"/>
          </a:xfrm>
          <a:prstGeom prst="rect">
            <a:avLst/>
          </a:prstGeom>
        </p:spPr>
      </p:pic>
      <p:sp>
        <p:nvSpPr>
          <p:cNvPr id="4" name="Textbox_01 M">
            <a:extLst>
              <a:ext uri="{FF2B5EF4-FFF2-40B4-BE49-F238E27FC236}">
                <a16:creationId xmlns:a16="http://schemas.microsoft.com/office/drawing/2014/main" id="{6486EDB6-54D6-679A-56C3-D522EB572E8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6900" y="254693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PI SYMBOL 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" name="Textbox_02 M">
            <a:extLst>
              <a:ext uri="{FF2B5EF4-FFF2-40B4-BE49-F238E27FC236}">
                <a16:creationId xmlns:a16="http://schemas.microsoft.com/office/drawing/2014/main" id="{F079F41B-FE90-6F18-7456-EE797E5D565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41443" y="775435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MAZE</a:t>
            </a:r>
            <a:endParaRPr lang="en-US" sz="2400" dirty="0"/>
          </a:p>
        </p:txBody>
      </p:sp>
      <p:sp>
        <p:nvSpPr>
          <p:cNvPr id="6" name="Textbox_03 M">
            <a:extLst>
              <a:ext uri="{FF2B5EF4-FFF2-40B4-BE49-F238E27FC236}">
                <a16:creationId xmlns:a16="http://schemas.microsoft.com/office/drawing/2014/main" id="{224245AB-8315-B99D-6EC3-3D4E10CC8B8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6882" y="9124372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C3973B8-99EB-0E7C-9B55-D842C2A7C69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9194800"/>
            <a:ext cx="1927903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403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,9,10"/>
  <p:tag name="RESULT" val="slide-280-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,9,10"/>
  <p:tag name="RESULT" val="slide-278-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,9,10"/>
  <p:tag name="RESULT" val="slide-278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,9,10"/>
  <p:tag name="RESULT" val="slide-278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,9,10"/>
  <p:tag name="RESULT" val="slide-277-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,9,10"/>
  <p:tag name="RESULT" val="slide-277-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,9,10"/>
  <p:tag name="RESULT" val="slide-277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,9,10"/>
  <p:tag name="RESULT" val="slide-277-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,9,10"/>
  <p:tag name="RESULT" val="slide-276-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,9,10"/>
  <p:tag name="RESULT" val="slide-276-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,9,10"/>
  <p:tag name="RESULT" val="slide-276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,9,10"/>
  <p:tag name="RESULT" val="slide-280-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,9,10"/>
  <p:tag name="RESULT" val="slide-276-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,9,10"/>
  <p:tag name="RESULT" val="slide-275-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,9,10"/>
  <p:tag name="RESULT" val="slide-275-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,9,10"/>
  <p:tag name="RESULT" val="slide-275-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,9,10"/>
  <p:tag name="RESULT" val="slide-275-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,9,10"/>
  <p:tag name="RESULT" val="slide-274-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,9,10"/>
  <p:tag name="RESULT" val="slide-274-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,9,10"/>
  <p:tag name="RESULT" val="slide-274-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,9,10"/>
  <p:tag name="RESULT" val="slide-274-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,9,10"/>
  <p:tag name="RESULT" val="slide-273-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,9,10"/>
  <p:tag name="RESULT" val="slide-280-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,9,10"/>
  <p:tag name="RESULT" val="slide-273-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,9,10"/>
  <p:tag name="RESULT" val="slide-273-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,9,10"/>
  <p:tag name="RESULT" val="slide-273-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,9,10"/>
  <p:tag name="RESULT" val="slide-280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,9,10"/>
  <p:tag name="RESULT" val="slide-27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2"/>
  <p:tag name="SLIDES" val="1,2,3,4,5,6,7,8,9,10"/>
  <p:tag name="RESULT" val="slide-27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9"/>
  <p:tag name="SLIDES" val="1,2,3,4,5,6,7,8,9,10"/>
  <p:tag name="RESULT" val="slide-279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8"/>
  <p:tag name="SLIDES" val="1,2,3,4,5,6,7,8,9,10"/>
  <p:tag name="RESULT" val="slide-279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1"/>
  <p:tag name="SLIDES" val="1,2,3,4,5,6,7,8,9,10"/>
  <p:tag name="RESULT" val="slide-278-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104</Words>
  <Application>Microsoft Office PowerPoint</Application>
  <PresentationFormat>Custom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Century Gothic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2025-01-05T01:49:54Z</dcterms:created>
  <dcterms:modified xsi:type="dcterms:W3CDTF">2025-01-13T16:59:11Z</dcterms:modified>
</cp:coreProperties>
</file>