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484D31-A488-4599-AEAC-36702E95799A}" v="1" dt="2025-01-13T14:53:53.7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7484D31-A488-4599-AEAC-36702E95799A}"/>
    <pc:docChg chg="custSel modSld">
      <pc:chgData name="Sarah Carter" userId="4b4e2a7e9c42e1b2" providerId="LiveId" clId="{17484D31-A488-4599-AEAC-36702E95799A}" dt="2025-01-13T14:54:14.935" v="20" actId="1076"/>
      <pc:docMkLst>
        <pc:docMk/>
      </pc:docMkLst>
      <pc:sldChg chg="addSp delSp modSp mod">
        <pc:chgData name="Sarah Carter" userId="4b4e2a7e9c42e1b2" providerId="LiveId" clId="{17484D31-A488-4599-AEAC-36702E95799A}" dt="2025-01-13T14:54:14.935" v="20" actId="1076"/>
        <pc:sldMkLst>
          <pc:docMk/>
          <pc:sldMk cId="2492199451" sldId="256"/>
        </pc:sldMkLst>
        <pc:spChg chg="mod">
          <ac:chgData name="Sarah Carter" userId="4b4e2a7e9c42e1b2" providerId="LiveId" clId="{17484D31-A488-4599-AEAC-36702E95799A}" dt="2025-01-13T14:53:41.440" v="14" actId="20577"/>
          <ac:spMkLst>
            <pc:docMk/>
            <pc:sldMk cId="2492199451" sldId="256"/>
            <ac:spMk id="4" creationId="{FDCC9835-08D6-881A-6F46-DEC3800233D4}"/>
          </ac:spMkLst>
        </pc:spChg>
        <pc:picChg chg="add mod">
          <ac:chgData name="Sarah Carter" userId="4b4e2a7e9c42e1b2" providerId="LiveId" clId="{17484D31-A488-4599-AEAC-36702E95799A}" dt="2025-01-13T14:54:14.935" v="20" actId="1076"/>
          <ac:picMkLst>
            <pc:docMk/>
            <pc:sldMk cId="2492199451" sldId="256"/>
            <ac:picMk id="3" creationId="{3877EBC5-91B8-06F3-E735-5A1CAA1C2A15}"/>
          </ac:picMkLst>
        </pc:picChg>
        <pc:picChg chg="del">
          <ac:chgData name="Sarah Carter" userId="4b4e2a7e9c42e1b2" providerId="LiveId" clId="{17484D31-A488-4599-AEAC-36702E95799A}" dt="2025-01-13T14:53:45.671" v="15" actId="478"/>
          <ac:picMkLst>
            <pc:docMk/>
            <pc:sldMk cId="2492199451" sldId="256"/>
            <ac:picMk id="8" creationId="{B7000C39-979E-97FA-EAA5-B6B1FD39FC9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B2BBA-363B-C3EC-65EE-87B1F4036F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72B43D-99DD-E139-7338-1218CCD586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21740-AA36-7DD2-D623-A7BBF8F6C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D1084-4CC7-7AA1-82A2-49F8584E5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F2815-F3B5-F763-5939-CF960AEE5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1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EB176-C695-EC88-A1D4-C1A3D6D3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8FA918-1DB5-779C-C144-01DBA026D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6BF61-D24E-CB6E-26C4-ECBD2EC2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FFFD-1C5B-7AAA-CBD0-C57D322A5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D12D1-D63F-E474-8615-3F195218F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8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0568E9-6D55-05A5-D2CE-C084E82B9D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F0CFD-7D4C-6DA4-9CBB-41543309F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99BE6-5018-D1B7-4460-5F124DC8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4513C-D1C2-F31C-85A2-9C40BCA13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E74A4-CD95-1D9F-EB6D-B9582C6F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4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2D9EC-AB0A-6103-AC67-C6C8B73CB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7C18A-6FB3-AC4A-69F0-3ABBD5A8A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5C1D6-7BCD-E0CF-26AA-F486AA321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BBAF1-1F0B-2969-B0AC-963FE4394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64EFD-C11D-5E41-2190-1F157652A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72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E0B58-92D3-9538-5C67-CDE31FC10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1844B-9992-2E6E-4C8A-BCC8952B0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871B4-CE3D-B7D6-DDCF-BE2C9740C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219A9-B561-C74E-00F7-7D07A42D9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6716C-E3A1-9A57-A83B-76FFB6CE8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9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0EE2F-27DE-7E2B-27C6-A4AB452D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2430B-574A-3A48-B136-697EE3A296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FF1931-494C-0281-80B8-A0BF6A207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B0E7DE-393D-0234-822B-4C75681D3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0907A-B943-E0D5-4923-AFFBF194A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3ADF9E-0424-833A-A77A-AF367D10B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8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31710-2CA6-CDF6-623A-C57B12020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9D5BE-26D1-F731-0F1A-3BA9D4B95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CF837A-BD30-0A6D-B6F3-D0ED85279F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AFE127-E6F7-EE4C-ADA9-546D6F74CB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81F6B2-F551-A735-7319-29B0F453B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8D5D33-8EBA-E7DD-CD5B-313127719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7815A3-C8C7-7074-176E-DE15F007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D39D39-B701-F3DE-5E71-57771F97E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29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E74FA-B630-124C-D63B-2BCB2D754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CDDEF-2A7B-0E99-CF7D-C102809B6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FE2795-C28C-AD7F-D46A-8DC35B4B3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84119-7830-E394-A5D1-C05A94C05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0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692DFE-29AF-0F7C-F66E-5D5918B33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0B15CD-0835-245E-C7BC-FE75C6EC2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00398-4377-7A97-6294-E6ECC2347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36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765F4-5352-B8BB-50A9-895E9BD6D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381DC-8D8F-AD9A-B0A4-410E6A697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09A6B-63C1-3385-52D8-056F793C4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FC9588-89B1-8447-DC31-04E27863B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F328E-A8E2-59C3-1E07-4D65C59CA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5F590D-B223-B42D-5C86-FBA5ECA0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38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EDC06-F77B-97E5-5A41-D1B382A5E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F3BFB6-73BA-2C23-3EB3-DAA63200B1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903777-76B7-4C89-144B-7B1E17433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A38FEA-CA0A-E72C-A9CC-BF5928A11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5ED9E-7DF4-5AEC-CCD6-5B181315A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E228C-9EC4-8CBA-88EB-D58781C7C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6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37488C-3E29-E7E9-19E8-52C720F71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DAACCA-4FC0-B869-848A-391977563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DB013-38BA-6A40-B21D-A225341E7B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4FAEF5-A55D-4F64-8B22-7516D40401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90B7D-178A-F6AD-4525-E65755CB9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DE05B-5EEC-70A9-522A-A9AC3D6B2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3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CC9835-08D6-881A-6F46-DEC3800233D4}"/>
              </a:ext>
            </a:extLst>
          </p:cNvPr>
          <p:cNvSpPr txBox="1"/>
          <p:nvPr/>
        </p:nvSpPr>
        <p:spPr>
          <a:xfrm>
            <a:off x="594361" y="594360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PI SYMBOL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DEAB17-8CDC-A046-DFEB-AAB290548ACF}"/>
              </a:ext>
            </a:extLst>
          </p:cNvPr>
          <p:cNvSpPr txBox="1"/>
          <p:nvPr/>
        </p:nvSpPr>
        <p:spPr>
          <a:xfrm>
            <a:off x="1941444" y="1228893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NONOGRAM PUZZLE</a:t>
            </a:r>
            <a:endParaRPr lang="en-US" sz="2400" dirty="0"/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9FD2F5E-A652-D683-A9A9-323FDF856B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C59961-8CC8-F566-C3C8-664828464069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877EBC5-91B8-06F3-E735-5A1CAA1C2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1307" y="2602090"/>
            <a:ext cx="6274211" cy="566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199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2025-01-04T02:56:47Z</dcterms:created>
  <dcterms:modified xsi:type="dcterms:W3CDTF">2025-01-13T14:54:21Z</dcterms:modified>
</cp:coreProperties>
</file>