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F38494-AA3D-4A73-B330-DD0C8DD917A6}" v="2" dt="2025-02-20T03:41:09.7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5F38494-AA3D-4A73-B330-DD0C8DD917A6}"/>
    <pc:docChg chg="custSel modSld">
      <pc:chgData name="Sarah Carter" userId="4b4e2a7e9c42e1b2" providerId="LiveId" clId="{D5F38494-AA3D-4A73-B330-DD0C8DD917A6}" dt="2025-02-20T03:41:09.724" v="10"/>
      <pc:docMkLst>
        <pc:docMk/>
      </pc:docMkLst>
      <pc:sldChg chg="addSp delSp modSp mod">
        <pc:chgData name="Sarah Carter" userId="4b4e2a7e9c42e1b2" providerId="LiveId" clId="{D5F38494-AA3D-4A73-B330-DD0C8DD917A6}" dt="2025-02-20T03:41:09.724" v="10"/>
        <pc:sldMkLst>
          <pc:docMk/>
          <pc:sldMk cId="3727264860" sldId="256"/>
        </pc:sldMkLst>
        <pc:spChg chg="mod">
          <ac:chgData name="Sarah Carter" userId="4b4e2a7e9c42e1b2" providerId="LiveId" clId="{D5F38494-AA3D-4A73-B330-DD0C8DD917A6}" dt="2025-02-20T03:40:50.747" v="4" actId="20577"/>
          <ac:spMkLst>
            <pc:docMk/>
            <pc:sldMk cId="3727264860" sldId="256"/>
            <ac:spMk id="6" creationId="{A44AC79E-5C2D-2191-1AEB-B96E7CD42E36}"/>
          </ac:spMkLst>
        </pc:spChg>
        <pc:picChg chg="add mod">
          <ac:chgData name="Sarah Carter" userId="4b4e2a7e9c42e1b2" providerId="LiveId" clId="{D5F38494-AA3D-4A73-B330-DD0C8DD917A6}" dt="2025-02-20T03:41:09.724" v="10"/>
          <ac:picMkLst>
            <pc:docMk/>
            <pc:sldMk cId="3727264860" sldId="256"/>
            <ac:picMk id="3" creationId="{DF523790-4509-DC1B-AD9E-A746C5D7C495}"/>
          </ac:picMkLst>
        </pc:picChg>
        <pc:picChg chg="del">
          <ac:chgData name="Sarah Carter" userId="4b4e2a7e9c42e1b2" providerId="LiveId" clId="{D5F38494-AA3D-4A73-B330-DD0C8DD917A6}" dt="2025-02-20T03:40:52.428" v="5" actId="478"/>
          <ac:picMkLst>
            <pc:docMk/>
            <pc:sldMk cId="3727264860" sldId="256"/>
            <ac:picMk id="4" creationId="{7F619D02-25B3-012F-593C-BCF5ED51B693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52257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Pig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18312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3430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3423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DF523790-4509-DC1B-AD9E-A746C5D7C4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8162" y="1578780"/>
            <a:ext cx="9082077" cy="505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640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10</cp:revision>
  <cp:lastPrinted>2025-02-11T02:02:44Z</cp:lastPrinted>
  <dcterms:created xsi:type="dcterms:W3CDTF">2025-01-28T14:01:50Z</dcterms:created>
  <dcterms:modified xsi:type="dcterms:W3CDTF">2025-02-20T03:41:13Z</dcterms:modified>
</cp:coreProperties>
</file>