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387" dt="2025-01-11T03:32:39.6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Picture Placeholder 163">
            <a:extLst>
              <a:ext uri="{FF2B5EF4-FFF2-40B4-BE49-F238E27FC236}">
                <a16:creationId xmlns:a16="http://schemas.microsoft.com/office/drawing/2014/main" id="{4CEC8C01-D9A4-9924-3382-84F685FDD5A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6" name="Picture Placeholder 165">
            <a:extLst>
              <a:ext uri="{FF2B5EF4-FFF2-40B4-BE49-F238E27FC236}">
                <a16:creationId xmlns:a16="http://schemas.microsoft.com/office/drawing/2014/main" id="{2A5F40D5-EE6B-E1DF-529C-916DA77795C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68" name="Picture Placeholder 167">
            <a:extLst>
              <a:ext uri="{FF2B5EF4-FFF2-40B4-BE49-F238E27FC236}">
                <a16:creationId xmlns:a16="http://schemas.microsoft.com/office/drawing/2014/main" id="{15F29447-9192-AF08-EF7C-BF5C399BFB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70" name="Picture Placeholder 169">
            <a:extLst>
              <a:ext uri="{FF2B5EF4-FFF2-40B4-BE49-F238E27FC236}">
                <a16:creationId xmlns:a16="http://schemas.microsoft.com/office/drawing/2014/main" id="{D9A5DCC7-A9EC-BA10-55DC-5948E2CF75C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72" name="Picture Placeholder 171">
            <a:extLst>
              <a:ext uri="{FF2B5EF4-FFF2-40B4-BE49-F238E27FC236}">
                <a16:creationId xmlns:a16="http://schemas.microsoft.com/office/drawing/2014/main" id="{BDB9C027-1176-1CAE-1122-843C7E8F980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74" name="Picture Placeholder 173">
            <a:extLst>
              <a:ext uri="{FF2B5EF4-FFF2-40B4-BE49-F238E27FC236}">
                <a16:creationId xmlns:a16="http://schemas.microsoft.com/office/drawing/2014/main" id="{7611892B-0CEF-1C9D-4683-436911202DB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76" name="Picture Placeholder 175">
            <a:extLst>
              <a:ext uri="{FF2B5EF4-FFF2-40B4-BE49-F238E27FC236}">
                <a16:creationId xmlns:a16="http://schemas.microsoft.com/office/drawing/2014/main" id="{6828817D-9FB8-5127-9548-236C6667754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78" name="Picture Placeholder 177">
            <a:extLst>
              <a:ext uri="{FF2B5EF4-FFF2-40B4-BE49-F238E27FC236}">
                <a16:creationId xmlns:a16="http://schemas.microsoft.com/office/drawing/2014/main" id="{2C4FF465-08F9-6CA2-722A-F11C81410EA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80" name="Picture Placeholder 179">
            <a:extLst>
              <a:ext uri="{FF2B5EF4-FFF2-40B4-BE49-F238E27FC236}">
                <a16:creationId xmlns:a16="http://schemas.microsoft.com/office/drawing/2014/main" id="{23358D2A-3B7E-C6D4-289F-0293D6A5497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82" name="Picture Placeholder 181">
            <a:extLst>
              <a:ext uri="{FF2B5EF4-FFF2-40B4-BE49-F238E27FC236}">
                <a16:creationId xmlns:a16="http://schemas.microsoft.com/office/drawing/2014/main" id="{A62E1CC9-7B4C-4FE5-3A11-B987E376ECC3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932952AA-C74A-1A73-14A4-AE8023CAEFBF}"/>
              </a:ext>
            </a:extLst>
          </p:cNvPr>
          <p:cNvSpPr txBox="1">
            <a:spLocks/>
          </p:cNvSpPr>
          <p:nvPr/>
        </p:nvSpPr>
        <p:spPr>
          <a:xfrm>
            <a:off x="0" y="541338"/>
            <a:ext cx="6098645" cy="675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12608" indent="-112608" algn="l" defTabSz="450430" rtl="0" eaLnBrk="1" latinLnBrk="0" hangingPunct="1">
              <a:lnSpc>
                <a:spcPct val="90000"/>
              </a:lnSpc>
              <a:spcBef>
                <a:spcPts val="493"/>
              </a:spcBef>
              <a:buFont typeface="Arial" panose="020B0604020202020204" pitchFamily="34" charset="0"/>
              <a:buChar char="•"/>
              <a:defRPr sz="137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782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118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6303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9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25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00860" indent="0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None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3868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6389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89113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14328" indent="-112608" algn="l" defTabSz="450430" rtl="0" eaLnBrk="1" latinLnBrk="0" hangingPunct="1">
              <a:lnSpc>
                <a:spcPct val="90000"/>
              </a:lnSpc>
              <a:spcBef>
                <a:spcPts val="246"/>
              </a:spcBef>
              <a:buFont typeface="Arial" panose="020B0604020202020204" pitchFamily="34" charset="0"/>
              <a:buChar char="•"/>
              <a:defRPr sz="8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200" b="1" dirty="0">
                <a:latin typeface="Century Gothic" panose="020B0502020202020204" pitchFamily="34" charset="0"/>
              </a:rPr>
              <a:t>PIRATE TIC-TAC-TOE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FAEF5D-29A4-A6A6-0F85-4040C8AA827F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8296977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2025-01-10T23:36:58Z</dcterms:created>
  <dcterms:modified xsi:type="dcterms:W3CDTF">2025-01-11T03:33:22Z</dcterms:modified>
</cp:coreProperties>
</file>