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0058400" cy="7772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8" userDrawn="1">
          <p15:clr>
            <a:srgbClr val="A4A3A4"/>
          </p15:clr>
        </p15:guide>
        <p15:guide id="2" pos="31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6D78CE8-C075-4ED8-B334-C3B8339AA19B}" v="387" dt="2025-01-11T03:32:39.69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1284" y="56"/>
      </p:cViewPr>
      <p:guideLst>
        <p:guide orient="horz" pos="2448"/>
        <p:guide pos="31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8DEF6434-A73E-B7D6-B17A-100A11562A5C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-1" y="376599"/>
            <a:ext cx="6098645" cy="553243"/>
          </a:xfrm>
        </p:spPr>
        <p:txBody>
          <a:bodyPr/>
          <a:lstStyle>
            <a:lvl5pPr marL="900860" indent="0">
              <a:buNone/>
              <a:defRPr/>
            </a:lvl5pPr>
          </a:lstStyle>
          <a:p>
            <a:pPr lvl="4"/>
            <a:r>
              <a:rPr lang="en-US" dirty="0"/>
              <a:t>TITLE</a:t>
            </a:r>
          </a:p>
        </p:txBody>
      </p:sp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2E15AF9D-6373-6184-26AD-21740F47E27E}"/>
              </a:ext>
            </a:extLst>
          </p:cNvPr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810454865"/>
              </p:ext>
            </p:extLst>
          </p:nvPr>
        </p:nvGraphicFramePr>
        <p:xfrm>
          <a:off x="542366" y="1862479"/>
          <a:ext cx="5029200" cy="502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76400">
                  <a:extLst>
                    <a:ext uri="{9D8B030D-6E8A-4147-A177-3AD203B41FA5}">
                      <a16:colId xmlns:a16="http://schemas.microsoft.com/office/drawing/2014/main" val="387976653"/>
                    </a:ext>
                  </a:extLst>
                </a:gridCol>
                <a:gridCol w="1676400">
                  <a:extLst>
                    <a:ext uri="{9D8B030D-6E8A-4147-A177-3AD203B41FA5}">
                      <a16:colId xmlns:a16="http://schemas.microsoft.com/office/drawing/2014/main" val="3096671778"/>
                    </a:ext>
                  </a:extLst>
                </a:gridCol>
                <a:gridCol w="1676400">
                  <a:extLst>
                    <a:ext uri="{9D8B030D-6E8A-4147-A177-3AD203B41FA5}">
                      <a16:colId xmlns:a16="http://schemas.microsoft.com/office/drawing/2014/main" val="3353363712"/>
                    </a:ext>
                  </a:extLst>
                </a:gridCol>
              </a:tblGrid>
              <a:tr h="1676400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0858522"/>
                  </a:ext>
                </a:extLst>
              </a:tr>
              <a:tr h="1676400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9508580"/>
                  </a:ext>
                </a:extLst>
              </a:tr>
              <a:tr h="1676400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7887516"/>
                  </a:ext>
                </a:extLst>
              </a:tr>
            </a:tbl>
          </a:graphicData>
        </a:graphic>
      </p:graphicFrame>
      <p:sp>
        <p:nvSpPr>
          <p:cNvPr id="10" name="TextBox 21 M">
            <a:extLst>
              <a:ext uri="{FF2B5EF4-FFF2-40B4-BE49-F238E27FC236}">
                <a16:creationId xmlns:a16="http://schemas.microsoft.com/office/drawing/2014/main" id="{A8C00044-5F31-DCE4-0AA9-3FA6ACB2D7C5}"/>
              </a:ext>
            </a:extLst>
          </p:cNvPr>
          <p:cNvSpPr txBox="1"/>
          <p:nvPr userDrawn="1">
            <p:custDataLst>
              <p:tags r:id="rId1"/>
            </p:custDataLst>
          </p:nvPr>
        </p:nvSpPr>
        <p:spPr>
          <a:xfrm>
            <a:off x="383340" y="7178690"/>
            <a:ext cx="7231529" cy="2171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11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0C2F8F58-F478-8032-77E9-31AA08877254}"/>
              </a:ext>
            </a:extLst>
          </p:cNvPr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209480579"/>
              </p:ext>
            </p:extLst>
          </p:nvPr>
        </p:nvGraphicFramePr>
        <p:xfrm>
          <a:off x="6712396" y="541816"/>
          <a:ext cx="2743200" cy="68539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4185545445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243506742"/>
                    </a:ext>
                  </a:extLst>
                </a:gridCol>
              </a:tblGrid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61891301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3738856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3020198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4606773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6781997"/>
                  </a:ext>
                </a:extLst>
              </a:tr>
            </a:tbl>
          </a:graphicData>
        </a:graphic>
      </p:graphicFrame>
      <p:pic>
        <p:nvPicPr>
          <p:cNvPr id="14" name="Picture 1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D0F6269-B744-8241-72E3-4227797F0B44}"/>
              </a:ext>
            </a:extLst>
          </p:cNvPr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90374" y="7178690"/>
            <a:ext cx="1639150" cy="227961"/>
          </a:xfrm>
          <a:prstGeom prst="rect">
            <a:avLst/>
          </a:prstGeom>
        </p:spPr>
      </p:pic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BA409580-BA42-3407-48C0-6A8558F85843}"/>
              </a:ext>
            </a:extLst>
          </p:cNvPr>
          <p:cNvCxnSpPr>
            <a:cxnSpLocks/>
          </p:cNvCxnSpPr>
          <p:nvPr userDrawn="1"/>
        </p:nvCxnSpPr>
        <p:spPr>
          <a:xfrm flipV="1">
            <a:off x="6098651" y="0"/>
            <a:ext cx="1" cy="7792278"/>
          </a:xfrm>
          <a:prstGeom prst="line">
            <a:avLst/>
          </a:prstGeom>
          <a:ln>
            <a:solidFill>
              <a:schemeClr val="tx2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92B993A5-7F5C-4ED0-C623-6DA7332A791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711942" y="541338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Picture Placeholder 27">
            <a:extLst>
              <a:ext uri="{FF2B5EF4-FFF2-40B4-BE49-F238E27FC236}">
                <a16:creationId xmlns:a16="http://schemas.microsoft.com/office/drawing/2014/main" id="{BF8A1E4A-6580-17AC-E8EB-6175156ED61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138860" y="541338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0" name="Picture Placeholder 27">
            <a:extLst>
              <a:ext uri="{FF2B5EF4-FFF2-40B4-BE49-F238E27FC236}">
                <a16:creationId xmlns:a16="http://schemas.microsoft.com/office/drawing/2014/main" id="{E95D84B9-E669-4E10-A685-6F2F1C10309E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6711942" y="1929157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1" name="Picture Placeholder 27">
            <a:extLst>
              <a:ext uri="{FF2B5EF4-FFF2-40B4-BE49-F238E27FC236}">
                <a16:creationId xmlns:a16="http://schemas.microsoft.com/office/drawing/2014/main" id="{B121E4A5-6324-577A-2A0D-BFB19B4D8C7A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8138860" y="1929157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2" name="Picture Placeholder 27">
            <a:extLst>
              <a:ext uri="{FF2B5EF4-FFF2-40B4-BE49-F238E27FC236}">
                <a16:creationId xmlns:a16="http://schemas.microsoft.com/office/drawing/2014/main" id="{65D55872-5EEE-8B0E-AF36-2EF3F152049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6711942" y="3294491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3" name="Picture Placeholder 27">
            <a:extLst>
              <a:ext uri="{FF2B5EF4-FFF2-40B4-BE49-F238E27FC236}">
                <a16:creationId xmlns:a16="http://schemas.microsoft.com/office/drawing/2014/main" id="{0A7B7075-22EA-0335-D6EC-D62DA812E0D5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8138860" y="3294491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4" name="Picture Placeholder 27">
            <a:extLst>
              <a:ext uri="{FF2B5EF4-FFF2-40B4-BE49-F238E27FC236}">
                <a16:creationId xmlns:a16="http://schemas.microsoft.com/office/drawing/2014/main" id="{C0173D40-9FAF-7DA7-CE55-0E8FB3B7049F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6711942" y="4684746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5" name="Picture Placeholder 27">
            <a:extLst>
              <a:ext uri="{FF2B5EF4-FFF2-40B4-BE49-F238E27FC236}">
                <a16:creationId xmlns:a16="http://schemas.microsoft.com/office/drawing/2014/main" id="{B83EA924-6F5E-9E89-C877-603CD9D17ACF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>
          <a:xfrm>
            <a:off x="8138860" y="4684746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6" name="Picture Placeholder 27">
            <a:extLst>
              <a:ext uri="{FF2B5EF4-FFF2-40B4-BE49-F238E27FC236}">
                <a16:creationId xmlns:a16="http://schemas.microsoft.com/office/drawing/2014/main" id="{22B87430-CF15-AD2F-D49F-A2B1BDF2B38C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>
          <a:xfrm>
            <a:off x="6711942" y="6076888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7" name="Picture Placeholder 27">
            <a:extLst>
              <a:ext uri="{FF2B5EF4-FFF2-40B4-BE49-F238E27FC236}">
                <a16:creationId xmlns:a16="http://schemas.microsoft.com/office/drawing/2014/main" id="{56FDF18B-45AF-BF2B-5C98-3D9D96648FBA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>
          <a:xfrm>
            <a:off x="8138860" y="6076888"/>
            <a:ext cx="1316736" cy="13208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274333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448" userDrawn="1">
          <p15:clr>
            <a:srgbClr val="FBAE40"/>
          </p15:clr>
        </p15:guide>
        <p15:guide id="2" pos="3168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B1AF38C-CCD7-994F-FB9F-23C6458BE0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1516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6C61A23-2959-A8C6-8FE3-6FB85A5E83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1516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ADC001-6B25-51DE-1490-33D0CD99A3C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91516" y="7203865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A8C3B4A-4A2E-4E39-B190-A66A8FF99C55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BA6F57-FE8F-57A2-F988-503CB996616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31846" y="7203865"/>
            <a:ext cx="339471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4DBD3D-3AE0-73C6-458D-6BC04613DE4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103746" y="7203865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318D28C-C2BD-4D81-BC47-32315EB5BC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936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450430" rtl="0" eaLnBrk="1" latinLnBrk="0" hangingPunct="1">
        <a:lnSpc>
          <a:spcPct val="90000"/>
        </a:lnSpc>
        <a:spcBef>
          <a:spcPct val="0"/>
        </a:spcBef>
        <a:buNone/>
        <a:defRPr sz="21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2608" indent="-112608" algn="l" defTabSz="4504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sz="1379" kern="1200">
          <a:solidFill>
            <a:schemeClr val="tx1"/>
          </a:solidFill>
          <a:latin typeface="+mn-lt"/>
          <a:ea typeface="+mn-ea"/>
          <a:cs typeface="+mn-cs"/>
        </a:defRPr>
      </a:lvl1pPr>
      <a:lvl2pPr marL="33782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1182" kern="1200">
          <a:solidFill>
            <a:schemeClr val="tx1"/>
          </a:solidFill>
          <a:latin typeface="+mn-lt"/>
          <a:ea typeface="+mn-ea"/>
          <a:cs typeface="+mn-cs"/>
        </a:defRPr>
      </a:lvl2pPr>
      <a:lvl3pPr marL="56303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985" kern="1200">
          <a:solidFill>
            <a:schemeClr val="tx1"/>
          </a:solidFill>
          <a:latin typeface="+mn-lt"/>
          <a:ea typeface="+mn-ea"/>
          <a:cs typeface="+mn-cs"/>
        </a:defRPr>
      </a:lvl3pPr>
      <a:lvl4pPr marL="78825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101346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23868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46389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68911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91432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1pPr>
      <a:lvl2pPr marL="22521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2pPr>
      <a:lvl3pPr marL="45043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3pPr>
      <a:lvl4pPr marL="67564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90086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12607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35129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57650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80172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448" userDrawn="1">
          <p15:clr>
            <a:srgbClr val="F26B43"/>
          </p15:clr>
        </p15:guide>
        <p15:guide id="2" pos="316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4" name="Picture Placeholder 163">
            <a:extLst>
              <a:ext uri="{FF2B5EF4-FFF2-40B4-BE49-F238E27FC236}">
                <a16:creationId xmlns:a16="http://schemas.microsoft.com/office/drawing/2014/main" id="{4CEC8C01-D9A4-9924-3382-84F685FDD5A6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66" name="Picture Placeholder 165">
            <a:extLst>
              <a:ext uri="{FF2B5EF4-FFF2-40B4-BE49-F238E27FC236}">
                <a16:creationId xmlns:a16="http://schemas.microsoft.com/office/drawing/2014/main" id="{2A5F40D5-EE6B-E1DF-529C-916DA77795CB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68" name="Picture Placeholder 167">
            <a:extLst>
              <a:ext uri="{FF2B5EF4-FFF2-40B4-BE49-F238E27FC236}">
                <a16:creationId xmlns:a16="http://schemas.microsoft.com/office/drawing/2014/main" id="{15F29447-9192-AF08-EF7C-BF5C399BFB97}"/>
              </a:ext>
            </a:extLst>
          </p:cNvPr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70" name="Picture Placeholder 169">
            <a:extLst>
              <a:ext uri="{FF2B5EF4-FFF2-40B4-BE49-F238E27FC236}">
                <a16:creationId xmlns:a16="http://schemas.microsoft.com/office/drawing/2014/main" id="{D9A5DCC7-A9EC-BA10-55DC-5948E2CF75CC}"/>
              </a:ext>
            </a:extLst>
          </p:cNvPr>
          <p:cNvPicPr>
            <a:picLocks noGrp="1" noChangeAspect="1"/>
          </p:cNvPicPr>
          <p:nvPr>
            <p:ph type="pic" sz="quarter" idx="14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72" name="Picture Placeholder 171">
            <a:extLst>
              <a:ext uri="{FF2B5EF4-FFF2-40B4-BE49-F238E27FC236}">
                <a16:creationId xmlns:a16="http://schemas.microsoft.com/office/drawing/2014/main" id="{BDB9C027-1176-1CAE-1122-843C7E8F9802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74" name="Picture Placeholder 173">
            <a:extLst>
              <a:ext uri="{FF2B5EF4-FFF2-40B4-BE49-F238E27FC236}">
                <a16:creationId xmlns:a16="http://schemas.microsoft.com/office/drawing/2014/main" id="{7611892B-0CEF-1C9D-4683-436911202DBA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76" name="Picture Placeholder 175">
            <a:extLst>
              <a:ext uri="{FF2B5EF4-FFF2-40B4-BE49-F238E27FC236}">
                <a16:creationId xmlns:a16="http://schemas.microsoft.com/office/drawing/2014/main" id="{6828817D-9FB8-5127-9548-236C66677541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78" name="Picture Placeholder 177">
            <a:extLst>
              <a:ext uri="{FF2B5EF4-FFF2-40B4-BE49-F238E27FC236}">
                <a16:creationId xmlns:a16="http://schemas.microsoft.com/office/drawing/2014/main" id="{2C4FF465-08F9-6CA2-722A-F11C81410EA1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80" name="Picture Placeholder 179">
            <a:extLst>
              <a:ext uri="{FF2B5EF4-FFF2-40B4-BE49-F238E27FC236}">
                <a16:creationId xmlns:a16="http://schemas.microsoft.com/office/drawing/2014/main" id="{23358D2A-3B7E-C6D4-289F-0293D6A5497C}"/>
              </a:ext>
            </a:extLst>
          </p:cNvPr>
          <p:cNvPicPr>
            <a:picLocks noGrp="1" noChangeAspect="1"/>
          </p:cNvPicPr>
          <p:nvPr>
            <p:ph type="pic" sz="quarter" idx="19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82" name="Picture Placeholder 181">
            <a:extLst>
              <a:ext uri="{FF2B5EF4-FFF2-40B4-BE49-F238E27FC236}">
                <a16:creationId xmlns:a16="http://schemas.microsoft.com/office/drawing/2014/main" id="{A62E1CC9-7B4C-4FE5-3A11-B987E376ECC3}"/>
              </a:ext>
            </a:extLst>
          </p:cNvPr>
          <p:cNvPicPr>
            <a:picLocks noGrp="1" noChangeAspect="1"/>
          </p:cNvPicPr>
          <p:nvPr>
            <p:ph type="pic" sz="quarter" idx="2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sp>
        <p:nvSpPr>
          <p:cNvPr id="13" name="Text Placeholder 1">
            <a:extLst>
              <a:ext uri="{FF2B5EF4-FFF2-40B4-BE49-F238E27FC236}">
                <a16:creationId xmlns:a16="http://schemas.microsoft.com/office/drawing/2014/main" id="{932952AA-C74A-1A73-14A4-AE8023CAEFBF}"/>
              </a:ext>
            </a:extLst>
          </p:cNvPr>
          <p:cNvSpPr txBox="1">
            <a:spLocks/>
          </p:cNvSpPr>
          <p:nvPr/>
        </p:nvSpPr>
        <p:spPr>
          <a:xfrm>
            <a:off x="0" y="541338"/>
            <a:ext cx="6098645" cy="6755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112608" indent="-112608" algn="l" defTabSz="450430" rtl="0" eaLnBrk="1" latinLnBrk="0" hangingPunct="1">
              <a:lnSpc>
                <a:spcPct val="90000"/>
              </a:lnSpc>
              <a:spcBef>
                <a:spcPts val="493"/>
              </a:spcBef>
              <a:buFont typeface="Arial" panose="020B0604020202020204" pitchFamily="34" charset="0"/>
              <a:buChar char="•"/>
              <a:defRPr sz="137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37823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1182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563038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985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788253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900860" indent="0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None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238683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63898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89113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914328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US" sz="3200" b="1" dirty="0">
                <a:latin typeface="Century Gothic" panose="020B0502020202020204" pitchFamily="34" charset="0"/>
              </a:rPr>
              <a:t>PIRATE TIC-TAC-TOE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3FFAEF5D-29A4-A6A6-0F85-4040C8AA827F}"/>
              </a:ext>
            </a:extLst>
          </p:cNvPr>
          <p:cNvSpPr txBox="1"/>
          <p:nvPr/>
        </p:nvSpPr>
        <p:spPr>
          <a:xfrm>
            <a:off x="498489" y="965180"/>
            <a:ext cx="538619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Century Gothic" panose="020B0502020202020204" pitchFamily="34" charset="0"/>
              </a:rPr>
              <a:t>Be the first player to get three in a row (horizontally, vertically, or diagonally).  </a:t>
            </a:r>
          </a:p>
        </p:txBody>
      </p:sp>
    </p:spTree>
    <p:extLst>
      <p:ext uri="{BB962C8B-B14F-4D97-AF65-F5344CB8AC3E}">
        <p14:creationId xmlns:p14="http://schemas.microsoft.com/office/powerpoint/2010/main" val="282969774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59-23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236</TotalTime>
  <Words>20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6</cp:revision>
  <dcterms:created xsi:type="dcterms:W3CDTF">2025-01-10T23:36:58Z</dcterms:created>
  <dcterms:modified xsi:type="dcterms:W3CDTF">2025-01-11T03:33:22Z</dcterms:modified>
</cp:coreProperties>
</file>

<file path=docProps/thumbnail.jpeg>
</file>