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719D01-6BA5-4A53-B3E4-7307C4741BF6}" v="3" dt="2025-05-14T19:19:59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E719D01-6BA5-4A53-B3E4-7307C4741BF6}"/>
    <pc:docChg chg="undo custSel modSld modMainMaster">
      <pc:chgData name="Sarah Carter" userId="4b4e2a7e9c42e1b2" providerId="LiveId" clId="{DE719D01-6BA5-4A53-B3E4-7307C4741BF6}" dt="2025-05-14T19:20:21.001" v="15" actId="14100"/>
      <pc:docMkLst>
        <pc:docMk/>
      </pc:docMkLst>
      <pc:sldChg chg="modSp mod">
        <pc:chgData name="Sarah Carter" userId="4b4e2a7e9c42e1b2" providerId="LiveId" clId="{DE719D01-6BA5-4A53-B3E4-7307C4741BF6}" dt="2025-05-14T19:20:21.001" v="15" actId="14100"/>
        <pc:sldMkLst>
          <pc:docMk/>
          <pc:sldMk cId="3727264860" sldId="256"/>
        </pc:sldMkLst>
        <pc:spChg chg="mod">
          <ac:chgData name="Sarah Carter" userId="4b4e2a7e9c42e1b2" providerId="LiveId" clId="{DE719D01-6BA5-4A53-B3E4-7307C4741BF6}" dt="2025-05-14T19:20:12.552" v="13" actId="12788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DE719D01-6BA5-4A53-B3E4-7307C4741BF6}" dt="2025-05-14T19:19:59.323" v="9"/>
          <ac:spMkLst>
            <pc:docMk/>
            <pc:sldMk cId="3727264860" sldId="256"/>
            <ac:spMk id="7" creationId="{DAAC3C5F-262C-4F7F-3B63-D50E20846E5D}"/>
          </ac:spMkLst>
        </pc:spChg>
        <pc:spChg chg="mod">
          <ac:chgData name="Sarah Carter" userId="4b4e2a7e9c42e1b2" providerId="LiveId" clId="{DE719D01-6BA5-4A53-B3E4-7307C4741BF6}" dt="2025-05-14T19:20:21.001" v="15" actId="14100"/>
          <ac:spMkLst>
            <pc:docMk/>
            <pc:sldMk cId="3727264860" sldId="256"/>
            <ac:spMk id="8" creationId="{7E68A2AD-197C-3688-25F4-0048BB8E30FC}"/>
          </ac:spMkLst>
        </pc:spChg>
        <pc:picChg chg="mod">
          <ac:chgData name="Sarah Carter" userId="4b4e2a7e9c42e1b2" providerId="LiveId" clId="{DE719D01-6BA5-4A53-B3E4-7307C4741BF6}" dt="2025-05-14T19:20:07.930" v="12" actId="12788"/>
          <ac:picMkLst>
            <pc:docMk/>
            <pc:sldMk cId="3727264860" sldId="256"/>
            <ac:picMk id="3" creationId="{C0290D6E-2F32-CB1C-E6E3-2F1A72CB13F9}"/>
          </ac:picMkLst>
        </pc:picChg>
        <pc:picChg chg="mod">
          <ac:chgData name="Sarah Carter" userId="4b4e2a7e9c42e1b2" providerId="LiveId" clId="{DE719D01-6BA5-4A53-B3E4-7307C4741BF6}" dt="2025-05-14T19:19:59.323" v="9"/>
          <ac:picMkLst>
            <pc:docMk/>
            <pc:sldMk cId="3727264860" sldId="256"/>
            <ac:picMk id="9" creationId="{552DBEB2-134A-507E-8CB3-90002761F451}"/>
          </ac:picMkLst>
        </pc:picChg>
        <pc:inkChg chg="mod">
          <ac:chgData name="Sarah Carter" userId="4b4e2a7e9c42e1b2" providerId="LiveId" clId="{DE719D01-6BA5-4A53-B3E4-7307C4741BF6}" dt="2025-05-14T19:19:59.323" v="9"/>
          <ac:inkMkLst>
            <pc:docMk/>
            <pc:sldMk cId="3727264860" sldId="256"/>
            <ac:inkMk id="12" creationId="{1F111AFE-E5F5-27BA-6318-F8B578044DEB}"/>
          </ac:inkMkLst>
        </pc:inkChg>
      </pc:sldChg>
      <pc:sldMasterChg chg="modSp modSldLayout">
        <pc:chgData name="Sarah Carter" userId="4b4e2a7e9c42e1b2" providerId="LiveId" clId="{DE719D01-6BA5-4A53-B3E4-7307C4741BF6}" dt="2025-05-14T19:19:59.323" v="9"/>
        <pc:sldMasterMkLst>
          <pc:docMk/>
          <pc:sldMasterMk cId="1028968140" sldId="2147483672"/>
        </pc:sldMasterMkLst>
        <pc:spChg chg="mod">
          <ac:chgData name="Sarah Carter" userId="4b4e2a7e9c42e1b2" providerId="LiveId" clId="{DE719D01-6BA5-4A53-B3E4-7307C4741BF6}" dt="2025-05-14T19:19:59.323" v="9"/>
          <ac:spMkLst>
            <pc:docMk/>
            <pc:sldMasterMk cId="1028968140" sldId="2147483672"/>
            <ac:spMk id="2" creationId="{00000000-0000-0000-0000-000000000000}"/>
          </ac:spMkLst>
        </pc:spChg>
        <pc:spChg chg="mod">
          <ac:chgData name="Sarah Carter" userId="4b4e2a7e9c42e1b2" providerId="LiveId" clId="{DE719D01-6BA5-4A53-B3E4-7307C4741BF6}" dt="2025-05-14T19:19:59.323" v="9"/>
          <ac:spMkLst>
            <pc:docMk/>
            <pc:sldMasterMk cId="1028968140" sldId="2147483672"/>
            <ac:spMk id="3" creationId="{00000000-0000-0000-0000-000000000000}"/>
          </ac:spMkLst>
        </pc:spChg>
        <pc:spChg chg="mod">
          <ac:chgData name="Sarah Carter" userId="4b4e2a7e9c42e1b2" providerId="LiveId" clId="{DE719D01-6BA5-4A53-B3E4-7307C4741BF6}" dt="2025-05-14T19:19:59.323" v="9"/>
          <ac:spMkLst>
            <pc:docMk/>
            <pc:sldMasterMk cId="1028968140" sldId="2147483672"/>
            <ac:spMk id="4" creationId="{00000000-0000-0000-0000-000000000000}"/>
          </ac:spMkLst>
        </pc:spChg>
        <pc:spChg chg="mod">
          <ac:chgData name="Sarah Carter" userId="4b4e2a7e9c42e1b2" providerId="LiveId" clId="{DE719D01-6BA5-4A53-B3E4-7307C4741BF6}" dt="2025-05-14T19:19:59.323" v="9"/>
          <ac:spMkLst>
            <pc:docMk/>
            <pc:sldMasterMk cId="1028968140" sldId="2147483672"/>
            <ac:spMk id="5" creationId="{00000000-0000-0000-0000-000000000000}"/>
          </ac:spMkLst>
        </pc:spChg>
        <pc:spChg chg="mod">
          <ac:chgData name="Sarah Carter" userId="4b4e2a7e9c42e1b2" providerId="LiveId" clId="{DE719D01-6BA5-4A53-B3E4-7307C4741BF6}" dt="2025-05-14T19:19:59.323" v="9"/>
          <ac:spMkLst>
            <pc:docMk/>
            <pc:sldMasterMk cId="1028968140" sldId="2147483672"/>
            <ac:spMk id="6" creationId="{00000000-0000-0000-0000-000000000000}"/>
          </ac:spMkLst>
        </pc:sp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2816302666" sldId="2147483673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816302666" sldId="2147483673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816302666" sldId="2147483673"/>
              <ac:spMk id="3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3346798927" sldId="2147483675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346798927" sldId="2147483675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346798927" sldId="2147483675"/>
              <ac:spMk id="3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2211820073" sldId="2147483676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211820073" sldId="2147483676"/>
              <ac:spMk id="3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211820073" sldId="2147483676"/>
              <ac:spMk id="4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3783353125" sldId="2147483677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783353125" sldId="2147483677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783353125" sldId="2147483677"/>
              <ac:spMk id="3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783353125" sldId="2147483677"/>
              <ac:spMk id="4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783353125" sldId="2147483677"/>
              <ac:spMk id="5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783353125" sldId="2147483677"/>
              <ac:spMk id="6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3912657684" sldId="2147483680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912657684" sldId="2147483680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912657684" sldId="2147483680"/>
              <ac:spMk id="3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3912657684" sldId="2147483680"/>
              <ac:spMk id="4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1434065385" sldId="2147483681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1434065385" sldId="2147483681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1434065385" sldId="2147483681"/>
              <ac:spMk id="3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1434065385" sldId="2147483681"/>
              <ac:spMk id="4" creationId="{00000000-0000-0000-0000-000000000000}"/>
            </ac:spMkLst>
          </pc:spChg>
        </pc:sldLayoutChg>
        <pc:sldLayoutChg chg="modSp">
          <pc:chgData name="Sarah Carter" userId="4b4e2a7e9c42e1b2" providerId="LiveId" clId="{DE719D01-6BA5-4A53-B3E4-7307C4741BF6}" dt="2025-05-14T19:19:59.323" v="9"/>
          <pc:sldLayoutMkLst>
            <pc:docMk/>
            <pc:sldMasterMk cId="1028968140" sldId="2147483672"/>
            <pc:sldLayoutMk cId="2307714191" sldId="2147483683"/>
          </pc:sldLayoutMkLst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307714191" sldId="2147483683"/>
              <ac:spMk id="2" creationId="{00000000-0000-0000-0000-000000000000}"/>
            </ac:spMkLst>
          </pc:spChg>
          <pc:spChg chg="mod">
            <ac:chgData name="Sarah Carter" userId="4b4e2a7e9c42e1b2" providerId="LiveId" clId="{DE719D01-6BA5-4A53-B3E4-7307C4741BF6}" dt="2025-05-14T19:19:59.323" v="9"/>
            <ac:spMkLst>
              <pc:docMk/>
              <pc:sldMasterMk cId="1028968140" sldId="2147483672"/>
              <pc:sldLayoutMk cId="2307714191" sldId="2147483683"/>
              <ac:spMk id="3" creationId="{00000000-0000-0000-0000-000000000000}"/>
            </ac:spMkLst>
          </pc:spChg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3065135" y="435718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Pretzel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790359" y="795853"/>
            <a:ext cx="2322457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NONOGRAM PUZZLE</a:t>
            </a:r>
            <a:endParaRPr lang="en-US" sz="143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3190493" y="7320060"/>
            <a:ext cx="3928131" cy="202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16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189" y="7330578"/>
            <a:ext cx="1163207" cy="15325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3533817"/>
              <a:ext cx="215" cy="215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3528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C0290D6E-2F32-CB1C-E6E3-2F1A72CB13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673910" y="1178074"/>
            <a:ext cx="6710581" cy="580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22</cp:revision>
  <cp:lastPrinted>2025-02-11T02:02:44Z</cp:lastPrinted>
  <dcterms:created xsi:type="dcterms:W3CDTF">2025-01-28T14:01:50Z</dcterms:created>
  <dcterms:modified xsi:type="dcterms:W3CDTF">2025-05-14T19:20:24Z</dcterms:modified>
</cp:coreProperties>
</file>