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7E2641-4E09-4855-A039-38F6493D1900}" v="1" dt="2025-05-14T02:22:41.5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608" y="-39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17E2641-4E09-4855-A039-38F6493D1900}"/>
    <pc:docChg chg="modSld">
      <pc:chgData name="Sarah Carter" userId="4b4e2a7e9c42e1b2" providerId="LiveId" clId="{217E2641-4E09-4855-A039-38F6493D1900}" dt="2025-05-14T02:22:41.533" v="0" actId="2711"/>
      <pc:docMkLst>
        <pc:docMk/>
      </pc:docMkLst>
      <pc:sldChg chg="modSp">
        <pc:chgData name="Sarah Carter" userId="4b4e2a7e9c42e1b2" providerId="LiveId" clId="{217E2641-4E09-4855-A039-38F6493D1900}" dt="2025-05-14T02:22:41.533" v="0" actId="2711"/>
        <pc:sldMkLst>
          <pc:docMk/>
          <pc:sldMk cId="2936295799" sldId="256"/>
        </pc:sldMkLst>
        <pc:graphicFrameChg chg="mod">
          <ac:chgData name="Sarah Carter" userId="4b4e2a7e9c42e1b2" providerId="LiveId" clId="{217E2641-4E09-4855-A039-38F6493D1900}" dt="2025-05-14T02:22:41.533" v="0" actId="2711"/>
          <ac:graphicFrameMkLst>
            <pc:docMk/>
            <pc:sldMk cId="2936295799" sldId="256"/>
            <ac:graphicFrameMk id="7" creationId="{0B102836-BC88-01B0-FA62-A9D002C4A42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A76B4-D3CE-9BBC-10EF-21B27585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2"/>
            <a:ext cx="5829300" cy="3501814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5ECBC-73C3-4918-236D-3098DE305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55" indent="0" algn="ctr">
              <a:buNone/>
              <a:defRPr sz="1275"/>
            </a:lvl2pPr>
            <a:lvl3pPr marL="582909" indent="0" algn="ctr">
              <a:buNone/>
              <a:defRPr sz="1147"/>
            </a:lvl3pPr>
            <a:lvl4pPr marL="874364" indent="0" algn="ctr">
              <a:buNone/>
              <a:defRPr sz="1020"/>
            </a:lvl4pPr>
            <a:lvl5pPr marL="1165819" indent="0" algn="ctr">
              <a:buNone/>
              <a:defRPr sz="1020"/>
            </a:lvl5pPr>
            <a:lvl6pPr marL="1457274" indent="0" algn="ctr">
              <a:buNone/>
              <a:defRPr sz="1020"/>
            </a:lvl6pPr>
            <a:lvl7pPr marL="1748728" indent="0" algn="ctr">
              <a:buNone/>
              <a:defRPr sz="1020"/>
            </a:lvl7pPr>
            <a:lvl8pPr marL="2040183" indent="0" algn="ctr">
              <a:buNone/>
              <a:defRPr sz="1020"/>
            </a:lvl8pPr>
            <a:lvl9pPr marL="2331638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F251C-9440-7CB9-B9C6-D4B362107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BA9F-86B0-CD90-3B66-663F27A3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164C0-D5F9-3CE2-D83D-E34BFD19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8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9DC2-F73B-9647-0701-B6099CD1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1C0365-E30B-0744-8CC5-AEC258E2A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51EBC-1B8F-A763-0AB0-799661CA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ED7C6-C19F-3F8A-8275-5730022C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E8209-F1FF-4728-DD43-E6996E69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0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DD3383-9D36-8674-D5AE-D2C98FB378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5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66BB3-97FE-88DA-A7B5-3124EA01F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2" y="535517"/>
            <a:ext cx="4930617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A8B65-1B47-8027-5F29-2A3E7DF4B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6DB94-37F9-9DB0-25A1-D0E3991C1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D483-F0AB-55B6-D228-88F0EA60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1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9D33D-7BDC-C5C0-B76E-E83F2A0D9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3260-5913-5B8D-3BDD-EB04951B2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9936A-CB03-2267-2F33-C722C9604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B0EFF-420E-625D-496D-D885A95D7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E6404-3492-E54A-C49C-56F634141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8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9F189-F9DB-C45A-A8F7-A95EDF106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8AFFA-BF33-9D83-C00E-F9E4D0006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5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09" indent="0">
              <a:buNone/>
              <a:defRPr sz="1147">
                <a:solidFill>
                  <a:schemeClr val="tx1">
                    <a:tint val="82000"/>
                  </a:schemeClr>
                </a:solidFill>
              </a:defRPr>
            </a:lvl3pPr>
            <a:lvl4pPr marL="87436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19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27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2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183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63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BA6E4-9D1F-4E85-1AF2-475CE8E88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6F909-B71D-832A-02F1-EA3A4FBD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349D6-6261-5ECD-304F-953725B1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6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8CCE5-7971-B4B1-007F-C0542CCF3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C3236-2CAF-B71F-52E5-80C70FCE3D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B41C6-0011-53EB-6BEA-86D88381D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9806B-4BCD-08ED-C368-13A89AE1E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95311-F93F-D1A2-8354-BDE747604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77A4C-8850-5273-7E82-DA99DAD92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2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35293-1ACF-F9C7-AE39-91ACA758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21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6E6F5-35C5-8475-077B-56A4A6A3F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64AD0-870D-6930-8CD8-927964401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54ACFE-1C2B-7BC2-8622-6074ED5826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2762EA-B2DD-93FE-89C5-C9DA12060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A10D6-6494-B93B-2A11-D19E654F5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50E8E0-6BCE-4E21-C5AC-55A91F5A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7B3483-AB80-1033-A9AD-812C44AA4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6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64629-6038-2A4A-E456-6BA67692B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28AF9-0A0D-38D3-3787-F47BDFE9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DDFB7-0495-5A7F-5A23-89401C8E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49514-B7D7-3048-4CD0-485E6C93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6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7AF8F-558A-A886-99CD-6657DA3FE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BB1B05-36AE-2B6D-37F7-FB4B02423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13D7E-DC89-AC75-2640-100B7087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307BC-CE4C-07BA-FD44-6E9E1FF53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DDC9F-F0C7-AB3C-BCA0-E4E1A7266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09BB2-C752-5839-B26C-28C0A0FC7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1AB0A-2842-7B86-62E5-99EFCB05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3B349-CBE0-397F-AE51-4679C3602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FDA85-E71C-2DAA-77F4-407B34EF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8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A80C-7E20-2AB1-8B89-92FADEEBA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A580E3-F96D-5CBB-9E37-CEA4C1C565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 marL="0" indent="0">
              <a:buNone/>
              <a:defRPr sz="2040"/>
            </a:lvl1pPr>
            <a:lvl2pPr marL="291455" indent="0">
              <a:buNone/>
              <a:defRPr sz="1785"/>
            </a:lvl2pPr>
            <a:lvl3pPr marL="582909" indent="0">
              <a:buNone/>
              <a:defRPr sz="1530"/>
            </a:lvl3pPr>
            <a:lvl4pPr marL="874364" indent="0">
              <a:buNone/>
              <a:defRPr sz="1275"/>
            </a:lvl4pPr>
            <a:lvl5pPr marL="1165819" indent="0">
              <a:buNone/>
              <a:defRPr sz="1275"/>
            </a:lvl5pPr>
            <a:lvl6pPr marL="1457274" indent="0">
              <a:buNone/>
              <a:defRPr sz="1275"/>
            </a:lvl6pPr>
            <a:lvl7pPr marL="1748728" indent="0">
              <a:buNone/>
              <a:defRPr sz="1275"/>
            </a:lvl7pPr>
            <a:lvl8pPr marL="2040183" indent="0">
              <a:buNone/>
              <a:defRPr sz="1275"/>
            </a:lvl8pPr>
            <a:lvl9pPr marL="2331638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B6D1C3-1A1A-D786-60D5-DB8165622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75235-9C16-1EE0-D37D-C3844402D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3B79D-A79B-7561-8D45-06C0EA95A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424C2-D122-D40F-CBA9-F8FC2CCD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4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E084F-0B84-BF22-247F-699D46ABA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21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4FFD2-36FD-6DC8-9FAC-9D213BD2C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4E83F-0985-2073-5BFF-C53B72B688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743756-5B6F-4F3A-9267-204FCFF47F4A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3FC6-0CDA-8104-81B6-09AD137AC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D773-8D15-8542-1EA4-B9C358389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1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09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27" indent="-145727" algn="l" defTabSz="582909" rtl="0" eaLnBrk="1" latinLnBrk="0" hangingPunct="1">
        <a:lnSpc>
          <a:spcPct val="90000"/>
        </a:lnSpc>
        <a:spcBef>
          <a:spcPts val="637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82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37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09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31154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60300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89445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185910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477365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91455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2pPr>
      <a:lvl3pPr marL="58290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3pPr>
      <a:lvl4pPr marL="87436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16581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45727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74872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040183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33163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2">
            <a:extLst>
              <a:ext uri="{FF2B5EF4-FFF2-40B4-BE49-F238E27FC236}">
                <a16:creationId xmlns:a16="http://schemas.microsoft.com/office/drawing/2014/main" id="{43C6BDE5-FF36-21ED-2E43-B1440BF1AD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9100" y="93726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D4F9F13-4D1E-B1C7-D406-B53707AEAE5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09A43B-B2CE-0F8C-7158-CF780AAA9746}"/>
              </a:ext>
            </a:extLst>
          </p:cNvPr>
          <p:cNvSpPr txBox="1"/>
          <p:nvPr/>
        </p:nvSpPr>
        <p:spPr>
          <a:xfrm>
            <a:off x="419100" y="301685"/>
            <a:ext cx="69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PRIME FACTORIZATION CHART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0B102836-BC88-01B0-FA62-A9D002C4A4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381004"/>
                  </p:ext>
                </p:extLst>
              </p:nvPr>
            </p:nvGraphicFramePr>
            <p:xfrm>
              <a:off x="457200" y="1111171"/>
              <a:ext cx="6858000" cy="813705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36747">
                      <a:extLst>
                        <a:ext uri="{9D8B030D-6E8A-4147-A177-3AD203B41FA5}">
                          <a16:colId xmlns:a16="http://schemas.microsoft.com/office/drawing/2014/main" val="1313548899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673632572"/>
                        </a:ext>
                      </a:extLst>
                    </a:gridCol>
                    <a:gridCol w="436747">
                      <a:extLst>
                        <a:ext uri="{9D8B030D-6E8A-4147-A177-3AD203B41FA5}">
                          <a16:colId xmlns:a16="http://schemas.microsoft.com/office/drawing/2014/main" val="142606936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45674543"/>
                        </a:ext>
                      </a:extLst>
                    </a:gridCol>
                    <a:gridCol w="436747">
                      <a:extLst>
                        <a:ext uri="{9D8B030D-6E8A-4147-A177-3AD203B41FA5}">
                          <a16:colId xmlns:a16="http://schemas.microsoft.com/office/drawing/2014/main" val="3993862267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1607671369"/>
                        </a:ext>
                      </a:extLst>
                    </a:gridCol>
                    <a:gridCol w="436747">
                      <a:extLst>
                        <a:ext uri="{9D8B030D-6E8A-4147-A177-3AD203B41FA5}">
                          <a16:colId xmlns:a16="http://schemas.microsoft.com/office/drawing/2014/main" val="419256665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2021484764"/>
                        </a:ext>
                      </a:extLst>
                    </a:gridCol>
                  </a:tblGrid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∙19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636488816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US" sz="18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13 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 ∙11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72553832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∙3∙13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04591681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 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55628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80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∙5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87011974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2∙3 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81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69876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57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19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∙41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229545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33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510869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84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∙3∙7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355872330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2∙5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5∙17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792513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800" b="0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2∙43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8437967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87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3∙29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088282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63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∙11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9503381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119163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∙5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57728146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7∙13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0474344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92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∙23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6159376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8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3∙31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4372139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69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23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94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2∙47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4889243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5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5∙19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94329828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21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7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23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∙3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424170651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72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832679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2∙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5450889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 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</m:t>
                              </m:r>
                            </m:oMath>
                          </a14:m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37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∙11</m:t>
                                </m:r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46921870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50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 </m:t>
                              </m:r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US" sz="18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3∙5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100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90261331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0B102836-BC88-01B0-FA62-A9D002C4A4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381004"/>
                  </p:ext>
                </p:extLst>
              </p:nvPr>
            </p:nvGraphicFramePr>
            <p:xfrm>
              <a:off x="457200" y="1111171"/>
              <a:ext cx="6858000" cy="813705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436747">
                      <a:extLst>
                        <a:ext uri="{9D8B030D-6E8A-4147-A177-3AD203B41FA5}">
                          <a16:colId xmlns:a16="http://schemas.microsoft.com/office/drawing/2014/main" val="1313548899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673632572"/>
                        </a:ext>
                      </a:extLst>
                    </a:gridCol>
                    <a:gridCol w="436747">
                      <a:extLst>
                        <a:ext uri="{9D8B030D-6E8A-4147-A177-3AD203B41FA5}">
                          <a16:colId xmlns:a16="http://schemas.microsoft.com/office/drawing/2014/main" val="142606936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45674543"/>
                        </a:ext>
                      </a:extLst>
                    </a:gridCol>
                    <a:gridCol w="436747">
                      <a:extLst>
                        <a:ext uri="{9D8B030D-6E8A-4147-A177-3AD203B41FA5}">
                          <a16:colId xmlns:a16="http://schemas.microsoft.com/office/drawing/2014/main" val="3993862267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1607671369"/>
                        </a:ext>
                      </a:extLst>
                    </a:gridCol>
                    <a:gridCol w="436747">
                      <a:extLst>
                        <a:ext uri="{9D8B030D-6E8A-4147-A177-3AD203B41FA5}">
                          <a16:colId xmlns:a16="http://schemas.microsoft.com/office/drawing/2014/main" val="419256665"/>
                        </a:ext>
                      </a:extLst>
                    </a:gridCol>
                    <a:gridCol w="1277753">
                      <a:extLst>
                        <a:ext uri="{9D8B030D-6E8A-4147-A177-3AD203B41FA5}">
                          <a16:colId xmlns:a16="http://schemas.microsoft.com/office/drawing/2014/main" val="2021484764"/>
                        </a:ext>
                      </a:extLst>
                    </a:gridCol>
                  </a:tblGrid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8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8868" r="-269048" b="-2458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8868" r="-135238" b="-24584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8868" r="-1429" b="-245849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6488816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16667" r="-269048" b="-23129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16667" r="-135238" b="-23129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16667" r="-1429" b="-23129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2553832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220755" r="-269048" b="-22566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220755" r="-1429" b="-22566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591681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314815" r="-405263" b="-2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29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314815" r="-135238" b="-21148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955628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422642" r="-269048" b="-20547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422642" r="-135238" b="-20547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80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422642" r="-1429" b="-20547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7011974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512963" r="-405263" b="-19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582909" rtl="0" eaLnBrk="1" latinLnBrk="0" hangingPunct="1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0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a:t>31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512963" r="-135238" b="-19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81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512963" r="-1429" b="-191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69876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624528" r="-269048" b="-18528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57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624528" r="-135238" b="-18528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624528" r="-1429" b="-18528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2954520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711111" r="-405263" b="-171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33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711111" r="-269048" b="-171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711111" r="-135238" b="-17185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510869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826415" r="-405263" b="-165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826415" r="-269048" b="-165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84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826415" r="-1429" b="-16509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55872330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926415" r="-405263" b="-155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926415" r="-269048" b="-155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926415" r="-135238" b="-15509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926415" r="-1429" b="-15509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925135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007407" r="-269048" b="-14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007407" r="-1429" b="-142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37967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1128302" r="-405263" b="-13490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128302" r="-135238" b="-13490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87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128302" r="-1429" b="-13490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882823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205556" r="-269048" b="-122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63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205556" r="-135238" b="-122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205556" r="-1429" b="-12240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5033816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1330189" r="-405263" b="-11471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39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330189" r="-269048" b="-11471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330189" r="-135238" b="-11471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89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3119163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1403704" r="-405263" b="-10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403704" r="-269048" b="-10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65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403704" r="-135238" b="-102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403704" r="-1429" b="-10259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7728146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1532075" r="-405263" b="-9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532075" r="-135238" b="-9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532075" r="-1429" b="-9452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4743444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632075" r="-269048" b="-8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92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632075" r="-1429" b="-8452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6159376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1700000" r="-405263" b="-7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68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700000" r="-135238" b="-7296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700000" r="-1429" b="-7296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3721392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19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833962" r="-269048" b="-643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69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833962" r="-135238" b="-643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94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833962" r="-1429" b="-6433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8892439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1898148" r="-405263" b="-531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1898148" r="-269048" b="-531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70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1898148" r="-135238" b="-5314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1898148" r="-1429" b="-5314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3298283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21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2035849" r="-405263" b="-4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46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2035849" r="-269048" b="-441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71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71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96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2035849" r="-1429" b="-4415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170651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22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2096296" r="-405263" b="-3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72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2096296" r="-135238" b="-3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97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97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8326797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2237736" r="-269048" b="-239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73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73</a:t>
                          </a:r>
                        </a:p>
                      </a:txBody>
                      <a:tcPr marL="0" marR="0" marT="0" marB="0" anchor="ctr">
                        <a:solidFill>
                          <a:schemeClr val="bg2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98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2237736" r="-1429" b="-2396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54508891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2294444" r="-405263" b="-1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49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2294444" r="-269048" b="-1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74</a:t>
                          </a:r>
                          <a:endParaRPr lang="en-US" sz="1800" kern="140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2294444" r="-135238" b="-1351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99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2294444" r="-1429" b="-1351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69218708"/>
                      </a:ext>
                    </a:extLst>
                  </a:tr>
                  <a:tr h="325482"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25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5407" t="-2439623" r="-405263" b="-377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50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169048" t="-2439623" r="-269048" b="-377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75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302857" t="-2439623" r="-135238" b="-377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R="0" indent="0" algn="ctr" rtl="0">
                            <a:lnSpc>
                              <a:spcPct val="119000"/>
                            </a:lnSpc>
                            <a:spcAft>
                              <a:spcPts val="600"/>
                            </a:spcAft>
                            <a:buNone/>
                          </a:pPr>
                          <a:r>
                            <a:rPr lang="en-US" sz="1800" b="1" kern="1400" dirty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Century Gothic" panose="020B0502020202020204" pitchFamily="34" charset="0"/>
                            </a:rPr>
                            <a:t>100</a:t>
                          </a:r>
                          <a:endParaRPr lang="en-US" sz="1800" kern="140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Century Gothic" panose="020B0502020202020204" pitchFamily="34" charset="0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>
                        <a:blipFill>
                          <a:blip r:embed="rId5"/>
                          <a:stretch>
                            <a:fillRect l="-436667" t="-2439623" r="-1429" b="-377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261331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3F900295-843B-3F73-9590-5CF0DEC32D46}"/>
              </a:ext>
            </a:extLst>
          </p:cNvPr>
          <p:cNvSpPr txBox="1"/>
          <p:nvPr/>
        </p:nvSpPr>
        <p:spPr>
          <a:xfrm>
            <a:off x="1943100" y="691039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Century Gothic" panose="020B0502020202020204" pitchFamily="34" charset="0"/>
              </a:rPr>
              <a:t>1-100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295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357</Words>
  <Application>Microsoft Office PowerPoint</Application>
  <PresentationFormat>Custom</PresentationFormat>
  <Paragraphs>202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2025-05-12T15:59:06Z</dcterms:created>
  <dcterms:modified xsi:type="dcterms:W3CDTF">2025-05-14T02:22:50Z</dcterms:modified>
</cp:coreProperties>
</file>