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24BCFE-5F08-4598-84F9-8DF2E1E23E0D}" v="445" dt="2025-05-12T18:05:11.7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 showGuides="1">
      <p:cViewPr>
        <p:scale>
          <a:sx n="120" d="100"/>
          <a:sy n="120" d="100"/>
        </p:scale>
        <p:origin x="1182" y="-27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124BCFE-5F08-4598-84F9-8DF2E1E23E0D}"/>
    <pc:docChg chg="undo custSel modSld">
      <pc:chgData name="Sarah Carter" userId="4b4e2a7e9c42e1b2" providerId="LiveId" clId="{1124BCFE-5F08-4598-84F9-8DF2E1E23E0D}" dt="2025-05-12T18:05:11.771" v="2001"/>
      <pc:docMkLst>
        <pc:docMk/>
      </pc:docMkLst>
      <pc:sldChg chg="modSp mod">
        <pc:chgData name="Sarah Carter" userId="4b4e2a7e9c42e1b2" providerId="LiveId" clId="{1124BCFE-5F08-4598-84F9-8DF2E1E23E0D}" dt="2025-05-12T18:05:11.771" v="2001"/>
        <pc:sldMkLst>
          <pc:docMk/>
          <pc:sldMk cId="2936295799" sldId="256"/>
        </pc:sldMkLst>
        <pc:spChg chg="mod">
          <ac:chgData name="Sarah Carter" userId="4b4e2a7e9c42e1b2" providerId="LiveId" clId="{1124BCFE-5F08-4598-84F9-8DF2E1E23E0D}" dt="2025-05-12T17:13:02.379" v="1483" actId="20577"/>
          <ac:spMkLst>
            <pc:docMk/>
            <pc:sldMk cId="2936295799" sldId="256"/>
            <ac:spMk id="9" creationId="{3F900295-843B-3F73-9590-5CF0DEC32D46}"/>
          </ac:spMkLst>
        </pc:spChg>
        <pc:graphicFrameChg chg="mod modGraphic">
          <ac:chgData name="Sarah Carter" userId="4b4e2a7e9c42e1b2" providerId="LiveId" clId="{1124BCFE-5F08-4598-84F9-8DF2E1E23E0D}" dt="2025-05-12T18:05:11.771" v="2001"/>
          <ac:graphicFrameMkLst>
            <pc:docMk/>
            <pc:sldMk cId="2936295799" sldId="256"/>
            <ac:graphicFrameMk id="7" creationId="{0B102836-BC88-01B0-FA62-A9D002C4A42F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A76B4-D3CE-9BBC-10EF-21B27585DE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2"/>
            <a:ext cx="5829300" cy="3501814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E5ECBC-73C3-4918-236D-3098DE3051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55" indent="0" algn="ctr">
              <a:buNone/>
              <a:defRPr sz="1275"/>
            </a:lvl2pPr>
            <a:lvl3pPr marL="582909" indent="0" algn="ctr">
              <a:buNone/>
              <a:defRPr sz="1147"/>
            </a:lvl3pPr>
            <a:lvl4pPr marL="874364" indent="0" algn="ctr">
              <a:buNone/>
              <a:defRPr sz="1020"/>
            </a:lvl4pPr>
            <a:lvl5pPr marL="1165819" indent="0" algn="ctr">
              <a:buNone/>
              <a:defRPr sz="1020"/>
            </a:lvl5pPr>
            <a:lvl6pPr marL="1457274" indent="0" algn="ctr">
              <a:buNone/>
              <a:defRPr sz="1020"/>
            </a:lvl6pPr>
            <a:lvl7pPr marL="1748728" indent="0" algn="ctr">
              <a:buNone/>
              <a:defRPr sz="1020"/>
            </a:lvl7pPr>
            <a:lvl8pPr marL="2040183" indent="0" algn="ctr">
              <a:buNone/>
              <a:defRPr sz="1020"/>
            </a:lvl8pPr>
            <a:lvl9pPr marL="2331638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F251C-9440-7CB9-B9C6-D4B362107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15BA9F-86B0-CD90-3B66-663F27A3F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164C0-D5F9-3CE2-D83D-E34BFD197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189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39DC2-F73B-9647-0701-B6099CD10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1C0365-E30B-0744-8CC5-AEC258E2A4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851EBC-1B8F-A763-0AB0-799661CAB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FED7C6-C19F-3F8A-8275-5730022CF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2E8209-F1FF-4728-DD43-E6996E692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30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DD3383-9D36-8674-D5AE-D2C98FB378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5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D66BB3-97FE-88DA-A7B5-3124EA01F9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2" y="535517"/>
            <a:ext cx="4930617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A8B65-1B47-8027-5F29-2A3E7DF4B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6DB94-37F9-9DB0-25A1-D0E3991C1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4D483-F0AB-55B6-D228-88F0EA608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14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9D33D-7BDC-C5C0-B76E-E83F2A0D9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C3260-5913-5B8D-3BDD-EB04951B2B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9936A-CB03-2267-2F33-C722C9604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B0EFF-420E-625D-496D-D885A95D7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E6404-3492-E54A-C49C-56F634141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880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9F189-F9DB-C45A-A8F7-A95EDF106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48AFFA-BF33-9D83-C00E-F9E4D0006B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5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09" indent="0">
              <a:buNone/>
              <a:defRPr sz="1147">
                <a:solidFill>
                  <a:schemeClr val="tx1">
                    <a:tint val="82000"/>
                  </a:schemeClr>
                </a:solidFill>
              </a:defRPr>
            </a:lvl3pPr>
            <a:lvl4pPr marL="874364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19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274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28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183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638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BA6E4-9D1F-4E85-1AF2-475CE8E88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56F909-B71D-832A-02F1-EA3A4FBD8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349D6-6261-5ECD-304F-953725B19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962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8CCE5-7971-B4B1-007F-C0542CCF3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0C3236-2CAF-B71F-52E5-80C70FCE3D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6B41C6-0011-53EB-6BEA-86D88381DB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69806B-4BCD-08ED-C368-13A89AE1E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595311-F93F-D1A2-8354-BDE747604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B77A4C-8850-5273-7E82-DA99DAD92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221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35293-1ACF-F9C7-AE39-91ACA758E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21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A6E6F5-35C5-8475-077B-56A4A6A3F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55" indent="0">
              <a:buNone/>
              <a:defRPr sz="1275" b="1"/>
            </a:lvl2pPr>
            <a:lvl3pPr marL="582909" indent="0">
              <a:buNone/>
              <a:defRPr sz="1147" b="1"/>
            </a:lvl3pPr>
            <a:lvl4pPr marL="874364" indent="0">
              <a:buNone/>
              <a:defRPr sz="1020" b="1"/>
            </a:lvl4pPr>
            <a:lvl5pPr marL="1165819" indent="0">
              <a:buNone/>
              <a:defRPr sz="1020" b="1"/>
            </a:lvl5pPr>
            <a:lvl6pPr marL="1457274" indent="0">
              <a:buNone/>
              <a:defRPr sz="1020" b="1"/>
            </a:lvl6pPr>
            <a:lvl7pPr marL="1748728" indent="0">
              <a:buNone/>
              <a:defRPr sz="1020" b="1"/>
            </a:lvl7pPr>
            <a:lvl8pPr marL="2040183" indent="0">
              <a:buNone/>
              <a:defRPr sz="1020" b="1"/>
            </a:lvl8pPr>
            <a:lvl9pPr marL="2331638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564AD0-870D-6930-8CD8-9279644015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54ACFE-1C2B-7BC2-8622-6074ED5826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55" indent="0">
              <a:buNone/>
              <a:defRPr sz="1275" b="1"/>
            </a:lvl2pPr>
            <a:lvl3pPr marL="582909" indent="0">
              <a:buNone/>
              <a:defRPr sz="1147" b="1"/>
            </a:lvl3pPr>
            <a:lvl4pPr marL="874364" indent="0">
              <a:buNone/>
              <a:defRPr sz="1020" b="1"/>
            </a:lvl4pPr>
            <a:lvl5pPr marL="1165819" indent="0">
              <a:buNone/>
              <a:defRPr sz="1020" b="1"/>
            </a:lvl5pPr>
            <a:lvl6pPr marL="1457274" indent="0">
              <a:buNone/>
              <a:defRPr sz="1020" b="1"/>
            </a:lvl6pPr>
            <a:lvl7pPr marL="1748728" indent="0">
              <a:buNone/>
              <a:defRPr sz="1020" b="1"/>
            </a:lvl7pPr>
            <a:lvl8pPr marL="2040183" indent="0">
              <a:buNone/>
              <a:defRPr sz="1020" b="1"/>
            </a:lvl8pPr>
            <a:lvl9pPr marL="2331638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2762EA-B2DD-93FE-89C5-C9DA120608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7A10D6-6494-B93B-2A11-D19E654F5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50E8E0-6BCE-4E21-C5AC-55A91F5AA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7B3483-AB80-1033-A9AD-812C44AA4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362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64629-6038-2A4A-E456-6BA67692B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E28AF9-0A0D-38D3-3787-F47BDFE9B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CDDFB7-0495-5A7F-5A23-89401C8E4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C49514-B7D7-3048-4CD0-485E6C937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162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87AF8F-558A-A886-99CD-6657DA3FE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BB1B05-36AE-2B6D-37F7-FB4B02423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113D7E-DC89-AC75-2640-100B70871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90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307BC-CE4C-07BA-FD44-6E9E1FF53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FDDC9F-F0C7-AB3C-BCA0-E4E1A7266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4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109BB2-C752-5839-B26C-28C0A0FC73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5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55" indent="0">
              <a:buNone/>
              <a:defRPr sz="892"/>
            </a:lvl2pPr>
            <a:lvl3pPr marL="582909" indent="0">
              <a:buNone/>
              <a:defRPr sz="765"/>
            </a:lvl3pPr>
            <a:lvl4pPr marL="874364" indent="0">
              <a:buNone/>
              <a:defRPr sz="637"/>
            </a:lvl4pPr>
            <a:lvl5pPr marL="1165819" indent="0">
              <a:buNone/>
              <a:defRPr sz="637"/>
            </a:lvl5pPr>
            <a:lvl6pPr marL="1457274" indent="0">
              <a:buNone/>
              <a:defRPr sz="637"/>
            </a:lvl6pPr>
            <a:lvl7pPr marL="1748728" indent="0">
              <a:buNone/>
              <a:defRPr sz="637"/>
            </a:lvl7pPr>
            <a:lvl8pPr marL="2040183" indent="0">
              <a:buNone/>
              <a:defRPr sz="637"/>
            </a:lvl8pPr>
            <a:lvl9pPr marL="2331638" indent="0">
              <a:buNone/>
              <a:defRPr sz="63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71AB0A-2842-7B86-62E5-99EFCB05E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C3B349-CBE0-397F-AE51-4679C3602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2FDA85-E71C-2DAA-77F4-407B34EF3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8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2A80C-7E20-2AB1-8B89-92FADEEBA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A580E3-F96D-5CBB-9E37-CEA4C1C565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4"/>
          </a:xfrm>
        </p:spPr>
        <p:txBody>
          <a:bodyPr/>
          <a:lstStyle>
            <a:lvl1pPr marL="0" indent="0">
              <a:buNone/>
              <a:defRPr sz="2040"/>
            </a:lvl1pPr>
            <a:lvl2pPr marL="291455" indent="0">
              <a:buNone/>
              <a:defRPr sz="1785"/>
            </a:lvl2pPr>
            <a:lvl3pPr marL="582909" indent="0">
              <a:buNone/>
              <a:defRPr sz="1530"/>
            </a:lvl3pPr>
            <a:lvl4pPr marL="874364" indent="0">
              <a:buNone/>
              <a:defRPr sz="1275"/>
            </a:lvl4pPr>
            <a:lvl5pPr marL="1165819" indent="0">
              <a:buNone/>
              <a:defRPr sz="1275"/>
            </a:lvl5pPr>
            <a:lvl6pPr marL="1457274" indent="0">
              <a:buNone/>
              <a:defRPr sz="1275"/>
            </a:lvl6pPr>
            <a:lvl7pPr marL="1748728" indent="0">
              <a:buNone/>
              <a:defRPr sz="1275"/>
            </a:lvl7pPr>
            <a:lvl8pPr marL="2040183" indent="0">
              <a:buNone/>
              <a:defRPr sz="1275"/>
            </a:lvl8pPr>
            <a:lvl9pPr marL="2331638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B6D1C3-1A1A-D786-60D5-DB8165622B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5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55" indent="0">
              <a:buNone/>
              <a:defRPr sz="892"/>
            </a:lvl2pPr>
            <a:lvl3pPr marL="582909" indent="0">
              <a:buNone/>
              <a:defRPr sz="765"/>
            </a:lvl3pPr>
            <a:lvl4pPr marL="874364" indent="0">
              <a:buNone/>
              <a:defRPr sz="637"/>
            </a:lvl4pPr>
            <a:lvl5pPr marL="1165819" indent="0">
              <a:buNone/>
              <a:defRPr sz="637"/>
            </a:lvl5pPr>
            <a:lvl6pPr marL="1457274" indent="0">
              <a:buNone/>
              <a:defRPr sz="637"/>
            </a:lvl6pPr>
            <a:lvl7pPr marL="1748728" indent="0">
              <a:buNone/>
              <a:defRPr sz="637"/>
            </a:lvl7pPr>
            <a:lvl8pPr marL="2040183" indent="0">
              <a:buNone/>
              <a:defRPr sz="637"/>
            </a:lvl8pPr>
            <a:lvl9pPr marL="2331638" indent="0">
              <a:buNone/>
              <a:defRPr sz="63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875235-9C16-1EE0-D37D-C3844402D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43B79D-A79B-7561-8D45-06C0EA95A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3424C2-D122-D40F-CBA9-F8FC2CCD2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4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AE084F-0B84-BF22-247F-699D46ABA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21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B4FFD2-36FD-6DC8-9FAC-9D213BD2C6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84E83F-0985-2073-5BFF-C53B72B688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C33FC6-0CDA-8104-81B6-09AD137AC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3D773-8D15-8542-1EA4-B9C3583898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310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09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27" indent="-145727" algn="l" defTabSz="582909" rtl="0" eaLnBrk="1" latinLnBrk="0" hangingPunct="1">
        <a:lnSpc>
          <a:spcPct val="90000"/>
        </a:lnSpc>
        <a:spcBef>
          <a:spcPts val="637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82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37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091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4pPr>
      <a:lvl5pPr marL="1311546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5pPr>
      <a:lvl6pPr marL="1603001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6pPr>
      <a:lvl7pPr marL="1894456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7pPr>
      <a:lvl8pPr marL="2185910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8pPr>
      <a:lvl9pPr marL="2477365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1pPr>
      <a:lvl2pPr marL="291455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2pPr>
      <a:lvl3pPr marL="582909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3pPr>
      <a:lvl4pPr marL="874364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4pPr>
      <a:lvl5pPr marL="1165819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5pPr>
      <a:lvl6pPr marL="1457274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6pPr>
      <a:lvl7pPr marL="1748728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7pPr>
      <a:lvl8pPr marL="2040183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8pPr>
      <a:lvl9pPr marL="2331638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2">
            <a:extLst>
              <a:ext uri="{FF2B5EF4-FFF2-40B4-BE49-F238E27FC236}">
                <a16:creationId xmlns:a16="http://schemas.microsoft.com/office/drawing/2014/main" id="{43C6BDE5-FF36-21ED-2E43-B1440BF1AD8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9100" y="93726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5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D4F9F13-4D1E-B1C7-D406-B53707AEAE5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09A43B-B2CE-0F8C-7158-CF780AAA9746}"/>
              </a:ext>
            </a:extLst>
          </p:cNvPr>
          <p:cNvSpPr txBox="1"/>
          <p:nvPr/>
        </p:nvSpPr>
        <p:spPr>
          <a:xfrm>
            <a:off x="419100" y="301685"/>
            <a:ext cx="6936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PRIME FACTORIZATION CHART</a:t>
            </a:r>
            <a:endParaRPr lang="en-US" sz="2000" dirty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0B102836-BC88-01B0-FA62-A9D002C4A42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1642524"/>
                  </p:ext>
                </p:extLst>
              </p:nvPr>
            </p:nvGraphicFramePr>
            <p:xfrm>
              <a:off x="474274" y="1111171"/>
              <a:ext cx="6823853" cy="813705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46888">
                      <a:extLst>
                        <a:ext uri="{9D8B030D-6E8A-4147-A177-3AD203B41FA5}">
                          <a16:colId xmlns:a16="http://schemas.microsoft.com/office/drawing/2014/main" val="1313548899"/>
                        </a:ext>
                      </a:extLst>
                    </a:gridCol>
                    <a:gridCol w="593017">
                      <a:extLst>
                        <a:ext uri="{9D8B030D-6E8A-4147-A177-3AD203B41FA5}">
                          <a16:colId xmlns:a16="http://schemas.microsoft.com/office/drawing/2014/main" val="673632572"/>
                        </a:ext>
                      </a:extLst>
                    </a:gridCol>
                    <a:gridCol w="246888">
                      <a:extLst>
                        <a:ext uri="{9D8B030D-6E8A-4147-A177-3AD203B41FA5}">
                          <a16:colId xmlns:a16="http://schemas.microsoft.com/office/drawing/2014/main" val="142606936"/>
                        </a:ext>
                      </a:extLst>
                    </a:gridCol>
                    <a:gridCol w="593017">
                      <a:extLst>
                        <a:ext uri="{9D8B030D-6E8A-4147-A177-3AD203B41FA5}">
                          <a16:colId xmlns:a16="http://schemas.microsoft.com/office/drawing/2014/main" val="45674543"/>
                        </a:ext>
                      </a:extLst>
                    </a:gridCol>
                    <a:gridCol w="246888">
                      <a:extLst>
                        <a:ext uri="{9D8B030D-6E8A-4147-A177-3AD203B41FA5}">
                          <a16:colId xmlns:a16="http://schemas.microsoft.com/office/drawing/2014/main" val="3993862267"/>
                        </a:ext>
                      </a:extLst>
                    </a:gridCol>
                    <a:gridCol w="593017">
                      <a:extLst>
                        <a:ext uri="{9D8B030D-6E8A-4147-A177-3AD203B41FA5}">
                          <a16:colId xmlns:a16="http://schemas.microsoft.com/office/drawing/2014/main" val="1607671369"/>
                        </a:ext>
                      </a:extLst>
                    </a:gridCol>
                    <a:gridCol w="246888">
                      <a:extLst>
                        <a:ext uri="{9D8B030D-6E8A-4147-A177-3AD203B41FA5}">
                          <a16:colId xmlns:a16="http://schemas.microsoft.com/office/drawing/2014/main" val="419256665"/>
                        </a:ext>
                      </a:extLst>
                    </a:gridCol>
                    <a:gridCol w="593017">
                      <a:extLst>
                        <a:ext uri="{9D8B030D-6E8A-4147-A177-3AD203B41FA5}">
                          <a16:colId xmlns:a16="http://schemas.microsoft.com/office/drawing/2014/main" val="2021484764"/>
                        </a:ext>
                      </a:extLst>
                    </a:gridCol>
                    <a:gridCol w="246888">
                      <a:extLst>
                        <a:ext uri="{9D8B030D-6E8A-4147-A177-3AD203B41FA5}">
                          <a16:colId xmlns:a16="http://schemas.microsoft.com/office/drawing/2014/main" val="3526228836"/>
                        </a:ext>
                      </a:extLst>
                    </a:gridCol>
                    <a:gridCol w="593017">
                      <a:extLst>
                        <a:ext uri="{9D8B030D-6E8A-4147-A177-3AD203B41FA5}">
                          <a16:colId xmlns:a16="http://schemas.microsoft.com/office/drawing/2014/main" val="2525919659"/>
                        </a:ext>
                      </a:extLst>
                    </a:gridCol>
                    <a:gridCol w="246888">
                      <a:extLst>
                        <a:ext uri="{9D8B030D-6E8A-4147-A177-3AD203B41FA5}">
                          <a16:colId xmlns:a16="http://schemas.microsoft.com/office/drawing/2014/main" val="3045642951"/>
                        </a:ext>
                      </a:extLst>
                    </a:gridCol>
                    <a:gridCol w="640080">
                      <a:extLst>
                        <a:ext uri="{9D8B030D-6E8A-4147-A177-3AD203B41FA5}">
                          <a16:colId xmlns:a16="http://schemas.microsoft.com/office/drawing/2014/main" val="2811311285"/>
                        </a:ext>
                      </a:extLst>
                    </a:gridCol>
                    <a:gridCol w="246888">
                      <a:extLst>
                        <a:ext uri="{9D8B030D-6E8A-4147-A177-3AD203B41FA5}">
                          <a16:colId xmlns:a16="http://schemas.microsoft.com/office/drawing/2014/main" val="1472099879"/>
                        </a:ext>
                      </a:extLst>
                    </a:gridCol>
                    <a:gridCol w="621792">
                      <a:extLst>
                        <a:ext uri="{9D8B030D-6E8A-4147-A177-3AD203B41FA5}">
                          <a16:colId xmlns:a16="http://schemas.microsoft.com/office/drawing/2014/main" val="636045072"/>
                        </a:ext>
                      </a:extLst>
                    </a:gridCol>
                    <a:gridCol w="246888">
                      <a:extLst>
                        <a:ext uri="{9D8B030D-6E8A-4147-A177-3AD203B41FA5}">
                          <a16:colId xmlns:a16="http://schemas.microsoft.com/office/drawing/2014/main" val="1250101178"/>
                        </a:ext>
                      </a:extLst>
                    </a:gridCol>
                    <a:gridCol w="621792">
                      <a:extLst>
                        <a:ext uri="{9D8B030D-6E8A-4147-A177-3AD203B41FA5}">
                          <a16:colId xmlns:a16="http://schemas.microsoft.com/office/drawing/2014/main" val="334029308"/>
                        </a:ext>
                      </a:extLst>
                    </a:gridCol>
                  </a:tblGrid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26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51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17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76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∙19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101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101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126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· 3</a:t>
                          </a:r>
                          <a:r>
                            <a:rPr lang="en-US" sz="1000" b="0" i="0" u="none" strike="noStrike" baseline="30000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</a:t>
                          </a:r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· 7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151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151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176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i="1" dirty="0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1000" i="1" baseline="30000" dirty="0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4 </m:t>
                                </m:r>
                                <m:r>
                                  <a:rPr lang="en-US" sz="1000" i="1" dirty="0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· 11</m:t>
                                </m:r>
                              </m:oMath>
                            </m:oMathPara>
                          </a14:m>
                          <a:endParaRPr lang="en-US" sz="10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36488816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27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0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52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US" sz="10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13 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77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7 ∙11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102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· 3 · 17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127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127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152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19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177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kern="1200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3 · 59</m:t>
                                </m:r>
                              </m:oMath>
                            </m:oMathPara>
                          </a14:m>
                          <a:endParaRPr lang="en-US" sz="10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25538327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28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53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78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 ∙3∙13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103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103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128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u="none" strike="noStrike" dirty="0" smtClean="0">
                                        <a:solidFill>
                                          <a:srgbClr val="20212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u="none" strike="noStrike" dirty="0" smtClean="0">
                                        <a:solidFill>
                                          <a:srgbClr val="20212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000" b="0" i="1" u="none" strike="noStrike" dirty="0" smtClean="0">
                                        <a:solidFill>
                                          <a:srgbClr val="20212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000" b="0" i="0" u="none" strike="noStrike" dirty="0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153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kern="1200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3</m:t>
                                </m:r>
                                <m:r>
                                  <a:rPr lang="en-US" sz="1000" b="0" i="1" kern="1200" baseline="30000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2 </m:t>
                                </m:r>
                                <m:r>
                                  <a:rPr lang="en-US" sz="1000" b="0" i="1" kern="1200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· 17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178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kern="1200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 · 89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5916815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582909" rtl="0" eaLnBrk="1" latinLnBrk="0" hangingPunct="1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582909" rtl="0" eaLnBrk="1" latinLnBrk="0" hangingPunct="1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0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54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 </m:t>
                                </m:r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79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104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US" sz="1000" b="0" i="0" u="none" strike="noStrike" baseline="30000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 </a:t>
                          </a:r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· 13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129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 · 43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154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7 · 11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179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179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95562869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30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55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80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∙5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105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 · 5 · 7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130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· 5 · 13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155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5 · 31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180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3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5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119743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2∙3 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582909" rtl="0" eaLnBrk="1" latinLnBrk="0" hangingPunct="1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31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582909" rtl="0" eaLnBrk="1" latinLnBrk="0" hangingPunct="1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0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56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81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106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· 53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131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131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156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3 · 13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181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181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69876207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32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0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57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19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82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 ∙41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107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107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132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spc="-4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US" sz="1000" spc="-40" baseline="300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</a:t>
                          </a:r>
                          <a:r>
                            <a:rPr lang="en-US" sz="1000" spc="-4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· 3 · 11</a:t>
                          </a: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157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157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182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7 · 13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29545207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33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58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29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83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108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US" sz="1000" b="0" i="0" u="none" strike="noStrike" baseline="30000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</a:t>
                          </a:r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· 3</a:t>
                          </a:r>
                          <a:r>
                            <a:rPr lang="en-US" sz="1000" b="0" i="0" u="none" strike="noStrike" baseline="30000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  <a:endParaRPr lang="en-US" sz="1000" b="0" i="0" u="none" strike="noStrike" dirty="0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133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 · 19</a:t>
                          </a: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158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79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183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 · 61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5108695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34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59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84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∙3∙7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109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109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134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· 67</a:t>
                          </a: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159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 · 53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184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23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55872330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2∙5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35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60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85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5∙17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110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· 5 · 11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135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  <a:r>
                            <a:rPr lang="en-US" sz="1000" baseline="300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 </a:t>
                          </a:r>
                          <a:r>
                            <a:rPr lang="en-US" sz="10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· 5</a:t>
                          </a: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160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5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5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185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5 · 37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7925135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36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en-US" sz="10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p>
                                    <m:r>
                                      <a:rPr lang="en-US" sz="10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0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61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86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2∙43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111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 · 37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136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US" sz="1000" baseline="300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 </a:t>
                          </a:r>
                          <a:r>
                            <a:rPr lang="en-US" sz="10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· 17</a:t>
                          </a: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161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7 · 23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186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3 ·31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43796732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37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62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87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3∙29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112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US" sz="1000" b="0" i="0" u="none" strike="noStrike" baseline="30000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 </a:t>
                          </a:r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· 7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137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137</a:t>
                          </a:r>
                        </a:p>
                      </a:txBody>
                      <a:tcPr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162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3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4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187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11 · 17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08828232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38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63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88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∙11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113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113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138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3 · 23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163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163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188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47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50338169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39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64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89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114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· 3 · 19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139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139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164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41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189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7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31191634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15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40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65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90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2∙</m:t>
                                </m:r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∙5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115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 · 23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140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5 · 7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165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 · 5 · 11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190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5 · 19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77281468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16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41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66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91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7∙13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116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US" sz="1000" b="0" i="0" u="none" strike="noStrike" baseline="30000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</a:t>
                          </a:r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· 29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141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 · 47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166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83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191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191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04743444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17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42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67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92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∙23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117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  <a:r>
                            <a:rPr lang="en-US" sz="1000" b="0" i="0" u="none" strike="noStrike" baseline="30000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</a:t>
                          </a:r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· 13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71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167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167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192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6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961593763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18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en-US" sz="10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e>
                                <m:sup>
                                  <m:r>
                                    <a:rPr lang="en-US" sz="10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43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68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93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3∙31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118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· 59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11 · 13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168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3 · 7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193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193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3721392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19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44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69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23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94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2∙47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 · 17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144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4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3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169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13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194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97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548892439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20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45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70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95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5∙19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120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US" sz="1000" b="0" i="0" u="none" strike="noStrike" baseline="30000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 </a:t>
                          </a:r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· 3 · 5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145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5 · 29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170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5 · 17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195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 · 5 · 13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943298283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21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46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23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71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96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∙3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u="none" strike="noStrike" dirty="0" smtClean="0">
                                        <a:solidFill>
                                          <a:srgbClr val="20212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u="none" strike="noStrike" dirty="0" smtClean="0">
                                        <a:solidFill>
                                          <a:srgbClr val="20212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11</m:t>
                                    </m:r>
                                  </m:e>
                                  <m:sup>
                                    <m:r>
                                      <a:rPr lang="en-US" sz="1000" b="0" i="1" u="none" strike="noStrike" dirty="0" smtClean="0">
                                        <a:solidFill>
                                          <a:srgbClr val="20212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000" b="0" i="0" u="none" strike="noStrike" dirty="0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146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73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171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19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196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7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4241706511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22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47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72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97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97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122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· 61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147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 · 7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172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43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197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197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48326797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23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48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73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98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2∙</m:t>
                                </m:r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7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 · 41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148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37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173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173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198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2· 3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·11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454508891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24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49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7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0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74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99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∙11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124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US" sz="1000" b="0" i="0" u="none" strike="noStrike" baseline="30000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</a:t>
                          </a:r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· 31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149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149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174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3 · 29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199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199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69218708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25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5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50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ea typeface="Cambria Math" panose="02040503050406030204" pitchFamily="18" charset="0"/>
                            </a:rPr>
                            <a:t>2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 </m:t>
                              </m:r>
                              <m:sSup>
                                <m:sSupPr>
                                  <m:ctrlP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5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0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75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∙</m:t>
                                    </m:r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5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100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5</m:t>
                                    </m:r>
                                  </m:e>
                                  <m:sup>
                                    <m:r>
                                      <a:rPr lang="en-US" sz="1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125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b="0" i="1" u="none" strike="noStrike" smtClean="0">
                                        <a:solidFill>
                                          <a:srgbClr val="20212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u="none" strike="noStrike" smtClean="0">
                                        <a:solidFill>
                                          <a:srgbClr val="20212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5</m:t>
                                    </m:r>
                                  </m:e>
                                  <m:sup>
                                    <m:r>
                                      <a:rPr lang="en-US" sz="1000" b="0" i="1" u="none" strike="noStrike" smtClean="0">
                                        <a:solidFill>
                                          <a:srgbClr val="20212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000" b="0" i="0" u="none" strike="noStrike" dirty="0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150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3 · 5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175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5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7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200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5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90261331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0B102836-BC88-01B0-FA62-A9D002C4A42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1642524"/>
                  </p:ext>
                </p:extLst>
              </p:nvPr>
            </p:nvGraphicFramePr>
            <p:xfrm>
              <a:off x="474274" y="1111171"/>
              <a:ext cx="6823853" cy="813705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46888">
                      <a:extLst>
                        <a:ext uri="{9D8B030D-6E8A-4147-A177-3AD203B41FA5}">
                          <a16:colId xmlns:a16="http://schemas.microsoft.com/office/drawing/2014/main" val="1313548899"/>
                        </a:ext>
                      </a:extLst>
                    </a:gridCol>
                    <a:gridCol w="593017">
                      <a:extLst>
                        <a:ext uri="{9D8B030D-6E8A-4147-A177-3AD203B41FA5}">
                          <a16:colId xmlns:a16="http://schemas.microsoft.com/office/drawing/2014/main" val="673632572"/>
                        </a:ext>
                      </a:extLst>
                    </a:gridCol>
                    <a:gridCol w="246888">
                      <a:extLst>
                        <a:ext uri="{9D8B030D-6E8A-4147-A177-3AD203B41FA5}">
                          <a16:colId xmlns:a16="http://schemas.microsoft.com/office/drawing/2014/main" val="142606936"/>
                        </a:ext>
                      </a:extLst>
                    </a:gridCol>
                    <a:gridCol w="593017">
                      <a:extLst>
                        <a:ext uri="{9D8B030D-6E8A-4147-A177-3AD203B41FA5}">
                          <a16:colId xmlns:a16="http://schemas.microsoft.com/office/drawing/2014/main" val="45674543"/>
                        </a:ext>
                      </a:extLst>
                    </a:gridCol>
                    <a:gridCol w="246888">
                      <a:extLst>
                        <a:ext uri="{9D8B030D-6E8A-4147-A177-3AD203B41FA5}">
                          <a16:colId xmlns:a16="http://schemas.microsoft.com/office/drawing/2014/main" val="3993862267"/>
                        </a:ext>
                      </a:extLst>
                    </a:gridCol>
                    <a:gridCol w="593017">
                      <a:extLst>
                        <a:ext uri="{9D8B030D-6E8A-4147-A177-3AD203B41FA5}">
                          <a16:colId xmlns:a16="http://schemas.microsoft.com/office/drawing/2014/main" val="1607671369"/>
                        </a:ext>
                      </a:extLst>
                    </a:gridCol>
                    <a:gridCol w="246888">
                      <a:extLst>
                        <a:ext uri="{9D8B030D-6E8A-4147-A177-3AD203B41FA5}">
                          <a16:colId xmlns:a16="http://schemas.microsoft.com/office/drawing/2014/main" val="419256665"/>
                        </a:ext>
                      </a:extLst>
                    </a:gridCol>
                    <a:gridCol w="593017">
                      <a:extLst>
                        <a:ext uri="{9D8B030D-6E8A-4147-A177-3AD203B41FA5}">
                          <a16:colId xmlns:a16="http://schemas.microsoft.com/office/drawing/2014/main" val="2021484764"/>
                        </a:ext>
                      </a:extLst>
                    </a:gridCol>
                    <a:gridCol w="246888">
                      <a:extLst>
                        <a:ext uri="{9D8B030D-6E8A-4147-A177-3AD203B41FA5}">
                          <a16:colId xmlns:a16="http://schemas.microsoft.com/office/drawing/2014/main" val="3526228836"/>
                        </a:ext>
                      </a:extLst>
                    </a:gridCol>
                    <a:gridCol w="593017">
                      <a:extLst>
                        <a:ext uri="{9D8B030D-6E8A-4147-A177-3AD203B41FA5}">
                          <a16:colId xmlns:a16="http://schemas.microsoft.com/office/drawing/2014/main" val="2525919659"/>
                        </a:ext>
                      </a:extLst>
                    </a:gridCol>
                    <a:gridCol w="246888">
                      <a:extLst>
                        <a:ext uri="{9D8B030D-6E8A-4147-A177-3AD203B41FA5}">
                          <a16:colId xmlns:a16="http://schemas.microsoft.com/office/drawing/2014/main" val="3045642951"/>
                        </a:ext>
                      </a:extLst>
                    </a:gridCol>
                    <a:gridCol w="640080">
                      <a:extLst>
                        <a:ext uri="{9D8B030D-6E8A-4147-A177-3AD203B41FA5}">
                          <a16:colId xmlns:a16="http://schemas.microsoft.com/office/drawing/2014/main" val="2811311285"/>
                        </a:ext>
                      </a:extLst>
                    </a:gridCol>
                    <a:gridCol w="246888">
                      <a:extLst>
                        <a:ext uri="{9D8B030D-6E8A-4147-A177-3AD203B41FA5}">
                          <a16:colId xmlns:a16="http://schemas.microsoft.com/office/drawing/2014/main" val="1472099879"/>
                        </a:ext>
                      </a:extLst>
                    </a:gridCol>
                    <a:gridCol w="621792">
                      <a:extLst>
                        <a:ext uri="{9D8B030D-6E8A-4147-A177-3AD203B41FA5}">
                          <a16:colId xmlns:a16="http://schemas.microsoft.com/office/drawing/2014/main" val="636045072"/>
                        </a:ext>
                      </a:extLst>
                    </a:gridCol>
                    <a:gridCol w="246888">
                      <a:extLst>
                        <a:ext uri="{9D8B030D-6E8A-4147-A177-3AD203B41FA5}">
                          <a16:colId xmlns:a16="http://schemas.microsoft.com/office/drawing/2014/main" val="1250101178"/>
                        </a:ext>
                      </a:extLst>
                    </a:gridCol>
                    <a:gridCol w="621792">
                      <a:extLst>
                        <a:ext uri="{9D8B030D-6E8A-4147-A177-3AD203B41FA5}">
                          <a16:colId xmlns:a16="http://schemas.microsoft.com/office/drawing/2014/main" val="334029308"/>
                        </a:ext>
                      </a:extLst>
                    </a:gridCol>
                  </a:tblGrid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26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85567" t="-1887" r="-873196" b="-24245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51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27835" t="-1887" r="-730928" b="-24245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76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64286" t="-1887" r="-582653" b="-24245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101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101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126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· 3</a:t>
                          </a:r>
                          <a:r>
                            <a:rPr lang="en-US" sz="1000" b="0" i="0" u="none" strike="noStrike" baseline="30000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</a:t>
                          </a:r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· 7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151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151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176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1000000" t="-1887" r="-1961" b="-242452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36488816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27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85567" t="-100000" r="-873196" b="-22796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52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27835" t="-100000" r="-730928" b="-22796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77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64286" t="-100000" r="-582653" b="-22796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102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· 3 · 17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127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127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152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19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177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1000000" t="-100000" r="-1961" b="-227963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25538327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28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85567" t="-203774" r="-873196" b="-22226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53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78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64286" t="-203774" r="-582653" b="-22226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103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103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128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5"/>
                          <a:stretch>
                            <a:fillRect l="-689623" t="-203774" r="-270755" b="-22226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153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859804" t="-203774" r="-142157" b="-22226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178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000000" t="-203774" r="-1961" b="-222264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5916815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299" t="-298148" r="-1015464" b="-20814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582909" rtl="0" eaLnBrk="1" latinLnBrk="0" hangingPunct="1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582909" rtl="0" eaLnBrk="1" latinLnBrk="0" hangingPunct="1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0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54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27835" t="-298148" r="-730928" b="-20814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79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104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US" sz="1000" b="0" i="0" u="none" strike="noStrike" baseline="30000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 </a:t>
                          </a:r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· 13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129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 · 43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154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7 · 11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179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179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95562869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30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85567" t="-405660" r="-873196" b="-20207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55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27835" t="-405660" r="-730928" b="-20207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80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64286" t="-405660" r="-582653" b="-20207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105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 · 5 · 7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130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· 5 · 13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155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5 · 31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180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3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5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119743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299" t="-496296" r="-1015464" b="-188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582909" rtl="0" eaLnBrk="1" latinLnBrk="0" hangingPunct="1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31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582909" rtl="0" eaLnBrk="1" latinLnBrk="0" hangingPunct="1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0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56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27835" t="-496296" r="-730928" b="-188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81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64286" t="-496296" r="-582653" b="-188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106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· 53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131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131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156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3 · 13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181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181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69876207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32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85567" t="-607547" r="-873196" b="-18188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57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27835" t="-607547" r="-730928" b="-18188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82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64286" t="-607547" r="-582653" b="-18188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107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107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132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spc="-4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US" sz="1000" spc="-40" baseline="300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</a:t>
                          </a:r>
                          <a:r>
                            <a:rPr lang="en-US" sz="1000" spc="-4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· 3 · 11</a:t>
                          </a: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157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157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182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7 · 13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29545207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299" t="-694444" r="-1015464" b="-168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33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85567" t="-694444" r="-873196" b="-168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58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27835" t="-694444" r="-730928" b="-168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83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108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US" sz="1000" b="0" i="0" u="none" strike="noStrike" baseline="30000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</a:t>
                          </a:r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· 3</a:t>
                          </a:r>
                          <a:r>
                            <a:rPr lang="en-US" sz="1000" b="0" i="0" u="none" strike="noStrike" baseline="30000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  <a:endParaRPr lang="en-US" sz="1000" b="0" i="0" u="none" strike="noStrike" dirty="0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133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 · 19</a:t>
                          </a: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158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79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183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 · 61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5108695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299" t="-809434" r="-1015464" b="-16169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34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85567" t="-809434" r="-873196" b="-16169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59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84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64286" t="-809434" r="-582653" b="-16169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109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109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134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· 67</a:t>
                          </a: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159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 · 53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184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23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55872330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299" t="-909434" r="-1015464" b="-15169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35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85567" t="-909434" r="-873196" b="-15169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60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27835" t="-909434" r="-730928" b="-15169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85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64286" t="-909434" r="-582653" b="-15169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110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· 5 · 11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135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  <a:r>
                            <a:rPr lang="en-US" sz="1000" baseline="300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 </a:t>
                          </a:r>
                          <a:r>
                            <a:rPr lang="en-US" sz="10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· 5</a:t>
                          </a: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160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5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5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185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5 · 37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7925135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36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85567" t="-990741" r="-873196" b="-138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61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86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64286" t="-990741" r="-582653" b="-138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111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 · 37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136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US" sz="1000" baseline="300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 </a:t>
                          </a:r>
                          <a:r>
                            <a:rPr lang="en-US" sz="10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· 17</a:t>
                          </a: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161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7 · 23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186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3 ·31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43796732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299" t="-1111321" r="-1015464" b="-13150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37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62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27835" t="-1111321" r="-730928" b="-13150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87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64286" t="-1111321" r="-582653" b="-13150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112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US" sz="1000" b="0" i="0" u="none" strike="noStrike" baseline="30000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 </a:t>
                          </a:r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· 7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137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137</a:t>
                          </a:r>
                        </a:p>
                      </a:txBody>
                      <a:tcPr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162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3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4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187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11 · 17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08828232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38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85567" t="-1188889" r="-873196" b="-11907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63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27835" t="-1188889" r="-730928" b="-11907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88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64286" t="-1188889" r="-582653" b="-11907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113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113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138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3 · 23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163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163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188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47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50338169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299" t="-1313208" r="-1015464" b="-11132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39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85567" t="-1313208" r="-873196" b="-11132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64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27835" t="-1313208" r="-730928" b="-11132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89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114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· 3 · 19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139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139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164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41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189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7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31191634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15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299" t="-1387037" r="-1015464" b="-9925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40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85567" t="-1387037" r="-873196" b="-9925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65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27835" t="-1387037" r="-730928" b="-9925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90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64286" t="-1387037" r="-582653" b="-9925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115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 · 23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140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5 · 7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165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 · 5 · 11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190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5 · 19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77281468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16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299" t="-1515094" r="-1015464" b="-9113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41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66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27835" t="-1515094" r="-730928" b="-9113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91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64286" t="-1515094" r="-582653" b="-9113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116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US" sz="1000" b="0" i="0" u="none" strike="noStrike" baseline="30000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</a:t>
                          </a:r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· 29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141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 · 47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166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83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191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191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04743444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17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42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85567" t="-1615094" r="-873196" b="-8113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67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92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64286" t="-1615094" r="-582653" b="-8113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117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  <a:r>
                            <a:rPr lang="en-US" sz="1000" b="0" i="0" u="none" strike="noStrike" baseline="30000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</a:t>
                          </a:r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· 13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71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167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167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192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6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961593763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18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299" t="-1683333" r="-1015464" b="-6962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43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68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27835" t="-1683333" r="-730928" b="-6962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93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64286" t="-1683333" r="-582653" b="-6962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118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· 59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11 · 13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168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3 · 7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193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193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3721392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19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44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85567" t="-1816981" r="-873196" b="-6094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69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27835" t="-1816981" r="-730928" b="-6094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94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64286" t="-1816981" r="-582653" b="-6094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 · 17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144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4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3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169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13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194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97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548892439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20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299" t="-1881481" r="-1015464" b="-498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45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85567" t="-1881481" r="-873196" b="-498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70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27835" t="-1881481" r="-730928" b="-498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95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64286" t="-1881481" r="-582653" b="-498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120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US" sz="1000" b="0" i="0" u="none" strike="noStrike" baseline="30000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 </a:t>
                          </a:r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· 3 · 5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145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5 · 29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170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5 · 17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195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 · 5 · 13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943298283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21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299" t="-2018868" r="-1015464" b="-4075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46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85567" t="-2018868" r="-873196" b="-4075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71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96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64286" t="-2018868" r="-582653" b="-4075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5"/>
                          <a:stretch>
                            <a:fillRect l="-605102" t="-2018868" r="-441837" b="-4075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146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73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171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19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196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7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4241706511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22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299" t="-2079630" r="-1015464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47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72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27835" t="-2079630" r="-730928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97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97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122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· 61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147</a:t>
                          </a:r>
                        </a:p>
                      </a:txBody>
                      <a:tcPr marL="9525" marR="9525" marT="9525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 · 7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172</a:t>
                          </a: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43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197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197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48326797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23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48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85567" t="-2220755" r="-873196" b="-2056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73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98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64286" t="-2220755" r="-582653" b="-2056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 · 41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148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37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173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173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198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2· 3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·11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454508891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24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299" t="-2277778" r="-1015464" b="-101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49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85567" t="-2277778" r="-873196" b="-101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74</a:t>
                          </a:r>
                          <a:endParaRPr lang="en-US" sz="10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27835" t="-2277778" r="-730928" b="-101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99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64286" t="-2277778" r="-582653" b="-101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124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US" sz="1000" b="0" i="0" u="none" strike="noStrike" baseline="30000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</a:t>
                          </a:r>
                          <a:r>
                            <a:rPr lang="en-US" sz="1000" b="0" i="0" u="none" strike="noStrike" dirty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· 31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149</a:t>
                          </a: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149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174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3 · 29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199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199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69218708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25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299" t="-2422642" r="-1015464" b="-3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50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85567" t="-2422642" r="-873196" b="-3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75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27835" t="-2422642" r="-730928" b="-3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0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100</a:t>
                          </a:r>
                          <a:endParaRPr lang="en-US" sz="10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64286" t="-2422642" r="-582653" b="-3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125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5"/>
                          <a:stretch>
                            <a:fillRect l="-605102" t="-2422642" r="-441837" b="-3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150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· 3 · 5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175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5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7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Cambria Math" panose="02040503050406030204" pitchFamily="18" charset="0"/>
                            </a:rPr>
                            <a:t>200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 </a:t>
                          </a:r>
                          <a:r>
                            <a:rPr lang="en-US" sz="1000" b="0" i="0" kern="12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· 5</a:t>
                          </a:r>
                          <a:r>
                            <a:rPr lang="en-US" sz="1000" b="0" i="0" kern="1200" baseline="30000" dirty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</a:t>
                          </a:r>
                          <a:endParaRPr lang="en-US" sz="1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90261331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3F900295-843B-3F73-9590-5CF0DEC32D46}"/>
              </a:ext>
            </a:extLst>
          </p:cNvPr>
          <p:cNvSpPr txBox="1"/>
          <p:nvPr/>
        </p:nvSpPr>
        <p:spPr>
          <a:xfrm>
            <a:off x="1943100" y="691039"/>
            <a:ext cx="3886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Century Gothic" panose="020B0502020202020204" pitchFamily="34" charset="0"/>
              </a:rPr>
              <a:t>1-200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2957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753</Words>
  <Application>Microsoft Office PowerPoint</Application>
  <PresentationFormat>Custom</PresentationFormat>
  <Paragraphs>402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Cambria Math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2025-05-12T15:59:06Z</dcterms:created>
  <dcterms:modified xsi:type="dcterms:W3CDTF">2025-05-12T18:05:20Z</dcterms:modified>
</cp:coreProperties>
</file>