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CEF"/>
    <a:srgbClr val="CAD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8D991F-4C09-4A4B-8098-4FA5B2D7B3FE}" v="3" dt="2025-05-13T13:08:15.3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2436" y="84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A8D991F-4C09-4A4B-8098-4FA5B2D7B3FE}"/>
    <pc:docChg chg="modSld">
      <pc:chgData name="Sarah Carter" userId="4b4e2a7e9c42e1b2" providerId="LiveId" clId="{4A8D991F-4C09-4A4B-8098-4FA5B2D7B3FE}" dt="2025-05-13T13:08:15.303" v="29"/>
      <pc:docMkLst>
        <pc:docMk/>
      </pc:docMkLst>
      <pc:sldChg chg="modSp mod">
        <pc:chgData name="Sarah Carter" userId="4b4e2a7e9c42e1b2" providerId="LiveId" clId="{4A8D991F-4C09-4A4B-8098-4FA5B2D7B3FE}" dt="2025-05-13T13:08:15.303" v="29"/>
        <pc:sldMkLst>
          <pc:docMk/>
          <pc:sldMk cId="1462632877" sldId="256"/>
        </pc:sldMkLst>
        <pc:spChg chg="mod">
          <ac:chgData name="Sarah Carter" userId="4b4e2a7e9c42e1b2" providerId="LiveId" clId="{4A8D991F-4C09-4A4B-8098-4FA5B2D7B3FE}" dt="2025-05-13T13:06:17.233" v="0" actId="20577"/>
          <ac:spMkLst>
            <pc:docMk/>
            <pc:sldMk cId="1462632877" sldId="256"/>
            <ac:spMk id="8" creationId="{A1B80492-4C8F-69F7-2B63-6E710445E57D}"/>
          </ac:spMkLst>
        </pc:spChg>
        <pc:graphicFrameChg chg="mod modGraphic">
          <ac:chgData name="Sarah Carter" userId="4b4e2a7e9c42e1b2" providerId="LiveId" clId="{4A8D991F-4C09-4A4B-8098-4FA5B2D7B3FE}" dt="2025-05-13T13:08:15.303" v="29"/>
          <ac:graphicFrameMkLst>
            <pc:docMk/>
            <pc:sldMk cId="1462632877" sldId="256"/>
            <ac:graphicFrameMk id="9" creationId="{3FA4F9DD-2526-E4EB-220B-70DC9FB3B643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BDC6-AE52-17CA-D3AF-C861435CA1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1FDCF9-FF88-F708-00CB-9B1E3C1249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6C8961-46C1-F058-AE48-B64BD1BF7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7D2CE5-7C9A-DE17-D6EE-DD94ABC69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F248C-9BB7-BBF7-2920-87B4E553C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89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C486D-911E-6CB9-D494-79E85175C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3E330C-B42C-72B3-FEB1-FEBE51290D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468C9-A3EB-7784-FA99-F079E5BAE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3EE2E-0D38-92A4-260E-010EC069F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E0263C-C1F3-E421-3DFE-20E94F88D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947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E50628-C5E5-C2DF-6766-7F34EC44ED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10BE6E-953E-F5AE-43D4-824B0FA197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CD214-37B9-6A3A-6991-A929C4D98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493E7E-8E95-BEA9-38D3-90250950B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816E2A-81DB-DB5B-21F7-2531FAC2B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84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841FF-DA34-0A5D-4FAB-E2B70B58E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C5011-8D4F-F502-AADE-304C696457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4B1306-3F5B-1E28-854D-B4CA401F5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B679A2-59A5-D2E4-4814-A41C4F201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3958E-DAD3-14D2-C44D-4D90E0ED9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748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40710-997C-BA15-B658-B85170FDE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52E5-5BD5-2D25-CE1E-F0DF136C88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ED2B7-FF65-D3F6-00FC-4FC6DDA0B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139CC-9610-08B6-D221-9CD964A22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BB90E3-0BAA-922B-B310-C3B8CE70A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95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CBAA7-ECB4-D13C-3686-2730CB74F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3B6C2-74A3-1102-EAA9-D5C51C9B85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3E927A-6E4F-FED5-0308-2232DBCE36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FA317A-BC2B-2CC6-FC51-F930C6C1C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A07429-70D5-47A6-B51A-57FE1231D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DEABF-5AA7-E246-BA28-FCAC183BE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39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1B7AF-4F7F-EB27-6CFF-500EC8420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B5E0BB-41FB-9CBC-3A01-4B748BB02F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30019-61AC-4A76-537D-32623FC8FB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20D430-6B59-BA98-B5E9-B4D991D79E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098DAA-192C-3280-0ED7-5BF96132EB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4D3007-0138-C440-A36D-EA0262EE7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AE0AC2-D75B-FB7F-BCA9-7FE666F1C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43F3F5-A69D-8C63-EFB9-61C6C5744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34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4DF3F-A3E0-F6AC-F791-349051BF7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533B9F-55F8-CA05-CE28-2DFC5A355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B87D72-A23A-9C52-3560-FCFD445BF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ECFF9-B2E7-0E06-8036-0A94AD14D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31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DD514D-F8CE-2A36-C087-2E21F73BD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A91520-97D1-BEA4-C763-B2FF84907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449CC7-23FE-E871-DB11-5E1FA0D55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68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8F08F-C2A0-1FA8-8F6F-E02C5131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C9DE0-76B5-E49A-E74D-B1342484B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57F95B-CEE2-4EDC-B7F4-25AC7EED9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258ABD-75CF-7A24-C8A0-F6427F191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F1D93A-7854-9AAB-703B-8FAFD271E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242D16-F723-6F6C-717B-043B22373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2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9833D-3E3E-B812-DE59-5A4962FFA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6CDF14-48BE-BE9E-8534-4D218AF31D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0F4D85-4722-ACBD-904B-A40937B54A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BB57EC-F4CC-BE18-3786-907396F60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ACC22-8383-2CB5-0C2C-E0985F690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E1623B-4134-DDA8-A153-A0AA8F055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286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DCD78E-B9E2-78FE-67C1-7D00F144A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0D618-32B0-4CE6-0699-83594626E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117B6-B9ED-7AD5-EC5A-7B97BE1C12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DA7EB-02A7-44A0-547B-588A93013F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F521-128A-8207-9C09-201BC475D4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2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_02">
            <a:extLst>
              <a:ext uri="{FF2B5EF4-FFF2-40B4-BE49-F238E27FC236}">
                <a16:creationId xmlns:a16="http://schemas.microsoft.com/office/drawing/2014/main" id="{ECAD45E3-C61E-F0DF-0803-5551A31E18C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9100" y="93726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6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7AB8D50-81FB-11CF-2AB5-598FCB2248A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  <p:sp>
        <p:nvSpPr>
          <p:cNvPr id="7" name="Textbox_03">
            <a:extLst>
              <a:ext uri="{FF2B5EF4-FFF2-40B4-BE49-F238E27FC236}">
                <a16:creationId xmlns:a16="http://schemas.microsoft.com/office/drawing/2014/main" id="{8E1E9C29-A75E-661F-4E4F-780C7D94253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6400" y="330200"/>
            <a:ext cx="6972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PRIME NUMBERS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A1B80492-4C8F-69F7-2B63-6E710445E57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83087" y="756113"/>
            <a:ext cx="6972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entury Gothic" panose="020B0502020202020204" pitchFamily="34" charset="0"/>
              </a:rPr>
              <a:t>1-2000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FA4F9DD-2526-E4EB-220B-70DC9FB3B6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635396"/>
              </p:ext>
            </p:extLst>
          </p:nvPr>
        </p:nvGraphicFramePr>
        <p:xfrm>
          <a:off x="528782" y="1243889"/>
          <a:ext cx="6858000" cy="7887454"/>
        </p:xfrm>
        <a:graphic>
          <a:graphicData uri="http://schemas.openxmlformats.org/drawingml/2006/table">
            <a:tbl>
              <a:tblPr firstRow="1" bandRow="1"/>
              <a:tblGrid>
                <a:gridCol w="685800">
                  <a:extLst>
                    <a:ext uri="{9D8B030D-6E8A-4147-A177-3AD203B41FA5}">
                      <a16:colId xmlns:a16="http://schemas.microsoft.com/office/drawing/2014/main" val="386523036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62431831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53792196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84431903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29256874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6703090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29542020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45819308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91882311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41925691"/>
                    </a:ext>
                  </a:extLst>
                </a:gridCol>
              </a:tblGrid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34675356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87337729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72979022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02229985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26107386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88969668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89553306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19428864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77916281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91424278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77003705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25713868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57240495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53751615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45274228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79519985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314686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1069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60338927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65593155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52481886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11167071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1373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8704411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16363012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7375740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1583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2462217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20519136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44925907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1811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88165499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95744619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09274900"/>
                  </a:ext>
                </a:extLst>
              </a:tr>
              <a:tr h="2544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81023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26328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318</Words>
  <Application>Microsoft Office PowerPoint</Application>
  <PresentationFormat>Custom</PresentationFormat>
  <Paragraphs>306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2025-05-13T13:01:28Z</dcterms:created>
  <dcterms:modified xsi:type="dcterms:W3CDTF">2025-05-13T13:08:17Z</dcterms:modified>
</cp:coreProperties>
</file>