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ECEF"/>
    <a:srgbClr val="CAD4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A8D991F-4C09-4A4B-8098-4FA5B2D7B3FE}" v="3" dt="2025-05-13T13:08:15.30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 showGuides="1">
      <p:cViewPr varScale="1">
        <p:scale>
          <a:sx n="69" d="100"/>
          <a:sy n="69" d="100"/>
        </p:scale>
        <p:origin x="2436" y="84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4A8D991F-4C09-4A4B-8098-4FA5B2D7B3FE}"/>
    <pc:docChg chg="modSld">
      <pc:chgData name="Sarah Carter" userId="4b4e2a7e9c42e1b2" providerId="LiveId" clId="{4A8D991F-4C09-4A4B-8098-4FA5B2D7B3FE}" dt="2025-05-13T13:08:15.303" v="29"/>
      <pc:docMkLst>
        <pc:docMk/>
      </pc:docMkLst>
      <pc:sldChg chg="modSp mod">
        <pc:chgData name="Sarah Carter" userId="4b4e2a7e9c42e1b2" providerId="LiveId" clId="{4A8D991F-4C09-4A4B-8098-4FA5B2D7B3FE}" dt="2025-05-13T13:08:15.303" v="29"/>
        <pc:sldMkLst>
          <pc:docMk/>
          <pc:sldMk cId="1462632877" sldId="256"/>
        </pc:sldMkLst>
        <pc:spChg chg="mod">
          <ac:chgData name="Sarah Carter" userId="4b4e2a7e9c42e1b2" providerId="LiveId" clId="{4A8D991F-4C09-4A4B-8098-4FA5B2D7B3FE}" dt="2025-05-13T13:06:17.233" v="0" actId="20577"/>
          <ac:spMkLst>
            <pc:docMk/>
            <pc:sldMk cId="1462632877" sldId="256"/>
            <ac:spMk id="8" creationId="{A1B80492-4C8F-69F7-2B63-6E710445E57D}"/>
          </ac:spMkLst>
        </pc:spChg>
        <pc:graphicFrameChg chg="mod modGraphic">
          <ac:chgData name="Sarah Carter" userId="4b4e2a7e9c42e1b2" providerId="LiveId" clId="{4A8D991F-4C09-4A4B-8098-4FA5B2D7B3FE}" dt="2025-05-13T13:08:15.303" v="29"/>
          <ac:graphicFrameMkLst>
            <pc:docMk/>
            <pc:sldMk cId="1462632877" sldId="256"/>
            <ac:graphicFrameMk id="9" creationId="{3FA4F9DD-2526-E4EB-220B-70DC9FB3B643}"/>
          </ac:graphicFrameMkLst>
        </pc:graphicFrame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E3BDC6-AE52-17CA-D3AF-C861435CA12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21FDCF9-FF88-F708-00CB-9B1E3C12497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90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6C8961-46C1-F058-AE48-B64BD1BF78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7D2CE5-7C9A-DE17-D6EE-DD94ABC698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4F248C-9BB7-BBF7-2920-87B4E553CF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58893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BC486D-911E-6CB9-D494-79E85175C8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C3E330C-B42C-72B3-FEB1-FEBE51290D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6468C9-A3EB-7784-FA99-F079E5BAEA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53EE2E-0D38-92A4-260E-010EC069F2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E0263C-C1F3-E421-3DFE-20E94F88DF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39477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0E50628-C5E5-C2DF-6766-7F34EC44ED6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8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210BE6E-953E-F5AE-43D4-824B0FA197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8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8CD214-37B9-6A3A-6991-A929C4D980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493E7E-8E95-BEA9-38D3-90250950B8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816E2A-81DB-DB5B-21F7-2531FAC2BB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8848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E841FF-DA34-0A5D-4FAB-E2B70B58EB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22C5011-8D4F-F502-AADE-304C696457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4B1306-3F5B-1E28-854D-B4CA401F5A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B679A2-59A5-D2E4-4814-A41C4F201D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C3958E-DAD3-14D2-C44D-4D90E0ED90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7485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340710-997C-BA15-B658-B85170FDE6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4" y="2507617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EC52E5-5BD5-2D25-CE1E-F0DF136C88F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4" y="6731213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7ED2B7-FF65-D3F6-00FC-4FC6DDA0BF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E139CC-9610-08B6-D221-9CD964A22B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BB90E3-0BAA-922B-B310-C3B8CE70A3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69533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4CBAA7-ECB4-D13C-3686-2730CB74F4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83B6C2-74A3-1102-EAA9-D5C51C9B85F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43E927A-6E4F-FED5-0308-2232DBCE36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3FA317A-BC2B-2CC6-FC51-F930C6C1C3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DA07429-70D5-47A6-B51A-57FE1231DC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44DEABF-5AA7-E246-BA28-FCAC183BED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139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11B7AF-4F7F-EB27-6CFF-500EC8420B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5" y="535518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FB5E0BB-41FB-9CBC-3A01-4B748BB02F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6930019-61AC-4A76-537D-32623FC8FB2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B20D430-6B59-BA98-B5E9-B4D991D79E6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5098DAA-192C-3280-0ED7-5BF96132EB7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34D3007-0138-C440-A36D-EA0262EE7B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EAE0AC2-D75B-FB7F-BCA9-7FE666F1C2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A43F3F5-A69D-8C63-EFB9-61C6C57444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51341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34DF3F-A3E0-F6AC-F791-349051BF7A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8533B9F-55F8-CA05-CE28-2DFC5A3555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2B87D72-A23A-9C52-3560-FCFD445BFD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9ECFF9-B2E7-0E06-8036-0A94AD14D7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65311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4DD514D-F8CE-2A36-C087-2E21F73BD3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0A91520-97D1-BEA4-C763-B2FF84907A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F449CC7-23FE-E871-DB11-5E1FA0D551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686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B8F08F-C2A0-1FA8-8F6F-E02C51316C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CCC9DE0-76B5-E49A-E74D-B1342484BA3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D57F95B-CEE2-4EDC-B7F4-25AC7EED91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0258ABD-75CF-7A24-C8A0-F6427F1914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0F1D93A-7854-9AAB-703B-8FAFD271E7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242D16-F723-6F6C-717B-043B223735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523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B9833D-3E3E-B812-DE59-5A4962FFA3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76CDF14-48BE-BE9E-8534-4D218AF31DA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90F4D85-4722-ACBD-904B-A40937B54A2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EBB57EC-F4CC-BE18-3786-907396F600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C2ACC22-8383-2CB5-0C2C-E0985F6903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E1623B-4134-DDA8-A153-A0AA8F055F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42863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ADCD78E-B9E2-78FE-67C1-7D00F144A0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3" y="535518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B00D618-32B0-4CE6-0699-83594626E7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5117B6-B9ED-7AD5-EC5A-7B97BE1C12A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6DA7EB-02A7-44A0-547B-588A93013F3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8" y="9322648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F521-128A-8207-9C09-201BC475D42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92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_02">
            <a:extLst>
              <a:ext uri="{FF2B5EF4-FFF2-40B4-BE49-F238E27FC236}">
                <a16:creationId xmlns:a16="http://schemas.microsoft.com/office/drawing/2014/main" id="{ECAD45E3-C61E-F0DF-0803-5551A31E18C8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19100" y="9372600"/>
            <a:ext cx="5588000" cy="254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6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87AB8D50-81FB-11CF-2AB5-598FCB2248A1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21800"/>
            <a:ext cx="2313487" cy="304800"/>
          </a:xfrm>
          <a:prstGeom prst="rect">
            <a:avLst/>
          </a:prstGeom>
        </p:spPr>
      </p:pic>
      <p:sp>
        <p:nvSpPr>
          <p:cNvPr id="7" name="Textbox_03">
            <a:extLst>
              <a:ext uri="{FF2B5EF4-FFF2-40B4-BE49-F238E27FC236}">
                <a16:creationId xmlns:a16="http://schemas.microsoft.com/office/drawing/2014/main" id="{8E1E9C29-A75E-661F-4E4F-780C7D942538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06400" y="330200"/>
            <a:ext cx="69723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latin typeface="Century Gothic" panose="020B0502020202020204" pitchFamily="34" charset="0"/>
              </a:rPr>
              <a:t>PRIME NUMBERS</a:t>
            </a:r>
          </a:p>
        </p:txBody>
      </p:sp>
      <p:sp>
        <p:nvSpPr>
          <p:cNvPr id="8" name="Textbox_03">
            <a:extLst>
              <a:ext uri="{FF2B5EF4-FFF2-40B4-BE49-F238E27FC236}">
                <a16:creationId xmlns:a16="http://schemas.microsoft.com/office/drawing/2014/main" id="{A1B80492-4C8F-69F7-2B63-6E710445E57D}"/>
              </a:ext>
            </a:extLst>
          </p:cNvPr>
          <p:cNvSpPr txBox="1"/>
          <p:nvPr>
            <p:custDataLst>
              <p:tags r:id="rId4"/>
            </p:custDataLst>
          </p:nvPr>
        </p:nvSpPr>
        <p:spPr>
          <a:xfrm>
            <a:off x="383087" y="756113"/>
            <a:ext cx="69723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latin typeface="Century Gothic" panose="020B0502020202020204" pitchFamily="34" charset="0"/>
              </a:rPr>
              <a:t>1-2000</a:t>
            </a:r>
          </a:p>
        </p:txBody>
      </p:sp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3FA4F9DD-2526-E4EB-220B-70DC9FB3B64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5635396"/>
              </p:ext>
            </p:extLst>
          </p:nvPr>
        </p:nvGraphicFramePr>
        <p:xfrm>
          <a:off x="528782" y="1243889"/>
          <a:ext cx="6858000" cy="7887454"/>
        </p:xfrm>
        <a:graphic>
          <a:graphicData uri="http://schemas.openxmlformats.org/drawingml/2006/table">
            <a:tbl>
              <a:tblPr firstRow="1" bandRow="1"/>
              <a:tblGrid>
                <a:gridCol w="685800">
                  <a:extLst>
                    <a:ext uri="{9D8B030D-6E8A-4147-A177-3AD203B41FA5}">
                      <a16:colId xmlns:a16="http://schemas.microsoft.com/office/drawing/2014/main" val="3865230367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624318314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537921962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2844319031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292568747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67030907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295420205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3458193080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3918823114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41925691"/>
                    </a:ext>
                  </a:extLst>
                </a:gridCol>
              </a:tblGrid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34675356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87337729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272979022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502229985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626107386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188969668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349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789553306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409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219428864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463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077916281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541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291424278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601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977003705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659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925713868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733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157240495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809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053751615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863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845274228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941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779519985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1013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62314686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1069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60338927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1151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965593155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1223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752481886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1291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11167071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1373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38704411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1451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616363012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1511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7375740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1583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582462217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1657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020519136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1733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044925907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1811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188165499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1889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595744619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1987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109274900"/>
                  </a:ext>
                </a:extLst>
              </a:tr>
              <a:tr h="254434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1600" b="1" i="0" u="none" strike="noStrike" dirty="0">
                        <a:solidFill>
                          <a:srgbClr val="000000"/>
                        </a:solidFill>
                        <a:effectLst/>
                        <a:latin typeface="Century Gothic" panose="020B0502020202020204" pitchFamily="34" charset="0"/>
                      </a:endParaRP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381023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6263287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,10,11,12,13,14,15,16,17"/>
  <p:tag name="RESULT" val="slide-268-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,10,11,12,13,14,15,16,17"/>
  <p:tag name="RESULT" val="slide-268-7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,10,11,12,13,14,15,16,17"/>
  <p:tag name="RESULT" val="slide-268-8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,10,11,12,13,14,15,16,17"/>
  <p:tag name="RESULT" val="slide-268-8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318</Words>
  <Application>Microsoft Office PowerPoint</Application>
  <PresentationFormat>Custom</PresentationFormat>
  <Paragraphs>306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2025-05-13T13:01:28Z</dcterms:created>
  <dcterms:modified xsi:type="dcterms:W3CDTF">2025-05-13T13:08:17Z</dcterms:modified>
</cp:coreProperties>
</file>

<file path=docProps/thumbnail.jpeg>
</file>