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80" d="100"/>
          <a:sy n="80" d="100"/>
        </p:scale>
        <p:origin x="1152" y="-19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4BD6D168-8AF9-4D45-AA03-D154C29BD4DB}"/>
    <pc:docChg chg="delSld">
      <pc:chgData name="Sarah Carter" userId="4b4e2a7e9c42e1b2" providerId="LiveId" clId="{4BD6D168-8AF9-4D45-AA03-D154C29BD4DB}" dt="2025-05-05T16:14:40.603" v="0" actId="2696"/>
      <pc:docMkLst>
        <pc:docMk/>
      </pc:docMkLst>
      <pc:sldChg chg="del">
        <pc:chgData name="Sarah Carter" userId="4b4e2a7e9c42e1b2" providerId="LiveId" clId="{4BD6D168-8AF9-4D45-AA03-D154C29BD4DB}" dt="2025-05-05T16:14:40.603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337053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227483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3080474"/>
              </p:ext>
            </p:extLst>
          </p:nvPr>
        </p:nvGraphicFramePr>
        <p:xfrm>
          <a:off x="349885" y="7456051"/>
          <a:ext cx="7040880" cy="1711801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454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Probability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Chance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Outcome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54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Event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Random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Likelihood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54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Prediction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Experiment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Sample Space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54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Theoretical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Experimental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Independent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54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Dependent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Mutually Exclusive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Trial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54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Tree Diagram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Permutation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Combination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54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Odds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Fraction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Percent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9DC733C6-B66F-7790-74EA-4437CCF7722D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Probability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1E431F70-0EDD-A77E-8094-6FBC8DFBB27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11A3FF6A-20F0-2B9B-BDC6-41CA2FC6AA7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440</Words>
  <Application>Microsoft Office PowerPoint</Application>
  <PresentationFormat>Custom</PresentationFormat>
  <Paragraphs>424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Probability Word Search</dc:title>
  <dc:subject>PptxGenJS Presentation</dc:subject>
  <dc:creator>PptxGenJS</dc:creator>
  <cp:lastModifiedBy>Sarah Carter</cp:lastModifiedBy>
  <cp:revision>2</cp:revision>
  <dcterms:created xsi:type="dcterms:W3CDTF">2025-04-29T02:25:31Z</dcterms:created>
  <dcterms:modified xsi:type="dcterms:W3CDTF">2025-05-05T16:14:41Z</dcterms:modified>
</cp:coreProperties>
</file>