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</p:sldIdLst>
  <p:sldSz cx="7772400" cy="10058400"/>
  <p:notesSz cx="6705600" cy="89916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1CCAEA4-F15A-4791-B287-4F534C92E68E}" v="1" dt="2025-03-10T20:09:36.35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025" autoAdjust="0"/>
    <p:restoredTop sz="94660"/>
  </p:normalViewPr>
  <p:slideViewPr>
    <p:cSldViewPr snapToGrid="0">
      <p:cViewPr varScale="1">
        <p:scale>
          <a:sx n="78" d="100"/>
          <a:sy n="78" d="100"/>
        </p:scale>
        <p:origin x="2232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arah Carter" userId="4b4e2a7e9c42e1b2" providerId="LiveId" clId="{D1CCAEA4-F15A-4791-B287-4F534C92E68E}"/>
    <pc:docChg chg="modSld">
      <pc:chgData name="Sarah Carter" userId="4b4e2a7e9c42e1b2" providerId="LiveId" clId="{D1CCAEA4-F15A-4791-B287-4F534C92E68E}" dt="2025-03-10T20:09:51.192" v="11" actId="12788"/>
      <pc:docMkLst>
        <pc:docMk/>
      </pc:docMkLst>
      <pc:sldChg chg="modSp mod">
        <pc:chgData name="Sarah Carter" userId="4b4e2a7e9c42e1b2" providerId="LiveId" clId="{D1CCAEA4-F15A-4791-B287-4F534C92E68E}" dt="2025-03-10T20:09:51.192" v="11" actId="12788"/>
        <pc:sldMkLst>
          <pc:docMk/>
          <pc:sldMk cId="3727264860" sldId="256"/>
        </pc:sldMkLst>
        <pc:spChg chg="mod">
          <ac:chgData name="Sarah Carter" userId="4b4e2a7e9c42e1b2" providerId="LiveId" clId="{D1CCAEA4-F15A-4791-B287-4F534C92E68E}" dt="2025-03-10T20:09:27.939" v="4" actId="20577"/>
          <ac:spMkLst>
            <pc:docMk/>
            <pc:sldMk cId="3727264860" sldId="256"/>
            <ac:spMk id="6" creationId="{A44AC79E-5C2D-2191-1AEB-B96E7CD42E36}"/>
          </ac:spMkLst>
        </pc:spChg>
        <pc:picChg chg="mod">
          <ac:chgData name="Sarah Carter" userId="4b4e2a7e9c42e1b2" providerId="LiveId" clId="{D1CCAEA4-F15A-4791-B287-4F534C92E68E}" dt="2025-03-10T20:09:51.192" v="11" actId="12788"/>
          <ac:picMkLst>
            <pc:docMk/>
            <pc:sldMk cId="3727264860" sldId="256"/>
            <ac:picMk id="4" creationId="{068511E1-FAAA-BDCA-E6D9-FB70F699AB82}"/>
          </ac:picMkLst>
        </pc:picChg>
      </pc:sldChg>
    </pc:docChg>
  </pc:docChgLst>
</pc:chgInfo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2-11T02:58:57.62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0 24575,'0'0'-8191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2930" y="1646133"/>
            <a:ext cx="6606540" cy="3501813"/>
          </a:xfrm>
        </p:spPr>
        <p:txBody>
          <a:bodyPr anchor="b"/>
          <a:lstStyle>
            <a:lvl1pPr algn="ctr">
              <a:defRPr sz="51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550" y="5282989"/>
            <a:ext cx="5829300" cy="2428451"/>
          </a:xfrm>
        </p:spPr>
        <p:txBody>
          <a:bodyPr/>
          <a:lstStyle>
            <a:lvl1pPr marL="0" indent="0" algn="ctr">
              <a:buNone/>
              <a:defRPr sz="2040"/>
            </a:lvl1pPr>
            <a:lvl2pPr marL="388620" indent="0" algn="ctr">
              <a:buNone/>
              <a:defRPr sz="1700"/>
            </a:lvl2pPr>
            <a:lvl3pPr marL="777240" indent="0" algn="ctr">
              <a:buNone/>
              <a:defRPr sz="1530"/>
            </a:lvl3pPr>
            <a:lvl4pPr marL="1165860" indent="0" algn="ctr">
              <a:buNone/>
              <a:defRPr sz="1360"/>
            </a:lvl4pPr>
            <a:lvl5pPr marL="1554480" indent="0" algn="ctr">
              <a:buNone/>
              <a:defRPr sz="1360"/>
            </a:lvl5pPr>
            <a:lvl6pPr marL="1943100" indent="0" algn="ctr">
              <a:buNone/>
              <a:defRPr sz="1360"/>
            </a:lvl6pPr>
            <a:lvl7pPr marL="2331720" indent="0" algn="ctr">
              <a:buNone/>
              <a:defRPr sz="1360"/>
            </a:lvl7pPr>
            <a:lvl8pPr marL="2720340" indent="0" algn="ctr">
              <a:buNone/>
              <a:defRPr sz="1360"/>
            </a:lvl8pPr>
            <a:lvl9pPr marL="3108960" indent="0" algn="ctr">
              <a:buNone/>
              <a:defRPr sz="136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3/10/2025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63026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3/10/2025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09085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2124" y="535517"/>
            <a:ext cx="1675924" cy="852402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353" y="535517"/>
            <a:ext cx="4930616" cy="852402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3/10/2025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77141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3/10/2025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86923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05" y="2507618"/>
            <a:ext cx="6703695" cy="4184014"/>
          </a:xfrm>
        </p:spPr>
        <p:txBody>
          <a:bodyPr anchor="b"/>
          <a:lstStyle>
            <a:lvl1pPr>
              <a:defRPr sz="51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05" y="6731215"/>
            <a:ext cx="6703695" cy="2200274"/>
          </a:xfrm>
        </p:spPr>
        <p:txBody>
          <a:bodyPr/>
          <a:lstStyle>
            <a:lvl1pPr marL="0" indent="0">
              <a:buNone/>
              <a:defRPr sz="2040">
                <a:solidFill>
                  <a:schemeClr val="tx1">
                    <a:tint val="82000"/>
                  </a:schemeClr>
                </a:solidFill>
              </a:defRPr>
            </a:lvl1pPr>
            <a:lvl2pPr marL="388620" indent="0">
              <a:buNone/>
              <a:defRPr sz="1700">
                <a:solidFill>
                  <a:schemeClr val="tx1">
                    <a:tint val="82000"/>
                  </a:schemeClr>
                </a:solidFill>
              </a:defRPr>
            </a:lvl2pPr>
            <a:lvl3pPr marL="777240" indent="0">
              <a:buNone/>
              <a:defRPr sz="1530">
                <a:solidFill>
                  <a:schemeClr val="tx1">
                    <a:tint val="82000"/>
                  </a:schemeClr>
                </a:solidFill>
              </a:defRPr>
            </a:lvl3pPr>
            <a:lvl4pPr marL="1165860" indent="0">
              <a:buNone/>
              <a:defRPr sz="1360">
                <a:solidFill>
                  <a:schemeClr val="tx1">
                    <a:tint val="82000"/>
                  </a:schemeClr>
                </a:solidFill>
              </a:defRPr>
            </a:lvl4pPr>
            <a:lvl5pPr marL="1554480" indent="0">
              <a:buNone/>
              <a:defRPr sz="1360">
                <a:solidFill>
                  <a:schemeClr val="tx1">
                    <a:tint val="82000"/>
                  </a:schemeClr>
                </a:solidFill>
              </a:defRPr>
            </a:lvl5pPr>
            <a:lvl6pPr marL="1943100" indent="0">
              <a:buNone/>
              <a:defRPr sz="1360">
                <a:solidFill>
                  <a:schemeClr val="tx1">
                    <a:tint val="82000"/>
                  </a:schemeClr>
                </a:solidFill>
              </a:defRPr>
            </a:lvl6pPr>
            <a:lvl7pPr marL="2331720" indent="0">
              <a:buNone/>
              <a:defRPr sz="1360">
                <a:solidFill>
                  <a:schemeClr val="tx1">
                    <a:tint val="82000"/>
                  </a:schemeClr>
                </a:solidFill>
              </a:defRPr>
            </a:lvl7pPr>
            <a:lvl8pPr marL="2720340" indent="0">
              <a:buNone/>
              <a:defRPr sz="1360">
                <a:solidFill>
                  <a:schemeClr val="tx1">
                    <a:tint val="82000"/>
                  </a:schemeClr>
                </a:solidFill>
              </a:defRPr>
            </a:lvl8pPr>
            <a:lvl9pPr marL="3108960" indent="0">
              <a:buNone/>
              <a:defRPr sz="136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3/10/2025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67989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353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4778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3/10/2025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18200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535519"/>
            <a:ext cx="6703695" cy="194415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366" y="2465706"/>
            <a:ext cx="3288089" cy="1208404"/>
          </a:xfrm>
        </p:spPr>
        <p:txBody>
          <a:bodyPr anchor="b"/>
          <a:lstStyle>
            <a:lvl1pPr marL="0" indent="0">
              <a:buNone/>
              <a:defRPr sz="2040" b="1"/>
            </a:lvl1pPr>
            <a:lvl2pPr marL="388620" indent="0">
              <a:buNone/>
              <a:defRPr sz="1700" b="1"/>
            </a:lvl2pPr>
            <a:lvl3pPr marL="777240" indent="0">
              <a:buNone/>
              <a:defRPr sz="1530" b="1"/>
            </a:lvl3pPr>
            <a:lvl4pPr marL="1165860" indent="0">
              <a:buNone/>
              <a:defRPr sz="1360" b="1"/>
            </a:lvl4pPr>
            <a:lvl5pPr marL="1554480" indent="0">
              <a:buNone/>
              <a:defRPr sz="1360" b="1"/>
            </a:lvl5pPr>
            <a:lvl6pPr marL="1943100" indent="0">
              <a:buNone/>
              <a:defRPr sz="1360" b="1"/>
            </a:lvl6pPr>
            <a:lvl7pPr marL="2331720" indent="0">
              <a:buNone/>
              <a:defRPr sz="1360" b="1"/>
            </a:lvl7pPr>
            <a:lvl8pPr marL="2720340" indent="0">
              <a:buNone/>
              <a:defRPr sz="1360" b="1"/>
            </a:lvl8pPr>
            <a:lvl9pPr marL="3108960" indent="0">
              <a:buNone/>
              <a:defRPr sz="13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366" y="3674110"/>
            <a:ext cx="3288089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4778" y="2465706"/>
            <a:ext cx="3304282" cy="1208404"/>
          </a:xfrm>
        </p:spPr>
        <p:txBody>
          <a:bodyPr anchor="b"/>
          <a:lstStyle>
            <a:lvl1pPr marL="0" indent="0">
              <a:buNone/>
              <a:defRPr sz="2040" b="1"/>
            </a:lvl1pPr>
            <a:lvl2pPr marL="388620" indent="0">
              <a:buNone/>
              <a:defRPr sz="1700" b="1"/>
            </a:lvl2pPr>
            <a:lvl3pPr marL="777240" indent="0">
              <a:buNone/>
              <a:defRPr sz="1530" b="1"/>
            </a:lvl3pPr>
            <a:lvl4pPr marL="1165860" indent="0">
              <a:buNone/>
              <a:defRPr sz="1360" b="1"/>
            </a:lvl4pPr>
            <a:lvl5pPr marL="1554480" indent="0">
              <a:buNone/>
              <a:defRPr sz="1360" b="1"/>
            </a:lvl5pPr>
            <a:lvl6pPr marL="1943100" indent="0">
              <a:buNone/>
              <a:defRPr sz="1360" b="1"/>
            </a:lvl6pPr>
            <a:lvl7pPr marL="2331720" indent="0">
              <a:buNone/>
              <a:defRPr sz="1360" b="1"/>
            </a:lvl7pPr>
            <a:lvl8pPr marL="2720340" indent="0">
              <a:buNone/>
              <a:defRPr sz="1360" b="1"/>
            </a:lvl8pPr>
            <a:lvl9pPr marL="3108960" indent="0">
              <a:buNone/>
              <a:defRPr sz="13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4778" y="3674110"/>
            <a:ext cx="3304282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3/10/2025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33531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3/10/2025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81359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3/10/2025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65592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670560"/>
            <a:ext cx="2506801" cy="2346960"/>
          </a:xfrm>
        </p:spPr>
        <p:txBody>
          <a:bodyPr anchor="b"/>
          <a:lstStyle>
            <a:lvl1pPr>
              <a:defRPr sz="27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4282" y="1448226"/>
            <a:ext cx="3934778" cy="7147983"/>
          </a:xfrm>
        </p:spPr>
        <p:txBody>
          <a:bodyPr/>
          <a:lstStyle>
            <a:lvl1pPr>
              <a:defRPr sz="2720"/>
            </a:lvl1pPr>
            <a:lvl2pPr>
              <a:defRPr sz="2380"/>
            </a:lvl2pPr>
            <a:lvl3pPr>
              <a:defRPr sz="204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5" y="3017520"/>
            <a:ext cx="2506801" cy="5590329"/>
          </a:xfrm>
        </p:spPr>
        <p:txBody>
          <a:bodyPr/>
          <a:lstStyle>
            <a:lvl1pPr marL="0" indent="0">
              <a:buNone/>
              <a:defRPr sz="1360"/>
            </a:lvl1pPr>
            <a:lvl2pPr marL="388620" indent="0">
              <a:buNone/>
              <a:defRPr sz="1190"/>
            </a:lvl2pPr>
            <a:lvl3pPr marL="777240" indent="0">
              <a:buNone/>
              <a:defRPr sz="1020"/>
            </a:lvl3pPr>
            <a:lvl4pPr marL="1165860" indent="0">
              <a:buNone/>
              <a:defRPr sz="850"/>
            </a:lvl4pPr>
            <a:lvl5pPr marL="1554480" indent="0">
              <a:buNone/>
              <a:defRPr sz="850"/>
            </a:lvl5pPr>
            <a:lvl6pPr marL="1943100" indent="0">
              <a:buNone/>
              <a:defRPr sz="850"/>
            </a:lvl6pPr>
            <a:lvl7pPr marL="2331720" indent="0">
              <a:buNone/>
              <a:defRPr sz="850"/>
            </a:lvl7pPr>
            <a:lvl8pPr marL="2720340" indent="0">
              <a:buNone/>
              <a:defRPr sz="850"/>
            </a:lvl8pPr>
            <a:lvl9pPr marL="3108960" indent="0">
              <a:buNone/>
              <a:defRPr sz="8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3/10/2025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26576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670560"/>
            <a:ext cx="2506801" cy="2346960"/>
          </a:xfrm>
        </p:spPr>
        <p:txBody>
          <a:bodyPr anchor="b"/>
          <a:lstStyle>
            <a:lvl1pPr>
              <a:defRPr sz="27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4282" y="1448226"/>
            <a:ext cx="3934778" cy="7147983"/>
          </a:xfrm>
        </p:spPr>
        <p:txBody>
          <a:bodyPr anchor="t"/>
          <a:lstStyle>
            <a:lvl1pPr marL="0" indent="0">
              <a:buNone/>
              <a:defRPr sz="2720"/>
            </a:lvl1pPr>
            <a:lvl2pPr marL="388620" indent="0">
              <a:buNone/>
              <a:defRPr sz="2380"/>
            </a:lvl2pPr>
            <a:lvl3pPr marL="777240" indent="0">
              <a:buNone/>
              <a:defRPr sz="2040"/>
            </a:lvl3pPr>
            <a:lvl4pPr marL="1165860" indent="0">
              <a:buNone/>
              <a:defRPr sz="1700"/>
            </a:lvl4pPr>
            <a:lvl5pPr marL="1554480" indent="0">
              <a:buNone/>
              <a:defRPr sz="1700"/>
            </a:lvl5pPr>
            <a:lvl6pPr marL="1943100" indent="0">
              <a:buNone/>
              <a:defRPr sz="1700"/>
            </a:lvl6pPr>
            <a:lvl7pPr marL="2331720" indent="0">
              <a:buNone/>
              <a:defRPr sz="1700"/>
            </a:lvl7pPr>
            <a:lvl8pPr marL="2720340" indent="0">
              <a:buNone/>
              <a:defRPr sz="1700"/>
            </a:lvl8pPr>
            <a:lvl9pPr marL="3108960" indent="0">
              <a:buNone/>
              <a:defRPr sz="17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5" y="3017520"/>
            <a:ext cx="2506801" cy="5590329"/>
          </a:xfrm>
        </p:spPr>
        <p:txBody>
          <a:bodyPr/>
          <a:lstStyle>
            <a:lvl1pPr marL="0" indent="0">
              <a:buNone/>
              <a:defRPr sz="1360"/>
            </a:lvl1pPr>
            <a:lvl2pPr marL="388620" indent="0">
              <a:buNone/>
              <a:defRPr sz="1190"/>
            </a:lvl2pPr>
            <a:lvl3pPr marL="777240" indent="0">
              <a:buNone/>
              <a:defRPr sz="1020"/>
            </a:lvl3pPr>
            <a:lvl4pPr marL="1165860" indent="0">
              <a:buNone/>
              <a:defRPr sz="850"/>
            </a:lvl4pPr>
            <a:lvl5pPr marL="1554480" indent="0">
              <a:buNone/>
              <a:defRPr sz="850"/>
            </a:lvl5pPr>
            <a:lvl6pPr marL="1943100" indent="0">
              <a:buNone/>
              <a:defRPr sz="850"/>
            </a:lvl6pPr>
            <a:lvl7pPr marL="2331720" indent="0">
              <a:buNone/>
              <a:defRPr sz="850"/>
            </a:lvl7pPr>
            <a:lvl8pPr marL="2720340" indent="0">
              <a:buNone/>
              <a:defRPr sz="850"/>
            </a:lvl8pPr>
            <a:lvl9pPr marL="3108960" indent="0">
              <a:buNone/>
              <a:defRPr sz="8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3/10/2025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40653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353" y="535519"/>
            <a:ext cx="6703695" cy="1944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353" y="2677584"/>
            <a:ext cx="6703695" cy="6381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353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2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B4F14C6-0517-4557-AAC4-CDE6E70E3AD7}" type="datetimeFigureOut">
              <a:rPr lang="en-US" smtClean="0"/>
              <a:t>3/10/2025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608" y="9322649"/>
            <a:ext cx="2623185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2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89258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2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89681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777240" rtl="0" eaLnBrk="1" latinLnBrk="0" hangingPunct="1">
        <a:lnSpc>
          <a:spcPct val="90000"/>
        </a:lnSpc>
        <a:spcBef>
          <a:spcPct val="0"/>
        </a:spcBef>
        <a:buNone/>
        <a:defRPr sz="37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10" indent="-194310" algn="l" defTabSz="777240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sz="2380" kern="1200">
          <a:solidFill>
            <a:schemeClr val="tx1"/>
          </a:solidFill>
          <a:latin typeface="+mn-lt"/>
          <a:ea typeface="+mn-ea"/>
          <a:cs typeface="+mn-cs"/>
        </a:defRPr>
      </a:lvl1pPr>
      <a:lvl2pPr marL="5829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204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1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74879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213741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5260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9146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3032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1pPr>
      <a:lvl2pPr marL="3886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2pPr>
      <a:lvl3pPr marL="7772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3pPr>
      <a:lvl4pPr marL="11658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194310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3317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7203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sv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A44AC79E-5C2D-2191-1AEB-B96E7CD42E36}"/>
              </a:ext>
            </a:extLst>
          </p:cNvPr>
          <p:cNvSpPr txBox="1"/>
          <p:nvPr/>
        </p:nvSpPr>
        <p:spPr>
          <a:xfrm>
            <a:off x="1344468" y="563870"/>
            <a:ext cx="5083464" cy="490712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>
              <a:lnSpc>
                <a:spcPts val="4080"/>
              </a:lnSpc>
            </a:pPr>
            <a:r>
              <a:rPr lang="en-US" sz="3400" b="1" dirty="0">
                <a:latin typeface="Century Gothic" panose="020B0502020202020204" pitchFamily="34" charset="0"/>
              </a:rPr>
              <a:t>Puppy</a:t>
            </a:r>
            <a:endParaRPr lang="en-US" sz="2473" dirty="0">
              <a:latin typeface="Century Gothic" panose="020B0502020202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AAC3C5F-262C-4F7F-3B63-D50E20846E5D}"/>
              </a:ext>
            </a:extLst>
          </p:cNvPr>
          <p:cNvSpPr txBox="1"/>
          <p:nvPr/>
        </p:nvSpPr>
        <p:spPr>
          <a:xfrm>
            <a:off x="2282994" y="1029926"/>
            <a:ext cx="3005532" cy="37766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854" b="1" dirty="0">
                <a:latin typeface="Century Gothic" panose="020B0502020202020204" pitchFamily="34" charset="0"/>
              </a:rPr>
              <a:t>NONOGRAM PUZZLE</a:t>
            </a:r>
            <a:endParaRPr lang="en-US" sz="1854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E68A2AD-197C-3688-25F4-0048BB8E30FC}"/>
              </a:ext>
            </a:extLst>
          </p:cNvPr>
          <p:cNvSpPr txBox="1"/>
          <p:nvPr/>
        </p:nvSpPr>
        <p:spPr>
          <a:xfrm>
            <a:off x="1506695" y="9473017"/>
            <a:ext cx="5083463" cy="23500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927" dirty="0">
                <a:latin typeface="Century Gothic" panose="020B0502020202020204" pitchFamily="34" charset="0"/>
              </a:rPr>
              <a:t>Sarah Carter | @mathequalslove | mathequalslove.net | </a:t>
            </a:r>
          </a:p>
        </p:txBody>
      </p:sp>
      <p:pic>
        <p:nvPicPr>
          <p:cNvPr id="9" name="Picture 8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552DBEB2-134A-507E-8CB3-90002761F45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3949" y="9486630"/>
            <a:ext cx="1505327" cy="198326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12" name="Ink 11">
                <a:extLst>
                  <a:ext uri="{FF2B5EF4-FFF2-40B4-BE49-F238E27FC236}">
                    <a16:creationId xmlns:a16="http://schemas.microsoft.com/office/drawing/2014/main" id="{1F111AFE-E5F5-27BA-6318-F8B578044DEB}"/>
                  </a:ext>
                </a:extLst>
              </p14:cNvPr>
              <p14:cNvContentPartPr/>
              <p14:nvPr/>
            </p14:nvContentPartPr>
            <p14:xfrm>
              <a:off x="-1966205" y="4573175"/>
              <a:ext cx="278" cy="278"/>
            </p14:xfrm>
          </p:contentPart>
        </mc:Choice>
        <mc:Fallback xmlns="">
          <p:pic>
            <p:nvPicPr>
              <p:cNvPr id="12" name="Ink 11">
                <a:extLst>
                  <a:ext uri="{FF2B5EF4-FFF2-40B4-BE49-F238E27FC236}">
                    <a16:creationId xmlns:a16="http://schemas.microsoft.com/office/drawing/2014/main" id="{1F111AFE-E5F5-27BA-6318-F8B578044DEB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-1973155" y="4566225"/>
                <a:ext cx="13900" cy="13900"/>
              </a:xfrm>
              <a:prstGeom prst="rect">
                <a:avLst/>
              </a:prstGeom>
            </p:spPr>
          </p:pic>
        </mc:Fallback>
      </mc:AlternateContent>
      <p:pic>
        <p:nvPicPr>
          <p:cNvPr id="4" name="Graphic 3">
            <a:extLst>
              <a:ext uri="{FF2B5EF4-FFF2-40B4-BE49-F238E27FC236}">
                <a16:creationId xmlns:a16="http://schemas.microsoft.com/office/drawing/2014/main" id="{068511E1-FAAA-BDCA-E6D9-FB70F699AB8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/>
        </p:blipFill>
        <p:spPr>
          <a:xfrm>
            <a:off x="543973" y="1677240"/>
            <a:ext cx="6684455" cy="73512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726486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645</TotalTime>
  <Words>13</Words>
  <Application>Microsoft Office PowerPoint</Application>
  <PresentationFormat>Custom</PresentationFormat>
  <Paragraphs>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Aptos</vt:lpstr>
      <vt:lpstr>Aptos Display</vt:lpstr>
      <vt:lpstr>Arial</vt:lpstr>
      <vt:lpstr>Century Gothic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Sarah Carter</dc:creator>
  <cp:lastModifiedBy>Sarah Carter</cp:lastModifiedBy>
  <cp:revision>16</cp:revision>
  <cp:lastPrinted>2025-02-11T02:02:44Z</cp:lastPrinted>
  <dcterms:created xsi:type="dcterms:W3CDTF">2025-01-28T14:01:50Z</dcterms:created>
  <dcterms:modified xsi:type="dcterms:W3CDTF">2025-03-10T20:09:57Z</dcterms:modified>
</cp:coreProperties>
</file>