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2A184E-DAAC-4D7C-B233-58A696E17C54}" v="7" dt="2025-03-28T01:55:13.3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83" d="100"/>
          <a:sy n="83" d="100"/>
        </p:scale>
        <p:origin x="7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02A184E-DAAC-4D7C-B233-58A696E17C54}"/>
    <pc:docChg chg="custSel modSld">
      <pc:chgData name="Sarah Carter" userId="4b4e2a7e9c42e1b2" providerId="LiveId" clId="{502A184E-DAAC-4D7C-B233-58A696E17C54}" dt="2025-03-28T01:55:13.384" v="10" actId="14826"/>
      <pc:docMkLst>
        <pc:docMk/>
      </pc:docMkLst>
      <pc:sldChg chg="modSp mod">
        <pc:chgData name="Sarah Carter" userId="4b4e2a7e9c42e1b2" providerId="LiveId" clId="{502A184E-DAAC-4D7C-B233-58A696E17C54}" dt="2025-03-28T01:55:13.384" v="10" actId="14826"/>
        <pc:sldMkLst>
          <pc:docMk/>
          <pc:sldMk cId="3727264860" sldId="256"/>
        </pc:sldMkLst>
        <pc:spChg chg="mod">
          <ac:chgData name="Sarah Carter" userId="4b4e2a7e9c42e1b2" providerId="LiveId" clId="{502A184E-DAAC-4D7C-B233-58A696E17C54}" dt="2025-03-28T01:53:04.920" v="3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502A184E-DAAC-4D7C-B233-58A696E17C54}" dt="2025-03-28T01:53:29.140" v="8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502A184E-DAAC-4D7C-B233-58A696E17C54}" dt="2025-03-28T01:55:13.384" v="10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502A184E-DAAC-4D7C-B233-58A696E17C54}" dt="2025-03-28T01:53:14.751" v="5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503789" y="350357"/>
            <a:ext cx="476482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Pythagorean Theorem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39670" y="963773"/>
            <a:ext cx="6893060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“Pythagorean Theorem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23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744</TotalTime>
  <Words>31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52</cp:revision>
  <cp:lastPrinted>2025-02-11T02:02:44Z</cp:lastPrinted>
  <dcterms:created xsi:type="dcterms:W3CDTF">2025-01-28T14:01:50Z</dcterms:created>
  <dcterms:modified xsi:type="dcterms:W3CDTF">2025-03-28T01:55:19Z</dcterms:modified>
</cp:coreProperties>
</file>