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ink/ink1.xml" ContentType="application/inkml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7772400" cy="10058400"/>
  <p:notesSz cx="6705600" cy="89916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02A184E-DAAC-4D7C-B233-58A696E17C54}" v="7" dt="2025-03-28T01:55:13.384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>
        <p:scale>
          <a:sx n="83" d="100"/>
          <a:sy n="83" d="100"/>
        </p:scale>
        <p:origin x="796" y="4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5/10/relationships/revisionInfo" Target="revisionInfo.xml"/><Relationship Id="rId3" Type="http://schemas.openxmlformats.org/officeDocument/2006/relationships/presProps" Target="presProps.xml"/><Relationship Id="rId7" Type="http://schemas.microsoft.com/office/2016/11/relationships/changesInfo" Target="changesInfos/changesInfo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502A184E-DAAC-4D7C-B233-58A696E17C54}"/>
    <pc:docChg chg="custSel modSld">
      <pc:chgData name="Sarah Carter" userId="4b4e2a7e9c42e1b2" providerId="LiveId" clId="{502A184E-DAAC-4D7C-B233-58A696E17C54}" dt="2025-03-28T01:55:13.384" v="10" actId="14826"/>
      <pc:docMkLst>
        <pc:docMk/>
      </pc:docMkLst>
      <pc:sldChg chg="modSp mod">
        <pc:chgData name="Sarah Carter" userId="4b4e2a7e9c42e1b2" providerId="LiveId" clId="{502A184E-DAAC-4D7C-B233-58A696E17C54}" dt="2025-03-28T01:55:13.384" v="10" actId="14826"/>
        <pc:sldMkLst>
          <pc:docMk/>
          <pc:sldMk cId="3727264860" sldId="256"/>
        </pc:sldMkLst>
        <pc:spChg chg="mod">
          <ac:chgData name="Sarah Carter" userId="4b4e2a7e9c42e1b2" providerId="LiveId" clId="{502A184E-DAAC-4D7C-B233-58A696E17C54}" dt="2025-03-28T01:53:04.920" v="3"/>
          <ac:spMkLst>
            <pc:docMk/>
            <pc:sldMk cId="3727264860" sldId="256"/>
            <ac:spMk id="6" creationId="{A44AC79E-5C2D-2191-1AEB-B96E7CD42E36}"/>
          </ac:spMkLst>
        </pc:spChg>
        <pc:spChg chg="mod">
          <ac:chgData name="Sarah Carter" userId="4b4e2a7e9c42e1b2" providerId="LiveId" clId="{502A184E-DAAC-4D7C-B233-58A696E17C54}" dt="2025-03-28T01:53:29.140" v="8"/>
          <ac:spMkLst>
            <pc:docMk/>
            <pc:sldMk cId="3727264860" sldId="256"/>
            <ac:spMk id="7" creationId="{DAAC3C5F-262C-4F7F-3B63-D50E20846E5D}"/>
          </ac:spMkLst>
        </pc:spChg>
        <pc:picChg chg="mod">
          <ac:chgData name="Sarah Carter" userId="4b4e2a7e9c42e1b2" providerId="LiveId" clId="{502A184E-DAAC-4D7C-B233-58A696E17C54}" dt="2025-03-28T01:55:13.384" v="10" actId="14826"/>
          <ac:picMkLst>
            <pc:docMk/>
            <pc:sldMk cId="3727264860" sldId="256"/>
            <ac:picMk id="5" creationId="{F846EA28-33C9-2F89-4E0D-77E0622E4657}"/>
          </ac:picMkLst>
        </pc:picChg>
        <pc:picChg chg="mod">
          <ac:chgData name="Sarah Carter" userId="4b4e2a7e9c42e1b2" providerId="LiveId" clId="{502A184E-DAAC-4D7C-B233-58A696E17C54}" dt="2025-03-28T01:53:14.751" v="5" actId="14826"/>
          <ac:picMkLst>
            <pc:docMk/>
            <pc:sldMk cId="3727264860" sldId="256"/>
            <ac:picMk id="11" creationId="{79D5F55C-928C-615F-0D66-28BD6E10BF1A}"/>
          </ac:picMkLst>
        </pc:picChg>
      </pc:sldChg>
    </pc:docChg>
  </pc:docChgLst>
</pc:chgInfo>
</file>

<file path=ppt/ink/ink1.xml><?xml version="1.0" encoding="utf-8"?>
<inkml:ink xmlns:inkml="http://www.w3.org/2003/InkML">
  <inkml:definitions>
    <inkml:context xml:id="ctx0">
      <inkml:inkSource xml:id="inkSrc0">
        <inkml:traceFormat>
          <inkml:channel name="X" type="integer" min="-2.14748E9" max="2.14748E9" units="cm"/>
          <inkml:channel name="Y" type="integer" min="-2.14748E9" max="2.14748E9" units="cm"/>
          <inkml:channel name="F" type="integer" max="32767" units="dev"/>
        </inkml:traceFormat>
        <inkml:channelProperties>
          <inkml:channelProperty channel="X" name="resolution" value="1000" units="1/cm"/>
          <inkml:channelProperty channel="Y" name="resolution" value="1000" units="1/cm"/>
          <inkml:channelProperty channel="F" name="resolution" value="0" units="1/dev"/>
        </inkml:channelProperties>
      </inkml:inkSource>
      <inkml:timestamp xml:id="ts0" timeString="2025-02-11T02:58:57.621"/>
    </inkml:context>
    <inkml:brush xml:id="br0">
      <inkml:brushProperty name="width" value="0.05" units="cm"/>
      <inkml:brushProperty name="height" value="0.05" units="cm"/>
    </inkml:brush>
  </inkml:definitions>
  <inkml:trace contextRef="#ctx0" brushRef="#br0">0 0 24575,'0'0'-8191</inkml:trace>
</inkml:ink>
</file>

<file path=ppt/media/image1.png>
</file>

<file path=ppt/media/image2.png>
</file>

<file path=ppt/media/image3.png>
</file>

<file path=ppt/media/image4.sv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2"/>
          </a:xfrm>
        </p:spPr>
        <p:txBody>
          <a:bodyPr anchor="b"/>
          <a:lstStyle>
            <a:lvl1pPr algn="ctr">
              <a:defRPr sz="304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90"/>
            <a:ext cx="5829300" cy="2428451"/>
          </a:xfrm>
        </p:spPr>
        <p:txBody>
          <a:bodyPr/>
          <a:lstStyle>
            <a:lvl1pPr marL="0" indent="0" algn="ctr">
              <a:buNone/>
              <a:defRPr sz="1218"/>
            </a:lvl1pPr>
            <a:lvl2pPr marL="232032" indent="0" algn="ctr">
              <a:buNone/>
              <a:defRPr sz="1015"/>
            </a:lvl2pPr>
            <a:lvl3pPr marL="464063" indent="0" algn="ctr">
              <a:buNone/>
              <a:defRPr sz="913"/>
            </a:lvl3pPr>
            <a:lvl4pPr marL="696095" indent="0" algn="ctr">
              <a:buNone/>
              <a:defRPr sz="812"/>
            </a:lvl4pPr>
            <a:lvl5pPr marL="928126" indent="0" algn="ctr">
              <a:buNone/>
              <a:defRPr sz="812"/>
            </a:lvl5pPr>
            <a:lvl6pPr marL="1160157" indent="0" algn="ctr">
              <a:buNone/>
              <a:defRPr sz="812"/>
            </a:lvl6pPr>
            <a:lvl7pPr marL="1392189" indent="0" algn="ctr">
              <a:buNone/>
              <a:defRPr sz="812"/>
            </a:lvl7pPr>
            <a:lvl8pPr marL="1624221" indent="0" algn="ctr">
              <a:buNone/>
              <a:defRPr sz="812"/>
            </a:lvl8pPr>
            <a:lvl9pPr marL="1856252" indent="0" algn="ctr">
              <a:buNone/>
              <a:defRPr sz="812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343484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858009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6" y="535520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5" y="535520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696207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00962612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6" y="2507618"/>
            <a:ext cx="6703695" cy="4184014"/>
          </a:xfrm>
        </p:spPr>
        <p:txBody>
          <a:bodyPr anchor="b"/>
          <a:lstStyle>
            <a:lvl1pPr>
              <a:defRPr sz="3045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6" y="6731215"/>
            <a:ext cx="6703695" cy="2200274"/>
          </a:xfrm>
        </p:spPr>
        <p:txBody>
          <a:bodyPr/>
          <a:lstStyle>
            <a:lvl1pPr marL="0" indent="0">
              <a:buNone/>
              <a:defRPr sz="1218">
                <a:solidFill>
                  <a:schemeClr val="tx1">
                    <a:tint val="82000"/>
                  </a:schemeClr>
                </a:solidFill>
              </a:defRPr>
            </a:lvl1pPr>
            <a:lvl2pPr marL="232032" indent="0">
              <a:buNone/>
              <a:defRPr sz="1015">
                <a:solidFill>
                  <a:schemeClr val="tx1">
                    <a:tint val="82000"/>
                  </a:schemeClr>
                </a:solidFill>
              </a:defRPr>
            </a:lvl2pPr>
            <a:lvl3pPr marL="464063" indent="0">
              <a:buNone/>
              <a:defRPr sz="913">
                <a:solidFill>
                  <a:schemeClr val="tx1">
                    <a:tint val="82000"/>
                  </a:schemeClr>
                </a:solidFill>
              </a:defRPr>
            </a:lvl3pPr>
            <a:lvl4pPr marL="696095" indent="0">
              <a:buNone/>
              <a:defRPr sz="812">
                <a:solidFill>
                  <a:schemeClr val="tx1">
                    <a:tint val="82000"/>
                  </a:schemeClr>
                </a:solidFill>
              </a:defRPr>
            </a:lvl4pPr>
            <a:lvl5pPr marL="928126" indent="0">
              <a:buNone/>
              <a:defRPr sz="812">
                <a:solidFill>
                  <a:schemeClr val="tx1">
                    <a:tint val="82000"/>
                  </a:schemeClr>
                </a:solidFill>
              </a:defRPr>
            </a:lvl5pPr>
            <a:lvl6pPr marL="1160157" indent="0">
              <a:buNone/>
              <a:defRPr sz="812">
                <a:solidFill>
                  <a:schemeClr val="tx1">
                    <a:tint val="82000"/>
                  </a:schemeClr>
                </a:solidFill>
              </a:defRPr>
            </a:lvl6pPr>
            <a:lvl7pPr marL="1392189" indent="0">
              <a:buNone/>
              <a:defRPr sz="812">
                <a:solidFill>
                  <a:schemeClr val="tx1">
                    <a:tint val="82000"/>
                  </a:schemeClr>
                </a:solidFill>
              </a:defRPr>
            </a:lvl7pPr>
            <a:lvl8pPr marL="1624221" indent="0">
              <a:buNone/>
              <a:defRPr sz="812">
                <a:solidFill>
                  <a:schemeClr val="tx1">
                    <a:tint val="82000"/>
                  </a:schemeClr>
                </a:solidFill>
              </a:defRPr>
            </a:lvl8pPr>
            <a:lvl9pPr marL="1856252" indent="0">
              <a:buNone/>
              <a:defRPr sz="812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187623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099772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6" y="535522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1218" b="1"/>
            </a:lvl1pPr>
            <a:lvl2pPr marL="232032" indent="0">
              <a:buNone/>
              <a:defRPr sz="1015" b="1"/>
            </a:lvl2pPr>
            <a:lvl3pPr marL="464063" indent="0">
              <a:buNone/>
              <a:defRPr sz="913" b="1"/>
            </a:lvl3pPr>
            <a:lvl4pPr marL="696095" indent="0">
              <a:buNone/>
              <a:defRPr sz="812" b="1"/>
            </a:lvl4pPr>
            <a:lvl5pPr marL="928126" indent="0">
              <a:buNone/>
              <a:defRPr sz="812" b="1"/>
            </a:lvl5pPr>
            <a:lvl6pPr marL="1160157" indent="0">
              <a:buNone/>
              <a:defRPr sz="812" b="1"/>
            </a:lvl6pPr>
            <a:lvl7pPr marL="1392189" indent="0">
              <a:buNone/>
              <a:defRPr sz="812" b="1"/>
            </a:lvl7pPr>
            <a:lvl8pPr marL="1624221" indent="0">
              <a:buNone/>
              <a:defRPr sz="812" b="1"/>
            </a:lvl8pPr>
            <a:lvl9pPr marL="1856252" indent="0">
              <a:buNone/>
              <a:defRPr sz="812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218" b="1"/>
            </a:lvl1pPr>
            <a:lvl2pPr marL="232032" indent="0">
              <a:buNone/>
              <a:defRPr sz="1015" b="1"/>
            </a:lvl2pPr>
            <a:lvl3pPr marL="464063" indent="0">
              <a:buNone/>
              <a:defRPr sz="913" b="1"/>
            </a:lvl3pPr>
            <a:lvl4pPr marL="696095" indent="0">
              <a:buNone/>
              <a:defRPr sz="812" b="1"/>
            </a:lvl4pPr>
            <a:lvl5pPr marL="928126" indent="0">
              <a:buNone/>
              <a:defRPr sz="812" b="1"/>
            </a:lvl5pPr>
            <a:lvl6pPr marL="1160157" indent="0">
              <a:buNone/>
              <a:defRPr sz="812" b="1"/>
            </a:lvl6pPr>
            <a:lvl7pPr marL="1392189" indent="0">
              <a:buNone/>
              <a:defRPr sz="812" b="1"/>
            </a:lvl7pPr>
            <a:lvl8pPr marL="1624221" indent="0">
              <a:buNone/>
              <a:defRPr sz="812" b="1"/>
            </a:lvl8pPr>
            <a:lvl9pPr marL="1856252" indent="0">
              <a:buNone/>
              <a:defRPr sz="812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4313586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81794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023883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7" y="670560"/>
            <a:ext cx="2506801" cy="2346960"/>
          </a:xfrm>
        </p:spPr>
        <p:txBody>
          <a:bodyPr anchor="b"/>
          <a:lstStyle>
            <a:lvl1pPr>
              <a:defRPr sz="162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9"/>
            <a:ext cx="3934778" cy="7147982"/>
          </a:xfrm>
        </p:spPr>
        <p:txBody>
          <a:bodyPr/>
          <a:lstStyle>
            <a:lvl1pPr>
              <a:defRPr sz="1624"/>
            </a:lvl1pPr>
            <a:lvl2pPr>
              <a:defRPr sz="1421"/>
            </a:lvl2pPr>
            <a:lvl3pPr>
              <a:defRPr sz="1218"/>
            </a:lvl3pPr>
            <a:lvl4pPr>
              <a:defRPr sz="1015"/>
            </a:lvl4pPr>
            <a:lvl5pPr>
              <a:defRPr sz="1015"/>
            </a:lvl5pPr>
            <a:lvl6pPr>
              <a:defRPr sz="1015"/>
            </a:lvl6pPr>
            <a:lvl7pPr>
              <a:defRPr sz="1015"/>
            </a:lvl7pPr>
            <a:lvl8pPr>
              <a:defRPr sz="1015"/>
            </a:lvl8pPr>
            <a:lvl9pPr>
              <a:defRPr sz="101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7" y="3017523"/>
            <a:ext cx="2506801" cy="5590329"/>
          </a:xfrm>
        </p:spPr>
        <p:txBody>
          <a:bodyPr/>
          <a:lstStyle>
            <a:lvl1pPr marL="0" indent="0">
              <a:buNone/>
              <a:defRPr sz="812"/>
            </a:lvl1pPr>
            <a:lvl2pPr marL="232032" indent="0">
              <a:buNone/>
              <a:defRPr sz="711"/>
            </a:lvl2pPr>
            <a:lvl3pPr marL="464063" indent="0">
              <a:buNone/>
              <a:defRPr sz="609"/>
            </a:lvl3pPr>
            <a:lvl4pPr marL="696095" indent="0">
              <a:buNone/>
              <a:defRPr sz="508"/>
            </a:lvl4pPr>
            <a:lvl5pPr marL="928126" indent="0">
              <a:buNone/>
              <a:defRPr sz="508"/>
            </a:lvl5pPr>
            <a:lvl6pPr marL="1160157" indent="0">
              <a:buNone/>
              <a:defRPr sz="508"/>
            </a:lvl6pPr>
            <a:lvl7pPr marL="1392189" indent="0">
              <a:buNone/>
              <a:defRPr sz="508"/>
            </a:lvl7pPr>
            <a:lvl8pPr marL="1624221" indent="0">
              <a:buNone/>
              <a:defRPr sz="508"/>
            </a:lvl8pPr>
            <a:lvl9pPr marL="1856252" indent="0">
              <a:buNone/>
              <a:defRPr sz="50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081360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7" y="670560"/>
            <a:ext cx="2506801" cy="2346960"/>
          </a:xfrm>
        </p:spPr>
        <p:txBody>
          <a:bodyPr anchor="b"/>
          <a:lstStyle>
            <a:lvl1pPr>
              <a:defRPr sz="1624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9"/>
            <a:ext cx="3934778" cy="7147982"/>
          </a:xfrm>
        </p:spPr>
        <p:txBody>
          <a:bodyPr anchor="t"/>
          <a:lstStyle>
            <a:lvl1pPr marL="0" indent="0">
              <a:buNone/>
              <a:defRPr sz="1624"/>
            </a:lvl1pPr>
            <a:lvl2pPr marL="232032" indent="0">
              <a:buNone/>
              <a:defRPr sz="1421"/>
            </a:lvl2pPr>
            <a:lvl3pPr marL="464063" indent="0">
              <a:buNone/>
              <a:defRPr sz="1218"/>
            </a:lvl3pPr>
            <a:lvl4pPr marL="696095" indent="0">
              <a:buNone/>
              <a:defRPr sz="1015"/>
            </a:lvl4pPr>
            <a:lvl5pPr marL="928126" indent="0">
              <a:buNone/>
              <a:defRPr sz="1015"/>
            </a:lvl5pPr>
            <a:lvl6pPr marL="1160157" indent="0">
              <a:buNone/>
              <a:defRPr sz="1015"/>
            </a:lvl6pPr>
            <a:lvl7pPr marL="1392189" indent="0">
              <a:buNone/>
              <a:defRPr sz="1015"/>
            </a:lvl7pPr>
            <a:lvl8pPr marL="1624221" indent="0">
              <a:buNone/>
              <a:defRPr sz="1015"/>
            </a:lvl8pPr>
            <a:lvl9pPr marL="1856252" indent="0">
              <a:buNone/>
              <a:defRPr sz="1015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7" y="3017523"/>
            <a:ext cx="2506801" cy="5590329"/>
          </a:xfrm>
        </p:spPr>
        <p:txBody>
          <a:bodyPr/>
          <a:lstStyle>
            <a:lvl1pPr marL="0" indent="0">
              <a:buNone/>
              <a:defRPr sz="812"/>
            </a:lvl1pPr>
            <a:lvl2pPr marL="232032" indent="0">
              <a:buNone/>
              <a:defRPr sz="711"/>
            </a:lvl2pPr>
            <a:lvl3pPr marL="464063" indent="0">
              <a:buNone/>
              <a:defRPr sz="609"/>
            </a:lvl3pPr>
            <a:lvl4pPr marL="696095" indent="0">
              <a:buNone/>
              <a:defRPr sz="508"/>
            </a:lvl4pPr>
            <a:lvl5pPr marL="928126" indent="0">
              <a:buNone/>
              <a:defRPr sz="508"/>
            </a:lvl5pPr>
            <a:lvl6pPr marL="1160157" indent="0">
              <a:buNone/>
              <a:defRPr sz="508"/>
            </a:lvl6pPr>
            <a:lvl7pPr marL="1392189" indent="0">
              <a:buNone/>
              <a:defRPr sz="508"/>
            </a:lvl7pPr>
            <a:lvl8pPr marL="1624221" indent="0">
              <a:buNone/>
              <a:defRPr sz="508"/>
            </a:lvl8pPr>
            <a:lvl9pPr marL="1856252" indent="0">
              <a:buNone/>
              <a:defRPr sz="50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6179120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22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51"/>
            <a:ext cx="1748790" cy="53551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609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B4F14C6-0517-4557-AAC4-CDE6E70E3AD7}" type="datetimeFigureOut">
              <a:rPr lang="en-US" smtClean="0"/>
              <a:t>3/27/2025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51"/>
            <a:ext cx="2623185" cy="53551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609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51"/>
            <a:ext cx="1748790" cy="53551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609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4F1429B-F126-4C1E-9253-DFDC9891E5F4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679393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464063" rtl="0" eaLnBrk="1" latinLnBrk="0" hangingPunct="1">
        <a:lnSpc>
          <a:spcPct val="90000"/>
        </a:lnSpc>
        <a:spcBef>
          <a:spcPct val="0"/>
        </a:spcBef>
        <a:buNone/>
        <a:defRPr sz="2233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16015" indent="-116015" algn="l" defTabSz="464063" rtl="0" eaLnBrk="1" latinLnBrk="0" hangingPunct="1">
        <a:lnSpc>
          <a:spcPct val="90000"/>
        </a:lnSpc>
        <a:spcBef>
          <a:spcPts val="508"/>
        </a:spcBef>
        <a:buFont typeface="Arial" panose="020B0604020202020204" pitchFamily="34" charset="0"/>
        <a:buChar char="•"/>
        <a:defRPr sz="1421" kern="1200">
          <a:solidFill>
            <a:schemeClr val="tx1"/>
          </a:solidFill>
          <a:latin typeface="+mn-lt"/>
          <a:ea typeface="+mn-ea"/>
          <a:cs typeface="+mn-cs"/>
        </a:defRPr>
      </a:lvl1pPr>
      <a:lvl2pPr marL="348047" indent="-116015" algn="l" defTabSz="464063" rtl="0" eaLnBrk="1" latinLnBrk="0" hangingPunct="1">
        <a:lnSpc>
          <a:spcPct val="90000"/>
        </a:lnSpc>
        <a:spcBef>
          <a:spcPts val="253"/>
        </a:spcBef>
        <a:buFont typeface="Arial" panose="020B0604020202020204" pitchFamily="34" charset="0"/>
        <a:buChar char="•"/>
        <a:defRPr sz="1218" kern="1200">
          <a:solidFill>
            <a:schemeClr val="tx1"/>
          </a:solidFill>
          <a:latin typeface="+mn-lt"/>
          <a:ea typeface="+mn-ea"/>
          <a:cs typeface="+mn-cs"/>
        </a:defRPr>
      </a:lvl2pPr>
      <a:lvl3pPr marL="580079" indent="-116015" algn="l" defTabSz="464063" rtl="0" eaLnBrk="1" latinLnBrk="0" hangingPunct="1">
        <a:lnSpc>
          <a:spcPct val="90000"/>
        </a:lnSpc>
        <a:spcBef>
          <a:spcPts val="253"/>
        </a:spcBef>
        <a:buFont typeface="Arial" panose="020B0604020202020204" pitchFamily="34" charset="0"/>
        <a:buChar char="•"/>
        <a:defRPr sz="1015" kern="1200">
          <a:solidFill>
            <a:schemeClr val="tx1"/>
          </a:solidFill>
          <a:latin typeface="+mn-lt"/>
          <a:ea typeface="+mn-ea"/>
          <a:cs typeface="+mn-cs"/>
        </a:defRPr>
      </a:lvl3pPr>
      <a:lvl4pPr marL="812110" indent="-116015" algn="l" defTabSz="464063" rtl="0" eaLnBrk="1" latinLnBrk="0" hangingPunct="1">
        <a:lnSpc>
          <a:spcPct val="90000"/>
        </a:lnSpc>
        <a:spcBef>
          <a:spcPts val="253"/>
        </a:spcBef>
        <a:buFont typeface="Arial" panose="020B0604020202020204" pitchFamily="34" charset="0"/>
        <a:buChar char="•"/>
        <a:defRPr sz="913" kern="1200">
          <a:solidFill>
            <a:schemeClr val="tx1"/>
          </a:solidFill>
          <a:latin typeface="+mn-lt"/>
          <a:ea typeface="+mn-ea"/>
          <a:cs typeface="+mn-cs"/>
        </a:defRPr>
      </a:lvl4pPr>
      <a:lvl5pPr marL="1044142" indent="-116015" algn="l" defTabSz="464063" rtl="0" eaLnBrk="1" latinLnBrk="0" hangingPunct="1">
        <a:lnSpc>
          <a:spcPct val="90000"/>
        </a:lnSpc>
        <a:spcBef>
          <a:spcPts val="253"/>
        </a:spcBef>
        <a:buFont typeface="Arial" panose="020B0604020202020204" pitchFamily="34" charset="0"/>
        <a:buChar char="•"/>
        <a:defRPr sz="913" kern="1200">
          <a:solidFill>
            <a:schemeClr val="tx1"/>
          </a:solidFill>
          <a:latin typeface="+mn-lt"/>
          <a:ea typeface="+mn-ea"/>
          <a:cs typeface="+mn-cs"/>
        </a:defRPr>
      </a:lvl5pPr>
      <a:lvl6pPr marL="1276174" indent="-116015" algn="l" defTabSz="464063" rtl="0" eaLnBrk="1" latinLnBrk="0" hangingPunct="1">
        <a:lnSpc>
          <a:spcPct val="90000"/>
        </a:lnSpc>
        <a:spcBef>
          <a:spcPts val="253"/>
        </a:spcBef>
        <a:buFont typeface="Arial" panose="020B0604020202020204" pitchFamily="34" charset="0"/>
        <a:buChar char="•"/>
        <a:defRPr sz="913" kern="1200">
          <a:solidFill>
            <a:schemeClr val="tx1"/>
          </a:solidFill>
          <a:latin typeface="+mn-lt"/>
          <a:ea typeface="+mn-ea"/>
          <a:cs typeface="+mn-cs"/>
        </a:defRPr>
      </a:lvl6pPr>
      <a:lvl7pPr marL="1508205" indent="-116015" algn="l" defTabSz="464063" rtl="0" eaLnBrk="1" latinLnBrk="0" hangingPunct="1">
        <a:lnSpc>
          <a:spcPct val="90000"/>
        </a:lnSpc>
        <a:spcBef>
          <a:spcPts val="253"/>
        </a:spcBef>
        <a:buFont typeface="Arial" panose="020B0604020202020204" pitchFamily="34" charset="0"/>
        <a:buChar char="•"/>
        <a:defRPr sz="913" kern="1200">
          <a:solidFill>
            <a:schemeClr val="tx1"/>
          </a:solidFill>
          <a:latin typeface="+mn-lt"/>
          <a:ea typeface="+mn-ea"/>
          <a:cs typeface="+mn-cs"/>
        </a:defRPr>
      </a:lvl7pPr>
      <a:lvl8pPr marL="1740236" indent="-116015" algn="l" defTabSz="464063" rtl="0" eaLnBrk="1" latinLnBrk="0" hangingPunct="1">
        <a:lnSpc>
          <a:spcPct val="90000"/>
        </a:lnSpc>
        <a:spcBef>
          <a:spcPts val="253"/>
        </a:spcBef>
        <a:buFont typeface="Arial" panose="020B0604020202020204" pitchFamily="34" charset="0"/>
        <a:buChar char="•"/>
        <a:defRPr sz="913" kern="1200">
          <a:solidFill>
            <a:schemeClr val="tx1"/>
          </a:solidFill>
          <a:latin typeface="+mn-lt"/>
          <a:ea typeface="+mn-ea"/>
          <a:cs typeface="+mn-cs"/>
        </a:defRPr>
      </a:lvl8pPr>
      <a:lvl9pPr marL="1972268" indent="-116015" algn="l" defTabSz="464063" rtl="0" eaLnBrk="1" latinLnBrk="0" hangingPunct="1">
        <a:lnSpc>
          <a:spcPct val="90000"/>
        </a:lnSpc>
        <a:spcBef>
          <a:spcPts val="253"/>
        </a:spcBef>
        <a:buFont typeface="Arial" panose="020B0604020202020204" pitchFamily="34" charset="0"/>
        <a:buChar char="•"/>
        <a:defRPr sz="913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64063" rtl="0" eaLnBrk="1" latinLnBrk="0" hangingPunct="1">
        <a:defRPr sz="913" kern="1200">
          <a:solidFill>
            <a:schemeClr val="tx1"/>
          </a:solidFill>
          <a:latin typeface="+mn-lt"/>
          <a:ea typeface="+mn-ea"/>
          <a:cs typeface="+mn-cs"/>
        </a:defRPr>
      </a:lvl1pPr>
      <a:lvl2pPr marL="232032" algn="l" defTabSz="464063" rtl="0" eaLnBrk="1" latinLnBrk="0" hangingPunct="1">
        <a:defRPr sz="913" kern="1200">
          <a:solidFill>
            <a:schemeClr val="tx1"/>
          </a:solidFill>
          <a:latin typeface="+mn-lt"/>
          <a:ea typeface="+mn-ea"/>
          <a:cs typeface="+mn-cs"/>
        </a:defRPr>
      </a:lvl2pPr>
      <a:lvl3pPr marL="464063" algn="l" defTabSz="464063" rtl="0" eaLnBrk="1" latinLnBrk="0" hangingPunct="1">
        <a:defRPr sz="913" kern="1200">
          <a:solidFill>
            <a:schemeClr val="tx1"/>
          </a:solidFill>
          <a:latin typeface="+mn-lt"/>
          <a:ea typeface="+mn-ea"/>
          <a:cs typeface="+mn-cs"/>
        </a:defRPr>
      </a:lvl3pPr>
      <a:lvl4pPr marL="696095" algn="l" defTabSz="464063" rtl="0" eaLnBrk="1" latinLnBrk="0" hangingPunct="1">
        <a:defRPr sz="913" kern="1200">
          <a:solidFill>
            <a:schemeClr val="tx1"/>
          </a:solidFill>
          <a:latin typeface="+mn-lt"/>
          <a:ea typeface="+mn-ea"/>
          <a:cs typeface="+mn-cs"/>
        </a:defRPr>
      </a:lvl4pPr>
      <a:lvl5pPr marL="928126" algn="l" defTabSz="464063" rtl="0" eaLnBrk="1" latinLnBrk="0" hangingPunct="1">
        <a:defRPr sz="913" kern="1200">
          <a:solidFill>
            <a:schemeClr val="tx1"/>
          </a:solidFill>
          <a:latin typeface="+mn-lt"/>
          <a:ea typeface="+mn-ea"/>
          <a:cs typeface="+mn-cs"/>
        </a:defRPr>
      </a:lvl5pPr>
      <a:lvl6pPr marL="1160157" algn="l" defTabSz="464063" rtl="0" eaLnBrk="1" latinLnBrk="0" hangingPunct="1">
        <a:defRPr sz="913" kern="1200">
          <a:solidFill>
            <a:schemeClr val="tx1"/>
          </a:solidFill>
          <a:latin typeface="+mn-lt"/>
          <a:ea typeface="+mn-ea"/>
          <a:cs typeface="+mn-cs"/>
        </a:defRPr>
      </a:lvl6pPr>
      <a:lvl7pPr marL="1392189" algn="l" defTabSz="464063" rtl="0" eaLnBrk="1" latinLnBrk="0" hangingPunct="1">
        <a:defRPr sz="913" kern="1200">
          <a:solidFill>
            <a:schemeClr val="tx1"/>
          </a:solidFill>
          <a:latin typeface="+mn-lt"/>
          <a:ea typeface="+mn-ea"/>
          <a:cs typeface="+mn-cs"/>
        </a:defRPr>
      </a:lvl7pPr>
      <a:lvl8pPr marL="1624221" algn="l" defTabSz="464063" rtl="0" eaLnBrk="1" latinLnBrk="0" hangingPunct="1">
        <a:defRPr sz="913" kern="1200">
          <a:solidFill>
            <a:schemeClr val="tx1"/>
          </a:solidFill>
          <a:latin typeface="+mn-lt"/>
          <a:ea typeface="+mn-ea"/>
          <a:cs typeface="+mn-cs"/>
        </a:defRPr>
      </a:lvl8pPr>
      <a:lvl9pPr marL="1856252" algn="l" defTabSz="464063" rtl="0" eaLnBrk="1" latinLnBrk="0" hangingPunct="1">
        <a:defRPr sz="913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customXml" Target="../ink/ink1.xml"/><Relationship Id="rId7" Type="http://schemas.openxmlformats.org/officeDocument/2006/relationships/image" Target="../media/image5.pn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4.svg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TextBox 5">
            <a:extLst>
              <a:ext uri="{FF2B5EF4-FFF2-40B4-BE49-F238E27FC236}">
                <a16:creationId xmlns:a16="http://schemas.microsoft.com/office/drawing/2014/main" id="{A44AC79E-5C2D-2191-1AEB-B96E7CD42E36}"/>
              </a:ext>
            </a:extLst>
          </p:cNvPr>
          <p:cNvSpPr txBox="1"/>
          <p:nvPr/>
        </p:nvSpPr>
        <p:spPr>
          <a:xfrm>
            <a:off x="1503789" y="350357"/>
            <a:ext cx="4764822" cy="382221"/>
          </a:xfrm>
          <a:prstGeom prst="rect">
            <a:avLst/>
          </a:prstGeom>
          <a:noFill/>
        </p:spPr>
        <p:txBody>
          <a:bodyPr vert="horz" wrap="square" lIns="0" tIns="0" rIns="0" bIns="0" rtlCol="0">
            <a:spAutoFit/>
          </a:bodyPr>
          <a:lstStyle/>
          <a:p>
            <a:pPr algn="ctr">
              <a:lnSpc>
                <a:spcPts val="3153"/>
              </a:lnSpc>
            </a:pPr>
            <a:r>
              <a:rPr lang="en-US" sz="2627" b="1" dirty="0">
                <a:latin typeface="Century Gothic" panose="020B0502020202020204" pitchFamily="34" charset="0"/>
              </a:rPr>
              <a:t>Pythagorean Theorem Day</a:t>
            </a:r>
            <a:endParaRPr lang="en-US" sz="1911" dirty="0">
              <a:latin typeface="Century Gothic" panose="020B0502020202020204" pitchFamily="34" charset="0"/>
            </a:endParaRPr>
          </a:p>
        </p:txBody>
      </p:sp>
      <p:sp>
        <p:nvSpPr>
          <p:cNvPr id="7" name="TextBox 6">
            <a:extLst>
              <a:ext uri="{FF2B5EF4-FFF2-40B4-BE49-F238E27FC236}">
                <a16:creationId xmlns:a16="http://schemas.microsoft.com/office/drawing/2014/main" id="{DAAC3C5F-262C-4F7F-3B63-D50E20846E5D}"/>
              </a:ext>
            </a:extLst>
          </p:cNvPr>
          <p:cNvSpPr txBox="1"/>
          <p:nvPr/>
        </p:nvSpPr>
        <p:spPr>
          <a:xfrm>
            <a:off x="439670" y="963773"/>
            <a:ext cx="6893060" cy="3128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433" dirty="0">
                <a:latin typeface="Century Gothic" panose="020B0502020202020204" pitchFamily="34" charset="0"/>
              </a:rPr>
              <a:t>Find and mark “Pythagorean Theorem Day” in the hidden word grid below. </a:t>
            </a:r>
            <a:endParaRPr lang="en-US" sz="1433" dirty="0"/>
          </a:p>
        </p:txBody>
      </p:sp>
      <p:grpSp>
        <p:nvGrpSpPr>
          <p:cNvPr id="2" name="Group 1">
            <a:extLst>
              <a:ext uri="{FF2B5EF4-FFF2-40B4-BE49-F238E27FC236}">
                <a16:creationId xmlns:a16="http://schemas.microsoft.com/office/drawing/2014/main" id="{D88800C3-3D65-4F9F-210A-CD3842C284DC}"/>
              </a:ext>
            </a:extLst>
          </p:cNvPr>
          <p:cNvGrpSpPr/>
          <p:nvPr/>
        </p:nvGrpSpPr>
        <p:grpSpPr>
          <a:xfrm>
            <a:off x="879635" y="9347908"/>
            <a:ext cx="6013129" cy="268748"/>
            <a:chOff x="752354" y="9347908"/>
            <a:chExt cx="6013129" cy="268748"/>
          </a:xfrm>
        </p:grpSpPr>
        <p:sp>
          <p:nvSpPr>
            <p:cNvPr id="8" name="TextBox 7">
              <a:extLst>
                <a:ext uri="{FF2B5EF4-FFF2-40B4-BE49-F238E27FC236}">
                  <a16:creationId xmlns:a16="http://schemas.microsoft.com/office/drawing/2014/main" id="{7E68A2AD-197C-3688-25F4-0048BB8E30FC}"/>
                </a:ext>
              </a:extLst>
            </p:cNvPr>
            <p:cNvSpPr txBox="1"/>
            <p:nvPr/>
          </p:nvSpPr>
          <p:spPr>
            <a:xfrm>
              <a:off x="752354" y="9347908"/>
              <a:ext cx="5097911" cy="26161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r>
                <a:rPr lang="en-US" sz="1100" dirty="0">
                  <a:latin typeface="Century Gothic" panose="020B0502020202020204" pitchFamily="34" charset="0"/>
                </a:rPr>
                <a:t>Sarah Carter | @mathequalslove | mathequalslove.net | </a:t>
              </a:r>
            </a:p>
          </p:txBody>
        </p:sp>
        <p:pic>
          <p:nvPicPr>
            <p:cNvPr id="9" name="Picture 8" descr="A black text with a plus and a t&#10;&#10;Description automatically generated">
              <a:extLst>
                <a:ext uri="{FF2B5EF4-FFF2-40B4-BE49-F238E27FC236}">
                  <a16:creationId xmlns:a16="http://schemas.microsoft.com/office/drawing/2014/main" id="{552DBEB2-134A-507E-8CB3-90002761F451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tretch>
              <a:fillRect/>
            </a:stretch>
          </p:blipFill>
          <p:spPr>
            <a:xfrm>
              <a:off x="4779822" y="9355046"/>
              <a:ext cx="1985661" cy="261610"/>
            </a:xfrm>
            <a:prstGeom prst="rect">
              <a:avLst/>
            </a:prstGeom>
          </p:spPr>
        </p:pic>
      </p:grpSp>
      <mc:AlternateContent xmlns:mc="http://schemas.openxmlformats.org/markup-compatibility/2006" xmlns:p14="http://schemas.microsoft.com/office/powerpoint/2010/main">
        <mc:Choice Requires="p14">
          <p:contentPart p14:bwMode="auto" r:id="rId3">
            <p14:nvContentPartPr>
              <p14:cNvPr id="12" name="Ink 11">
                <a:extLst>
                  <a:ext uri="{FF2B5EF4-FFF2-40B4-BE49-F238E27FC236}">
                    <a16:creationId xmlns:a16="http://schemas.microsoft.com/office/drawing/2014/main" id="{1F111AFE-E5F5-27BA-6318-F8B578044DEB}"/>
                  </a:ext>
                </a:extLst>
              </p14:cNvPr>
              <p14:cNvContentPartPr/>
              <p14:nvPr/>
            </p14:nvContentPartPr>
            <p14:xfrm>
              <a:off x="-1519340" y="4676817"/>
              <a:ext cx="215" cy="215"/>
            </p14:xfrm>
          </p:contentPart>
        </mc:Choice>
        <mc:Fallback xmlns="">
          <p:pic>
            <p:nvPicPr>
              <p:cNvPr id="12" name="Ink 11">
                <a:extLst>
                  <a:ext uri="{FF2B5EF4-FFF2-40B4-BE49-F238E27FC236}">
                    <a16:creationId xmlns:a16="http://schemas.microsoft.com/office/drawing/2014/main" id="{1F111AFE-E5F5-27BA-6318-F8B578044DEB}"/>
                  </a:ext>
                </a:extLst>
              </p:cNvPr>
              <p:cNvPicPr/>
              <p:nvPr/>
            </p:nvPicPr>
            <p:blipFill>
              <a:blip r:embed="rId4"/>
              <a:stretch>
                <a:fillRect/>
              </a:stretch>
            </p:blipFill>
            <p:spPr>
              <a:xfrm>
                <a:off x="-1524715" y="4671442"/>
                <a:ext cx="10750" cy="10750"/>
              </a:xfrm>
              <a:prstGeom prst="rect">
                <a:avLst/>
              </a:prstGeom>
            </p:spPr>
          </p:pic>
        </mc:Fallback>
      </mc:AlternateContent>
      <p:pic>
        <p:nvPicPr>
          <p:cNvPr id="11" name="Graphic 10">
            <a:extLst>
              <a:ext uri="{FF2B5EF4-FFF2-40B4-BE49-F238E27FC236}">
                <a16:creationId xmlns:a16="http://schemas.microsoft.com/office/drawing/2014/main" id="{79D5F55C-928C-615F-0D66-28BD6E10BF1A}"/>
              </a:ext>
            </a:extLst>
          </p:cNvPr>
          <p:cNvPicPr>
            <a:picLocks noChangeAspect="1"/>
          </p:cNvPicPr>
          <p:nvPr/>
        </p:nvPicPr>
        <p:blipFill>
          <a:blip r:embed="rId5">
            <a:extLst>
              <a:ext uri="{96DAC541-7B7A-43D3-8B79-37D633B846F1}">
                <asvg:svgBlip xmlns:asvg="http://schemas.microsoft.com/office/drawing/2016/SVG/main" r:embed="rId6"/>
              </a:ext>
            </a:extLst>
          </a:blip>
          <a:srcRect l="3" r="3"/>
          <a:stretch/>
        </p:blipFill>
        <p:spPr>
          <a:xfrm>
            <a:off x="596709" y="1383470"/>
            <a:ext cx="6578629" cy="7957300"/>
          </a:xfrm>
          <a:prstGeom prst="rect">
            <a:avLst/>
          </a:prstGeom>
        </p:spPr>
      </p:pic>
      <p:sp>
        <p:nvSpPr>
          <p:cNvPr id="13" name="TextBox 12">
            <a:extLst>
              <a:ext uri="{FF2B5EF4-FFF2-40B4-BE49-F238E27FC236}">
                <a16:creationId xmlns:a16="http://schemas.microsoft.com/office/drawing/2014/main" id="{E2700589-2CE2-32DC-31CF-78C46AA8DB31}"/>
              </a:ext>
            </a:extLst>
          </p:cNvPr>
          <p:cNvSpPr txBox="1"/>
          <p:nvPr/>
        </p:nvSpPr>
        <p:spPr>
          <a:xfrm>
            <a:off x="1948965" y="658327"/>
            <a:ext cx="3719244" cy="312843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pPr algn="ctr"/>
            <a:r>
              <a:rPr lang="en-US" sz="1433" b="1" dirty="0">
                <a:latin typeface="Century Gothic" panose="020B0502020202020204" pitchFamily="34" charset="0"/>
              </a:rPr>
              <a:t>HIDDEN WORD PUZZLE</a:t>
            </a:r>
            <a:endParaRPr lang="en-US" sz="1433" dirty="0"/>
          </a:p>
        </p:txBody>
      </p:sp>
      <p:pic>
        <p:nvPicPr>
          <p:cNvPr id="5" name="Picture 4">
            <a:extLst>
              <a:ext uri="{FF2B5EF4-FFF2-40B4-BE49-F238E27FC236}">
                <a16:creationId xmlns:a16="http://schemas.microsoft.com/office/drawing/2014/main" id="{F846EA28-33C9-2F89-4E0D-77E0622E4657}"/>
              </a:ext>
            </a:extLst>
          </p:cNvPr>
          <p:cNvPicPr>
            <a:picLocks noChangeAspect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11" r="11"/>
          <a:stretch/>
        </p:blipFill>
        <p:spPr>
          <a:xfrm>
            <a:off x="3257218" y="4733167"/>
            <a:ext cx="1257623" cy="12579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2726486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744</TotalTime>
  <Words>31</Words>
  <Application>Microsoft Office PowerPoint</Application>
  <PresentationFormat>Custom</PresentationFormat>
  <Paragraphs>4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Aptos</vt:lpstr>
      <vt:lpstr>Aptos Display</vt:lpstr>
      <vt:lpstr>Arial</vt:lpstr>
      <vt:lpstr>Century Gothic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52</cp:revision>
  <cp:lastPrinted>2025-02-11T02:02:44Z</cp:lastPrinted>
  <dcterms:created xsi:type="dcterms:W3CDTF">2025-01-28T14:01:50Z</dcterms:created>
  <dcterms:modified xsi:type="dcterms:W3CDTF">2025-03-28T01:55:19Z</dcterms:modified>
</cp:coreProperties>
</file>

<file path=docProps/thumbnail.jpeg>
</file>