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1" r:id="rId4"/>
    <p:sldId id="280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60" r:id="rId25"/>
    <p:sldId id="25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59B9C-9CB3-44F7-8003-A424AB5FDE38}" v="993" dt="2025-06-10T04:31:52.3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12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" Type="http://schemas.openxmlformats.org/officeDocument/2006/relationships/slide" Target="slides/slide2.xml"/><Relationship Id="rId30" Type="http://schemas.openxmlformats.org/officeDocument/2006/relationships/tableStyles" Target="tableStyles.xml"/><Relationship Id="rId31" Type="http://schemas.microsoft.com/office/2016/11/relationships/changesInfo" Target="changesInfos/changesInfo1.xml"/><Relationship Id="rId32" Type="http://schemas.microsoft.com/office/2015/10/relationships/revisionInfo" Target="revisionInfo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C259B9C-9CB3-44F7-8003-A424AB5FDE38}"/>
    <pc:docChg chg="custSel addSld delSld modSld sldOrd">
      <pc:chgData name="Sarah Carter" userId="4b4e2a7e9c42e1b2" providerId="LiveId" clId="{7C259B9C-9CB3-44F7-8003-A424AB5FDE38}" dt="2025-06-10T04:31:52.377" v="1171"/>
      <pc:docMkLst>
        <pc:docMk/>
      </pc:docMkLst>
      <pc:sldChg chg="addSp delSp modSp del mod">
        <pc:chgData name="Sarah Carter" userId="4b4e2a7e9c42e1b2" providerId="LiveId" clId="{7C259B9C-9CB3-44F7-8003-A424AB5FDE38}" dt="2025-06-10T04:29:08.175" v="392" actId="2696"/>
        <pc:sldMkLst>
          <pc:docMk/>
          <pc:sldMk cId="139570672" sldId="256"/>
        </pc:sldMkLst>
        <pc:spChg chg="mod">
          <ac:chgData name="Sarah Carter" userId="4b4e2a7e9c42e1b2" providerId="LiveId" clId="{7C259B9C-9CB3-44F7-8003-A424AB5FDE38}" dt="2025-06-10T04:27:48.102" v="1"/>
          <ac:spMkLst>
            <pc:docMk/>
            <pc:sldMk cId="139570672" sldId="256"/>
            <ac:spMk id="4" creationId="{6EE7AEBD-2864-E1DF-D2DC-751183B7CED8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6" creationId="{385654C5-0951-BC4B-877E-71065CEE6750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0" creationId="{898CB4A3-7C51-FD76-CD51-B10DA1031FD3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3" creationId="{915273A2-335C-CA3E-1263-545AB8C089BC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4" creationId="{0770BA4C-376F-DD79-5550-7875E3F0FE2E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9" creationId="{879AADAF-9409-D4BD-411E-5A3FCB19F149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25" creationId="{01A2A168-96C6-FB9A-D26A-B786A5CF9118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29" creationId="{AF95A07A-F3AD-2B2D-E4DF-D24D147F9025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32" creationId="{B1EE883E-3FD6-8B64-0B00-9C584497E734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39" creationId="{C5A8D85B-E111-1463-9CC7-57C8A6AFE9F3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48" creationId="{FEEDADE7-8FAA-A4DE-24E8-89281DB7F442}"/>
          </ac:spMkLst>
        </pc:spChg>
      </pc:sldChg>
      <pc:sldChg chg="add">
        <pc:chgData name="Sarah Carter" userId="4b4e2a7e9c42e1b2" providerId="LiveId" clId="{7C259B9C-9CB3-44F7-8003-A424AB5FDE38}" dt="2025-06-10T04:30:07.605" v="1146"/>
        <pc:sldMkLst>
          <pc:docMk/>
          <pc:sldMk cId="3091438234" sldId="256"/>
        </pc:sldMkLst>
      </pc:sldChg>
      <pc:sldChg chg="addSp delSp modSp del mod">
        <pc:chgData name="Sarah Carter" userId="4b4e2a7e9c42e1b2" providerId="LiveId" clId="{7C259B9C-9CB3-44F7-8003-A424AB5FDE38}" dt="2025-06-10T04:29:00.684" v="391" actId="2696"/>
        <pc:sldMkLst>
          <pc:docMk/>
          <pc:sldMk cId="1656175456" sldId="257"/>
        </pc:sldMkLst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3" creationId="{DAE075E8-CE77-A226-B730-8B35AC5019FB}"/>
          </ac:spMkLst>
        </pc:spChg>
        <pc:spChg chg="mod">
          <ac:chgData name="Sarah Carter" userId="4b4e2a7e9c42e1b2" providerId="LiveId" clId="{7C259B9C-9CB3-44F7-8003-A424AB5FDE38}" dt="2025-06-10T04:27:48.102" v="1"/>
          <ac:spMkLst>
            <pc:docMk/>
            <pc:sldMk cId="1656175456" sldId="257"/>
            <ac:spMk id="4" creationId="{8A689C3D-EAF5-FC48-8126-E6573DD783C6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5" creationId="{36B111EE-9096-F3DE-D11E-094CCA2EC548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7" creationId="{4B8A3AFB-162F-0DE6-2328-735A02EAA654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8" creationId="{B68391BB-4473-2A31-E9AE-61DD7A231335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1" creationId="{2FA21C67-256B-AFE5-822E-21C05FDAA907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3" creationId="{7AD3100B-AD5C-B1B4-8A7C-71670C326EDF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5" creationId="{35733421-2C16-276F-39DD-46918DFF8496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32" creationId="{7D51F765-479C-D376-3F43-6B04EC0215F2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33" creationId="{F965F0A5-FCA1-CCD3-3D39-8FFCC300E533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50" creationId="{2243C687-BD3B-9992-D8F5-5FCF44CC0819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58" creationId="{66BD45AC-996D-FCDA-09BC-61CD9319115A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61" creationId="{898CB4A3-7C51-FD76-CD51-B10DA1031FD3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66" creationId="{8B54AAEA-15BB-6FA5-3364-0BEAFAC9843B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72" creationId="{A9CDB990-B032-C864-E87C-E2C388336418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0" creationId="{AF95A07A-F3AD-2B2D-E4DF-D24D147F9025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3" creationId="{B1EE883E-3FD6-8B64-0B00-9C584497E734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4" creationId="{9FBD5D6B-B1E7-B627-5A0B-4392E9FA1708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97" creationId="{D0138CEB-6F65-A740-168E-25141053187B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100" creationId="{D09F3558-5230-A1FA-FCB1-41FFB6C1DAE9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05" creationId="{7851B599-EDA6-CBB8-55D6-57F988E6551E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08" creationId="{21E27284-43B0-4BC6-4F03-3BC2F8A34DB6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10" creationId="{06C6C6A9-48DC-5C7D-BF40-D73C4696B7A2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16" creationId="{D804F248-311B-1CE0-17D8-7D108F3BDCCA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22" creationId="{D65AA66E-13FF-1B20-3564-49DAC5927F5B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26" creationId="{470E0E72-0972-36C4-9D5C-B69CA9DABA3B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30" creationId="{29269C16-76FE-8C5D-F5AA-77AF447527D0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33" creationId="{F883B7EA-231D-A89C-FFAA-DA2BD727165E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40" creationId="{622BE5CE-00E9-F09C-BFE2-68B079E1370D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50" creationId="{3E6FE4F6-4AD8-2837-B730-F24B32FCD971}"/>
          </ac:spMkLst>
        </pc:spChg>
      </pc:sldChg>
      <pc:sldChg chg="delSp modSp add mod ord modAnim">
        <pc:chgData name="Sarah Carter" userId="4b4e2a7e9c42e1b2" providerId="LiveId" clId="{7C259B9C-9CB3-44F7-8003-A424AB5FDE38}" dt="2025-06-10T04:30:28.762" v="1148"/>
        <pc:sldMkLst>
          <pc:docMk/>
          <pc:sldMk cId="582204352" sldId="258"/>
        </pc:sldMkLst>
        <pc:spChg chg="mod ord">
          <ac:chgData name="Sarah Carter" userId="4b4e2a7e9c42e1b2" providerId="LiveId" clId="{7C259B9C-9CB3-44F7-8003-A424AB5FDE38}" dt="2025-06-10T04:29:21.931" v="422"/>
          <ac:spMkLst>
            <pc:docMk/>
            <pc:sldMk cId="582204352" sldId="258"/>
            <ac:spMk id="2" creationId="{2F4C2E2F-F9D8-7C96-606A-08EB11783BE3}"/>
          </ac:spMkLst>
        </pc:spChg>
        <pc:spChg chg="mod ord">
          <ac:chgData name="Sarah Carter" userId="4b4e2a7e9c42e1b2" providerId="LiveId" clId="{7C259B9C-9CB3-44F7-8003-A424AB5FDE38}" dt="2025-06-10T04:29:57.752" v="797"/>
          <ac:spMkLst>
            <pc:docMk/>
            <pc:sldMk cId="582204352" sldId="258"/>
            <ac:spMk id="3" creationId="{13515FD3-5343-5BF8-CF9B-88B03F892A0C}"/>
          </ac:spMkLst>
        </pc:spChg>
        <pc:spChg chg="del">
          <ac:chgData name="Sarah Carter" userId="4b4e2a7e9c42e1b2" providerId="LiveId" clId="{7C259B9C-9CB3-44F7-8003-A424AB5FDE38}" dt="2025-06-10T04:28:53.134" v="85" actId="478"/>
          <ac:spMkLst>
            <pc:docMk/>
            <pc:sldMk cId="582204352" sldId="25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42" v="91" actId="478"/>
          <ac:spMkLst>
            <pc:docMk/>
            <pc:sldMk cId="582204352" sldId="258"/>
            <ac:spMk id="57" creationId="{617AE186-87D8-7117-9D37-47B2A15A6DDB}"/>
          </ac:spMkLst>
        </pc:spChg>
        <pc:spChg chg="del">
          <ac:chgData name="Sarah Carter" userId="4b4e2a7e9c42e1b2" providerId="LiveId" clId="{7C259B9C-9CB3-44F7-8003-A424AB5FDE38}" dt="2025-06-10T04:28:52.954" v="55" actId="478"/>
          <ac:spMkLst>
            <pc:docMk/>
            <pc:sldMk cId="582204352" sldId="258"/>
            <ac:spMk id="105" creationId="{7851B599-EDA6-CBB8-55D6-57F988E6551E}"/>
          </ac:spMkLst>
        </pc:spChg>
        <pc:spChg chg="del">
          <ac:chgData name="Sarah Carter" userId="4b4e2a7e9c42e1b2" providerId="LiveId" clId="{7C259B9C-9CB3-44F7-8003-A424AB5FDE38}" dt="2025-06-10T04:28:52.954" v="54" actId="478"/>
          <ac:spMkLst>
            <pc:docMk/>
            <pc:sldMk cId="582204352" sldId="258"/>
            <ac:spMk id="106" creationId="{1A1C95F8-DE33-14F9-33F6-87B05958E7D9}"/>
          </ac:spMkLst>
        </pc:spChg>
        <pc:spChg chg="del">
          <ac:chgData name="Sarah Carter" userId="4b4e2a7e9c42e1b2" providerId="LiveId" clId="{7C259B9C-9CB3-44F7-8003-A424AB5FDE38}" dt="2025-06-10T04:28:52.952" v="53" actId="478"/>
          <ac:spMkLst>
            <pc:docMk/>
            <pc:sldMk cId="582204352" sldId="258"/>
            <ac:spMk id="107" creationId="{8C1B4716-C368-C58F-CF27-B7CF2CCA42EC}"/>
          </ac:spMkLst>
        </pc:spChg>
        <pc:spChg chg="del">
          <ac:chgData name="Sarah Carter" userId="4b4e2a7e9c42e1b2" providerId="LiveId" clId="{7C259B9C-9CB3-44F7-8003-A424AB5FDE38}" dt="2025-06-10T04:28:52.952" v="52" actId="478"/>
          <ac:spMkLst>
            <pc:docMk/>
            <pc:sldMk cId="582204352" sldId="258"/>
            <ac:spMk id="108" creationId="{21E27284-43B0-4BC6-4F03-3BC2F8A34DB6}"/>
          </ac:spMkLst>
        </pc:spChg>
        <pc:spChg chg="del">
          <ac:chgData name="Sarah Carter" userId="4b4e2a7e9c42e1b2" providerId="LiveId" clId="{7C259B9C-9CB3-44F7-8003-A424AB5FDE38}" dt="2025-06-10T04:28:52.952" v="51" actId="478"/>
          <ac:spMkLst>
            <pc:docMk/>
            <pc:sldMk cId="582204352" sldId="258"/>
            <ac:spMk id="109" creationId="{4B565DFD-5FA0-F4B4-6DD5-58114D44ED8E}"/>
          </ac:spMkLst>
        </pc:spChg>
        <pc:spChg chg="del">
          <ac:chgData name="Sarah Carter" userId="4b4e2a7e9c42e1b2" providerId="LiveId" clId="{7C259B9C-9CB3-44F7-8003-A424AB5FDE38}" dt="2025-06-10T04:28:52.952" v="50" actId="478"/>
          <ac:spMkLst>
            <pc:docMk/>
            <pc:sldMk cId="582204352" sldId="258"/>
            <ac:spMk id="110" creationId="{06C6C6A9-48DC-5C7D-BF40-D73C4696B7A2}"/>
          </ac:spMkLst>
        </pc:spChg>
        <pc:spChg chg="del">
          <ac:chgData name="Sarah Carter" userId="4b4e2a7e9c42e1b2" providerId="LiveId" clId="{7C259B9C-9CB3-44F7-8003-A424AB5FDE38}" dt="2025-06-10T04:28:52.952" v="49" actId="478"/>
          <ac:spMkLst>
            <pc:docMk/>
            <pc:sldMk cId="582204352" sldId="258"/>
            <ac:spMk id="111" creationId="{EC45EE5E-3782-2564-46B9-F9D3AA30DAC2}"/>
          </ac:spMkLst>
        </pc:spChg>
        <pc:spChg chg="del">
          <ac:chgData name="Sarah Carter" userId="4b4e2a7e9c42e1b2" providerId="LiveId" clId="{7C259B9C-9CB3-44F7-8003-A424AB5FDE38}" dt="2025-06-10T04:28:52.950" v="48" actId="478"/>
          <ac:spMkLst>
            <pc:docMk/>
            <pc:sldMk cId="582204352" sldId="258"/>
            <ac:spMk id="112" creationId="{2DC1FA6F-0B0D-0D09-6D58-A44C2F208553}"/>
          </ac:spMkLst>
        </pc:spChg>
        <pc:spChg chg="del">
          <ac:chgData name="Sarah Carter" userId="4b4e2a7e9c42e1b2" providerId="LiveId" clId="{7C259B9C-9CB3-44F7-8003-A424AB5FDE38}" dt="2025-06-10T04:28:52.950" v="47" actId="478"/>
          <ac:spMkLst>
            <pc:docMk/>
            <pc:sldMk cId="582204352" sldId="258"/>
            <ac:spMk id="113" creationId="{F64CDC55-ED2B-2E4D-C634-95629DCEC467}"/>
          </ac:spMkLst>
        </pc:spChg>
        <pc:spChg chg="del">
          <ac:chgData name="Sarah Carter" userId="4b4e2a7e9c42e1b2" providerId="LiveId" clId="{7C259B9C-9CB3-44F7-8003-A424AB5FDE38}" dt="2025-06-10T04:28:52.950" v="46" actId="478"/>
          <ac:spMkLst>
            <pc:docMk/>
            <pc:sldMk cId="582204352" sldId="258"/>
            <ac:spMk id="114" creationId="{87EED86E-1112-1735-8026-61010E6F4124}"/>
          </ac:spMkLst>
        </pc:spChg>
        <pc:spChg chg="del">
          <ac:chgData name="Sarah Carter" userId="4b4e2a7e9c42e1b2" providerId="LiveId" clId="{7C259B9C-9CB3-44F7-8003-A424AB5FDE38}" dt="2025-06-10T04:28:52.950" v="45" actId="478"/>
          <ac:spMkLst>
            <pc:docMk/>
            <pc:sldMk cId="582204352" sldId="258"/>
            <ac:spMk id="115" creationId="{0CEA7A09-479D-4711-134E-CC97558100D8}"/>
          </ac:spMkLst>
        </pc:spChg>
        <pc:spChg chg="del">
          <ac:chgData name="Sarah Carter" userId="4b4e2a7e9c42e1b2" providerId="LiveId" clId="{7C259B9C-9CB3-44F7-8003-A424AB5FDE38}" dt="2025-06-10T04:28:52.950" v="44" actId="478"/>
          <ac:spMkLst>
            <pc:docMk/>
            <pc:sldMk cId="582204352" sldId="258"/>
            <ac:spMk id="116" creationId="{D804F248-311B-1CE0-17D8-7D108F3BDCCA}"/>
          </ac:spMkLst>
        </pc:spChg>
        <pc:spChg chg="del">
          <ac:chgData name="Sarah Carter" userId="4b4e2a7e9c42e1b2" providerId="LiveId" clId="{7C259B9C-9CB3-44F7-8003-A424AB5FDE38}" dt="2025-06-10T04:28:52.948" v="43" actId="478"/>
          <ac:spMkLst>
            <pc:docMk/>
            <pc:sldMk cId="582204352" sldId="258"/>
            <ac:spMk id="117" creationId="{3A9D8BF8-8B7B-FEC3-AEF6-ACF632B8F630}"/>
          </ac:spMkLst>
        </pc:spChg>
        <pc:spChg chg="del">
          <ac:chgData name="Sarah Carter" userId="4b4e2a7e9c42e1b2" providerId="LiveId" clId="{7C259B9C-9CB3-44F7-8003-A424AB5FDE38}" dt="2025-06-10T04:28:52.948" v="42" actId="478"/>
          <ac:spMkLst>
            <pc:docMk/>
            <pc:sldMk cId="582204352" sldId="258"/>
            <ac:spMk id="118" creationId="{BCC330BE-CC3B-32E7-F209-6194F062301D}"/>
          </ac:spMkLst>
        </pc:spChg>
        <pc:spChg chg="del">
          <ac:chgData name="Sarah Carter" userId="4b4e2a7e9c42e1b2" providerId="LiveId" clId="{7C259B9C-9CB3-44F7-8003-A424AB5FDE38}" dt="2025-06-10T04:28:52.948" v="41" actId="478"/>
          <ac:spMkLst>
            <pc:docMk/>
            <pc:sldMk cId="582204352" sldId="258"/>
            <ac:spMk id="119" creationId="{3FF1EEF3-7674-EDAF-CAAA-9AA0C678D528}"/>
          </ac:spMkLst>
        </pc:spChg>
        <pc:spChg chg="del">
          <ac:chgData name="Sarah Carter" userId="4b4e2a7e9c42e1b2" providerId="LiveId" clId="{7C259B9C-9CB3-44F7-8003-A424AB5FDE38}" dt="2025-06-10T04:28:52.948" v="40" actId="478"/>
          <ac:spMkLst>
            <pc:docMk/>
            <pc:sldMk cId="582204352" sldId="258"/>
            <ac:spMk id="120" creationId="{5211649E-6E0F-6808-256A-2BCD74CCF62D}"/>
          </ac:spMkLst>
        </pc:spChg>
        <pc:spChg chg="del">
          <ac:chgData name="Sarah Carter" userId="4b4e2a7e9c42e1b2" providerId="LiveId" clId="{7C259B9C-9CB3-44F7-8003-A424AB5FDE38}" dt="2025-06-10T04:28:52.948" v="39" actId="478"/>
          <ac:spMkLst>
            <pc:docMk/>
            <pc:sldMk cId="582204352" sldId="258"/>
            <ac:spMk id="121" creationId="{AF2A9BD6-B84B-C8B2-B9AE-E964B92469C8}"/>
          </ac:spMkLst>
        </pc:spChg>
        <pc:spChg chg="del">
          <ac:chgData name="Sarah Carter" userId="4b4e2a7e9c42e1b2" providerId="LiveId" clId="{7C259B9C-9CB3-44F7-8003-A424AB5FDE38}" dt="2025-06-10T04:28:52.946" v="38" actId="478"/>
          <ac:spMkLst>
            <pc:docMk/>
            <pc:sldMk cId="582204352" sldId="258"/>
            <ac:spMk id="122" creationId="{D65AA66E-13FF-1B20-3564-49DAC5927F5B}"/>
          </ac:spMkLst>
        </pc:spChg>
        <pc:spChg chg="del">
          <ac:chgData name="Sarah Carter" userId="4b4e2a7e9c42e1b2" providerId="LiveId" clId="{7C259B9C-9CB3-44F7-8003-A424AB5FDE38}" dt="2025-06-10T04:28:52.946" v="37" actId="478"/>
          <ac:spMkLst>
            <pc:docMk/>
            <pc:sldMk cId="582204352" sldId="258"/>
            <ac:spMk id="123" creationId="{EC8DD29C-1B87-8E59-B399-C398C58352B2}"/>
          </ac:spMkLst>
        </pc:spChg>
        <pc:spChg chg="del">
          <ac:chgData name="Sarah Carter" userId="4b4e2a7e9c42e1b2" providerId="LiveId" clId="{7C259B9C-9CB3-44F7-8003-A424AB5FDE38}" dt="2025-06-10T04:28:52.946" v="36" actId="478"/>
          <ac:spMkLst>
            <pc:docMk/>
            <pc:sldMk cId="582204352" sldId="258"/>
            <ac:spMk id="124" creationId="{A50C0F61-A168-08AA-6758-AF0C86063F28}"/>
          </ac:spMkLst>
        </pc:spChg>
        <pc:spChg chg="del">
          <ac:chgData name="Sarah Carter" userId="4b4e2a7e9c42e1b2" providerId="LiveId" clId="{7C259B9C-9CB3-44F7-8003-A424AB5FDE38}" dt="2025-06-10T04:28:52.946" v="35" actId="478"/>
          <ac:spMkLst>
            <pc:docMk/>
            <pc:sldMk cId="582204352" sldId="258"/>
            <ac:spMk id="125" creationId="{A8BB7AE7-FF46-C3A8-0224-D83796148D94}"/>
          </ac:spMkLst>
        </pc:spChg>
        <pc:spChg chg="del">
          <ac:chgData name="Sarah Carter" userId="4b4e2a7e9c42e1b2" providerId="LiveId" clId="{7C259B9C-9CB3-44F7-8003-A424AB5FDE38}" dt="2025-06-10T04:28:52.946" v="34" actId="478"/>
          <ac:spMkLst>
            <pc:docMk/>
            <pc:sldMk cId="582204352" sldId="258"/>
            <ac:spMk id="126" creationId="{470E0E72-0972-36C4-9D5C-B69CA9DABA3B}"/>
          </ac:spMkLst>
        </pc:spChg>
        <pc:spChg chg="del">
          <ac:chgData name="Sarah Carter" userId="4b4e2a7e9c42e1b2" providerId="LiveId" clId="{7C259B9C-9CB3-44F7-8003-A424AB5FDE38}" dt="2025-06-10T04:28:52.944" v="33" actId="478"/>
          <ac:spMkLst>
            <pc:docMk/>
            <pc:sldMk cId="582204352" sldId="258"/>
            <ac:spMk id="127" creationId="{55E0C58B-55BD-46B9-9CCE-C5AFA8BD83F2}"/>
          </ac:spMkLst>
        </pc:spChg>
        <pc:spChg chg="del">
          <ac:chgData name="Sarah Carter" userId="4b4e2a7e9c42e1b2" providerId="LiveId" clId="{7C259B9C-9CB3-44F7-8003-A424AB5FDE38}" dt="2025-06-10T04:28:52.944" v="32" actId="478"/>
          <ac:spMkLst>
            <pc:docMk/>
            <pc:sldMk cId="582204352" sldId="258"/>
            <ac:spMk id="128" creationId="{B2625A56-D523-7239-0E8D-E018E7063D61}"/>
          </ac:spMkLst>
        </pc:spChg>
        <pc:spChg chg="del">
          <ac:chgData name="Sarah Carter" userId="4b4e2a7e9c42e1b2" providerId="LiveId" clId="{7C259B9C-9CB3-44F7-8003-A424AB5FDE38}" dt="2025-06-10T04:28:52.944" v="31" actId="478"/>
          <ac:spMkLst>
            <pc:docMk/>
            <pc:sldMk cId="582204352" sldId="258"/>
            <ac:spMk id="129" creationId="{FE487A5F-2A4B-4275-21C5-DB4635698FB4}"/>
          </ac:spMkLst>
        </pc:spChg>
        <pc:spChg chg="del">
          <ac:chgData name="Sarah Carter" userId="4b4e2a7e9c42e1b2" providerId="LiveId" clId="{7C259B9C-9CB3-44F7-8003-A424AB5FDE38}" dt="2025-06-10T04:28:52.944" v="30" actId="478"/>
          <ac:spMkLst>
            <pc:docMk/>
            <pc:sldMk cId="582204352" sldId="258"/>
            <ac:spMk id="130" creationId="{29269C16-76FE-8C5D-F5AA-77AF447527D0}"/>
          </ac:spMkLst>
        </pc:spChg>
        <pc:spChg chg="del">
          <ac:chgData name="Sarah Carter" userId="4b4e2a7e9c42e1b2" providerId="LiveId" clId="{7C259B9C-9CB3-44F7-8003-A424AB5FDE38}" dt="2025-06-10T04:28:52.944" v="29" actId="478"/>
          <ac:spMkLst>
            <pc:docMk/>
            <pc:sldMk cId="582204352" sldId="258"/>
            <ac:spMk id="131" creationId="{C25D4243-3F7C-21F3-CD9F-67F72195449B}"/>
          </ac:spMkLst>
        </pc:spChg>
        <pc:spChg chg="del">
          <ac:chgData name="Sarah Carter" userId="4b4e2a7e9c42e1b2" providerId="LiveId" clId="{7C259B9C-9CB3-44F7-8003-A424AB5FDE38}" dt="2025-06-10T04:28:52.942" v="28" actId="478"/>
          <ac:spMkLst>
            <pc:docMk/>
            <pc:sldMk cId="582204352" sldId="258"/>
            <ac:spMk id="132" creationId="{10A63AD0-9F69-4237-5628-8C7F482C7DF0}"/>
          </ac:spMkLst>
        </pc:spChg>
        <pc:spChg chg="del">
          <ac:chgData name="Sarah Carter" userId="4b4e2a7e9c42e1b2" providerId="LiveId" clId="{7C259B9C-9CB3-44F7-8003-A424AB5FDE38}" dt="2025-06-10T04:28:52.942" v="27" actId="478"/>
          <ac:spMkLst>
            <pc:docMk/>
            <pc:sldMk cId="582204352" sldId="258"/>
            <ac:spMk id="133" creationId="{F883B7EA-231D-A89C-FFAA-DA2BD727165E}"/>
          </ac:spMkLst>
        </pc:spChg>
        <pc:spChg chg="del">
          <ac:chgData name="Sarah Carter" userId="4b4e2a7e9c42e1b2" providerId="LiveId" clId="{7C259B9C-9CB3-44F7-8003-A424AB5FDE38}" dt="2025-06-10T04:28:52.942" v="26" actId="478"/>
          <ac:spMkLst>
            <pc:docMk/>
            <pc:sldMk cId="582204352" sldId="258"/>
            <ac:spMk id="134" creationId="{DD4713DA-D270-1DCA-9911-5F17ABB489C2}"/>
          </ac:spMkLst>
        </pc:spChg>
        <pc:spChg chg="del">
          <ac:chgData name="Sarah Carter" userId="4b4e2a7e9c42e1b2" providerId="LiveId" clId="{7C259B9C-9CB3-44F7-8003-A424AB5FDE38}" dt="2025-06-10T04:28:52.942" v="25" actId="478"/>
          <ac:spMkLst>
            <pc:docMk/>
            <pc:sldMk cId="582204352" sldId="258"/>
            <ac:spMk id="135" creationId="{A8FBA2CF-B1E8-847D-779F-38E2547F9F33}"/>
          </ac:spMkLst>
        </pc:spChg>
        <pc:spChg chg="del">
          <ac:chgData name="Sarah Carter" userId="4b4e2a7e9c42e1b2" providerId="LiveId" clId="{7C259B9C-9CB3-44F7-8003-A424AB5FDE38}" dt="2025-06-10T04:28:52.940" v="24" actId="478"/>
          <ac:spMkLst>
            <pc:docMk/>
            <pc:sldMk cId="582204352" sldId="258"/>
            <ac:spMk id="136" creationId="{D2B2F73D-C436-58B2-626E-A274311F3A46}"/>
          </ac:spMkLst>
        </pc:spChg>
        <pc:spChg chg="del">
          <ac:chgData name="Sarah Carter" userId="4b4e2a7e9c42e1b2" providerId="LiveId" clId="{7C259B9C-9CB3-44F7-8003-A424AB5FDE38}" dt="2025-06-10T04:28:52.940" v="23" actId="478"/>
          <ac:spMkLst>
            <pc:docMk/>
            <pc:sldMk cId="582204352" sldId="258"/>
            <ac:spMk id="137" creationId="{7A845D77-184B-3D77-F293-E7ED75C83E4E}"/>
          </ac:spMkLst>
        </pc:spChg>
        <pc:spChg chg="del">
          <ac:chgData name="Sarah Carter" userId="4b4e2a7e9c42e1b2" providerId="LiveId" clId="{7C259B9C-9CB3-44F7-8003-A424AB5FDE38}" dt="2025-06-10T04:28:52.940" v="22" actId="478"/>
          <ac:spMkLst>
            <pc:docMk/>
            <pc:sldMk cId="582204352" sldId="258"/>
            <ac:spMk id="138" creationId="{32B2AE67-298A-C92A-68B0-80E2D467223D}"/>
          </ac:spMkLst>
        </pc:spChg>
        <pc:spChg chg="del">
          <ac:chgData name="Sarah Carter" userId="4b4e2a7e9c42e1b2" providerId="LiveId" clId="{7C259B9C-9CB3-44F7-8003-A424AB5FDE38}" dt="2025-06-10T04:28:52.940" v="21" actId="478"/>
          <ac:spMkLst>
            <pc:docMk/>
            <pc:sldMk cId="582204352" sldId="258"/>
            <ac:spMk id="139" creationId="{2682F5D3-CB0E-EED3-E9C3-C83FB281EB76}"/>
          </ac:spMkLst>
        </pc:spChg>
        <pc:spChg chg="del">
          <ac:chgData name="Sarah Carter" userId="4b4e2a7e9c42e1b2" providerId="LiveId" clId="{7C259B9C-9CB3-44F7-8003-A424AB5FDE38}" dt="2025-06-10T04:28:52.938" v="20" actId="478"/>
          <ac:spMkLst>
            <pc:docMk/>
            <pc:sldMk cId="582204352" sldId="258"/>
            <ac:spMk id="140" creationId="{622BE5CE-00E9-F09C-BFE2-68B079E1370D}"/>
          </ac:spMkLst>
        </pc:spChg>
        <pc:spChg chg="del">
          <ac:chgData name="Sarah Carter" userId="4b4e2a7e9c42e1b2" providerId="LiveId" clId="{7C259B9C-9CB3-44F7-8003-A424AB5FDE38}" dt="2025-06-10T04:28:52.938" v="19" actId="478"/>
          <ac:spMkLst>
            <pc:docMk/>
            <pc:sldMk cId="582204352" sldId="258"/>
            <ac:spMk id="141" creationId="{3DE7F23A-D16F-2B18-BF55-7919B82E2D27}"/>
          </ac:spMkLst>
        </pc:spChg>
        <pc:spChg chg="del">
          <ac:chgData name="Sarah Carter" userId="4b4e2a7e9c42e1b2" providerId="LiveId" clId="{7C259B9C-9CB3-44F7-8003-A424AB5FDE38}" dt="2025-06-10T04:28:52.938" v="18" actId="478"/>
          <ac:spMkLst>
            <pc:docMk/>
            <pc:sldMk cId="582204352" sldId="258"/>
            <ac:spMk id="142" creationId="{AF4B9652-3593-4E13-8EDB-DE9E7156F854}"/>
          </ac:spMkLst>
        </pc:spChg>
        <pc:spChg chg="del">
          <ac:chgData name="Sarah Carter" userId="4b4e2a7e9c42e1b2" providerId="LiveId" clId="{7C259B9C-9CB3-44F7-8003-A424AB5FDE38}" dt="2025-06-10T04:28:52.938" v="17" actId="478"/>
          <ac:spMkLst>
            <pc:docMk/>
            <pc:sldMk cId="582204352" sldId="258"/>
            <ac:spMk id="143" creationId="{80356E14-D681-6918-F299-FAC8931E7DF4}"/>
          </ac:spMkLst>
        </pc:spChg>
        <pc:spChg chg="del">
          <ac:chgData name="Sarah Carter" userId="4b4e2a7e9c42e1b2" providerId="LiveId" clId="{7C259B9C-9CB3-44F7-8003-A424AB5FDE38}" dt="2025-06-10T04:28:52.938" v="16" actId="478"/>
          <ac:spMkLst>
            <pc:docMk/>
            <pc:sldMk cId="582204352" sldId="258"/>
            <ac:spMk id="144" creationId="{698F9418-D4FB-CAC3-5B65-DD9205894023}"/>
          </ac:spMkLst>
        </pc:spChg>
        <pc:spChg chg="del">
          <ac:chgData name="Sarah Carter" userId="4b4e2a7e9c42e1b2" providerId="LiveId" clId="{7C259B9C-9CB3-44F7-8003-A424AB5FDE38}" dt="2025-06-10T04:28:52.936" v="15" actId="478"/>
          <ac:spMkLst>
            <pc:docMk/>
            <pc:sldMk cId="582204352" sldId="258"/>
            <ac:spMk id="145" creationId="{B6396BC9-454C-907F-4F07-14D1B4E777DC}"/>
          </ac:spMkLst>
        </pc:spChg>
        <pc:spChg chg="del">
          <ac:chgData name="Sarah Carter" userId="4b4e2a7e9c42e1b2" providerId="LiveId" clId="{7C259B9C-9CB3-44F7-8003-A424AB5FDE38}" dt="2025-06-10T04:28:52.936" v="14" actId="478"/>
          <ac:spMkLst>
            <pc:docMk/>
            <pc:sldMk cId="582204352" sldId="258"/>
            <ac:spMk id="146" creationId="{936C194F-FA5B-F767-773C-6AC83776C593}"/>
          </ac:spMkLst>
        </pc:spChg>
        <pc:spChg chg="del">
          <ac:chgData name="Sarah Carter" userId="4b4e2a7e9c42e1b2" providerId="LiveId" clId="{7C259B9C-9CB3-44F7-8003-A424AB5FDE38}" dt="2025-06-10T04:28:52.936" v="13" actId="478"/>
          <ac:spMkLst>
            <pc:docMk/>
            <pc:sldMk cId="582204352" sldId="258"/>
            <ac:spMk id="147" creationId="{A42D92F7-6290-F31D-3258-0DC0053C1469}"/>
          </ac:spMkLst>
        </pc:spChg>
        <pc:spChg chg="del">
          <ac:chgData name="Sarah Carter" userId="4b4e2a7e9c42e1b2" providerId="LiveId" clId="{7C259B9C-9CB3-44F7-8003-A424AB5FDE38}" dt="2025-06-10T04:28:52.936" v="12" actId="478"/>
          <ac:spMkLst>
            <pc:docMk/>
            <pc:sldMk cId="582204352" sldId="258"/>
            <ac:spMk id="148" creationId="{D47174FD-025C-3BCD-8BDD-7045F536D628}"/>
          </ac:spMkLst>
        </pc:spChg>
        <pc:spChg chg="del">
          <ac:chgData name="Sarah Carter" userId="4b4e2a7e9c42e1b2" providerId="LiveId" clId="{7C259B9C-9CB3-44F7-8003-A424AB5FDE38}" dt="2025-06-10T04:28:52.932" v="11" actId="478"/>
          <ac:spMkLst>
            <pc:docMk/>
            <pc:sldMk cId="582204352" sldId="258"/>
            <ac:spMk id="149" creationId="{5D5CE201-3C02-E00B-673E-9D9F0C579F27}"/>
          </ac:spMkLst>
        </pc:spChg>
        <pc:spChg chg="del">
          <ac:chgData name="Sarah Carter" userId="4b4e2a7e9c42e1b2" providerId="LiveId" clId="{7C259B9C-9CB3-44F7-8003-A424AB5FDE38}" dt="2025-06-10T04:28:52.932" v="10" actId="478"/>
          <ac:spMkLst>
            <pc:docMk/>
            <pc:sldMk cId="582204352" sldId="258"/>
            <ac:spMk id="150" creationId="{3E6FE4F6-4AD8-2837-B730-F24B32FCD971}"/>
          </ac:spMkLst>
        </pc:spChg>
        <pc:spChg chg="del">
          <ac:chgData name="Sarah Carter" userId="4b4e2a7e9c42e1b2" providerId="LiveId" clId="{7C259B9C-9CB3-44F7-8003-A424AB5FDE38}" dt="2025-06-10T04:28:52.932" v="9" actId="478"/>
          <ac:spMkLst>
            <pc:docMk/>
            <pc:sldMk cId="582204352" sldId="258"/>
            <ac:spMk id="151" creationId="{8FBC7A37-29A2-7D76-865A-DFCF61D47052}"/>
          </ac:spMkLst>
        </pc:spChg>
        <pc:spChg chg="del">
          <ac:chgData name="Sarah Carter" userId="4b4e2a7e9c42e1b2" providerId="LiveId" clId="{7C259B9C-9CB3-44F7-8003-A424AB5FDE38}" dt="2025-06-10T04:28:52.932" v="8" actId="478"/>
          <ac:spMkLst>
            <pc:docMk/>
            <pc:sldMk cId="582204352" sldId="258"/>
            <ac:spMk id="152" creationId="{7E938759-C9F2-73AF-C8D5-66BCE85B319E}"/>
          </ac:spMkLst>
        </pc:spChg>
        <pc:graphicFrameChg chg="del">
          <ac:chgData name="Sarah Carter" userId="4b4e2a7e9c42e1b2" providerId="LiveId" clId="{7C259B9C-9CB3-44F7-8003-A424AB5FDE38}" dt="2025-06-10T04:28:52.932" v="7" actId="478"/>
          <ac:graphicFrameMkLst>
            <pc:docMk/>
            <pc:sldMk cId="582204352" sldId="258"/>
            <ac:graphicFrameMk id="104" creationId="{5CF0B1BE-BF87-B560-A76C-52EC5BB6F94A}"/>
          </ac:graphicFrameMkLst>
        </pc:graphicFrameChg>
      </pc:sldChg>
      <pc:sldChg chg="delSp modSp add mod modAnim">
        <pc:chgData name="Sarah Carter" userId="4b4e2a7e9c42e1b2" providerId="LiveId" clId="{7C259B9C-9CB3-44F7-8003-A424AB5FDE38}" dt="2025-06-10T04:31:52.377" v="1171"/>
        <pc:sldMkLst>
          <pc:docMk/>
          <pc:sldMk cId="2739702101" sldId="259"/>
        </pc:sldMkLst>
        <pc:spChg chg="mod ord">
          <ac:chgData name="Sarah Carter" userId="4b4e2a7e9c42e1b2" providerId="LiveId" clId="{7C259B9C-9CB3-44F7-8003-A424AB5FDE38}" dt="2025-06-10T04:29:22.024" v="767"/>
          <ac:spMkLst>
            <pc:docMk/>
            <pc:sldMk cId="2739702101" sldId="259"/>
            <ac:spMk id="2" creationId="{6E0E88A3-0A7C-B657-8F1D-67EB45D4BC2D}"/>
          </ac:spMkLst>
        </pc:spChg>
        <pc:spChg chg="mod ord">
          <ac:chgData name="Sarah Carter" userId="4b4e2a7e9c42e1b2" providerId="LiveId" clId="{7C259B9C-9CB3-44F7-8003-A424AB5FDE38}" dt="2025-06-10T04:29:57.849" v="1142"/>
          <ac:spMkLst>
            <pc:docMk/>
            <pc:sldMk cId="2739702101" sldId="259"/>
            <ac:spMk id="3" creationId="{1C19B417-A219-B899-9C36-11881A1FC2E9}"/>
          </ac:spMkLst>
        </pc:spChg>
        <pc:spChg chg="del">
          <ac:chgData name="Sarah Carter" userId="4b4e2a7e9c42e1b2" providerId="LiveId" clId="{7C259B9C-9CB3-44F7-8003-A424AB5FDE38}" dt="2025-06-10T04:28:53.610" v="384" actId="478"/>
          <ac:spMkLst>
            <pc:docMk/>
            <pc:sldMk cId="2739702101" sldId="25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626" v="390" actId="478"/>
          <ac:spMkLst>
            <pc:docMk/>
            <pc:sldMk cId="2739702101" sldId="25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9.048" v="1170"/>
        <pc:sldMkLst>
          <pc:docMk/>
          <pc:sldMk cId="3697764015" sldId="260"/>
        </pc:sldMkLst>
        <pc:spChg chg="mod ord">
          <ac:chgData name="Sarah Carter" userId="4b4e2a7e9c42e1b2" providerId="LiveId" clId="{7C259B9C-9CB3-44F7-8003-A424AB5FDE38}" dt="2025-06-10T04:29:22.024" v="752"/>
          <ac:spMkLst>
            <pc:docMk/>
            <pc:sldMk cId="3697764015" sldId="260"/>
            <ac:spMk id="2" creationId="{023C5651-E92E-108F-6B67-C21F0A0552E4}"/>
          </ac:spMkLst>
        </pc:spChg>
        <pc:spChg chg="mod ord">
          <ac:chgData name="Sarah Carter" userId="4b4e2a7e9c42e1b2" providerId="LiveId" clId="{7C259B9C-9CB3-44F7-8003-A424AB5FDE38}" dt="2025-06-10T04:29:57.849" v="1127"/>
          <ac:spMkLst>
            <pc:docMk/>
            <pc:sldMk cId="3697764015" sldId="260"/>
            <ac:spMk id="3" creationId="{30986F85-8DD7-6944-6746-67F4C4D35093}"/>
          </ac:spMkLst>
        </pc:spChg>
        <pc:spChg chg="del">
          <ac:chgData name="Sarah Carter" userId="4b4e2a7e9c42e1b2" providerId="LiveId" clId="{7C259B9C-9CB3-44F7-8003-A424AB5FDE38}" dt="2025-06-10T04:28:53.594" v="371" actId="478"/>
          <ac:spMkLst>
            <pc:docMk/>
            <pc:sldMk cId="3697764015" sldId="26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610" v="377" actId="478"/>
          <ac:spMkLst>
            <pc:docMk/>
            <pc:sldMk cId="3697764015" sldId="26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5.555" v="1169"/>
        <pc:sldMkLst>
          <pc:docMk/>
          <pc:sldMk cId="2675350106" sldId="261"/>
        </pc:sldMkLst>
        <pc:spChg chg="mod ord">
          <ac:chgData name="Sarah Carter" userId="4b4e2a7e9c42e1b2" providerId="LiveId" clId="{7C259B9C-9CB3-44F7-8003-A424AB5FDE38}" dt="2025-06-10T04:29:22.024" v="737"/>
          <ac:spMkLst>
            <pc:docMk/>
            <pc:sldMk cId="2675350106" sldId="261"/>
            <ac:spMk id="2" creationId="{34F8A1A6-B5A8-2389-2A6D-FBD828DCBE7D}"/>
          </ac:spMkLst>
        </pc:spChg>
        <pc:spChg chg="mod ord">
          <ac:chgData name="Sarah Carter" userId="4b4e2a7e9c42e1b2" providerId="LiveId" clId="{7C259B9C-9CB3-44F7-8003-A424AB5FDE38}" dt="2025-06-10T04:29:57.839" v="1112"/>
          <ac:spMkLst>
            <pc:docMk/>
            <pc:sldMk cId="2675350106" sldId="261"/>
            <ac:spMk id="3" creationId="{EC38E225-19B9-0AA9-9E88-7F58D1C2C306}"/>
          </ac:spMkLst>
        </pc:spChg>
        <pc:spChg chg="del">
          <ac:chgData name="Sarah Carter" userId="4b4e2a7e9c42e1b2" providerId="LiveId" clId="{7C259B9C-9CB3-44F7-8003-A424AB5FDE38}" dt="2025-06-10T04:28:53.578" v="358" actId="478"/>
          <ac:spMkLst>
            <pc:docMk/>
            <pc:sldMk cId="2675350106" sldId="26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94" v="364" actId="478"/>
          <ac:spMkLst>
            <pc:docMk/>
            <pc:sldMk cId="2675350106" sldId="261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1.917" v="1168"/>
        <pc:sldMkLst>
          <pc:docMk/>
          <pc:sldMk cId="1473338456" sldId="262"/>
        </pc:sldMkLst>
        <pc:spChg chg="mod ord">
          <ac:chgData name="Sarah Carter" userId="4b4e2a7e9c42e1b2" providerId="LiveId" clId="{7C259B9C-9CB3-44F7-8003-A424AB5FDE38}" dt="2025-06-10T04:29:22.008" v="722"/>
          <ac:spMkLst>
            <pc:docMk/>
            <pc:sldMk cId="1473338456" sldId="262"/>
            <ac:spMk id="2" creationId="{79208A5C-63A3-E3B0-04C9-54780EBEC21C}"/>
          </ac:spMkLst>
        </pc:spChg>
        <pc:spChg chg="mod ord">
          <ac:chgData name="Sarah Carter" userId="4b4e2a7e9c42e1b2" providerId="LiveId" clId="{7C259B9C-9CB3-44F7-8003-A424AB5FDE38}" dt="2025-06-10T04:29:57.839" v="1097"/>
          <ac:spMkLst>
            <pc:docMk/>
            <pc:sldMk cId="1473338456" sldId="262"/>
            <ac:spMk id="3" creationId="{AA595B21-35AA-7D0C-E3B7-660B79DC80AD}"/>
          </ac:spMkLst>
        </pc:spChg>
        <pc:spChg chg="del">
          <ac:chgData name="Sarah Carter" userId="4b4e2a7e9c42e1b2" providerId="LiveId" clId="{7C259B9C-9CB3-44F7-8003-A424AB5FDE38}" dt="2025-06-10T04:28:53.563" v="345" actId="478"/>
          <ac:spMkLst>
            <pc:docMk/>
            <pc:sldMk cId="1473338456" sldId="262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75" v="351" actId="478"/>
          <ac:spMkLst>
            <pc:docMk/>
            <pc:sldMk cId="1473338456" sldId="262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8.024" v="1167"/>
        <pc:sldMkLst>
          <pc:docMk/>
          <pc:sldMk cId="3175369019" sldId="263"/>
        </pc:sldMkLst>
        <pc:spChg chg="mod ord">
          <ac:chgData name="Sarah Carter" userId="4b4e2a7e9c42e1b2" providerId="LiveId" clId="{7C259B9C-9CB3-44F7-8003-A424AB5FDE38}" dt="2025-06-10T04:29:22.008" v="707"/>
          <ac:spMkLst>
            <pc:docMk/>
            <pc:sldMk cId="3175369019" sldId="263"/>
            <ac:spMk id="2" creationId="{FB32FAB4-F126-C56A-3739-F6DEDE7993EC}"/>
          </ac:spMkLst>
        </pc:spChg>
        <pc:spChg chg="mod ord">
          <ac:chgData name="Sarah Carter" userId="4b4e2a7e9c42e1b2" providerId="LiveId" clId="{7C259B9C-9CB3-44F7-8003-A424AB5FDE38}" dt="2025-06-10T04:29:57.833" v="1082"/>
          <ac:spMkLst>
            <pc:docMk/>
            <pc:sldMk cId="3175369019" sldId="263"/>
            <ac:spMk id="3" creationId="{F0193191-F901-218F-7C33-71E85B82E86B}"/>
          </ac:spMkLst>
        </pc:spChg>
        <pc:spChg chg="del">
          <ac:chgData name="Sarah Carter" userId="4b4e2a7e9c42e1b2" providerId="LiveId" clId="{7C259B9C-9CB3-44F7-8003-A424AB5FDE38}" dt="2025-06-10T04:28:53.531" v="332" actId="478"/>
          <ac:spMkLst>
            <pc:docMk/>
            <pc:sldMk cId="3175369019" sldId="263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46" v="338" actId="478"/>
          <ac:spMkLst>
            <pc:docMk/>
            <pc:sldMk cId="3175369019" sldId="263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4.081" v="1166"/>
        <pc:sldMkLst>
          <pc:docMk/>
          <pc:sldMk cId="2217918185" sldId="264"/>
        </pc:sldMkLst>
        <pc:spChg chg="mod ord">
          <ac:chgData name="Sarah Carter" userId="4b4e2a7e9c42e1b2" providerId="LiveId" clId="{7C259B9C-9CB3-44F7-8003-A424AB5FDE38}" dt="2025-06-10T04:29:22.008" v="692"/>
          <ac:spMkLst>
            <pc:docMk/>
            <pc:sldMk cId="2217918185" sldId="264"/>
            <ac:spMk id="2" creationId="{15773608-3293-D152-765D-7AFF88DA4EB7}"/>
          </ac:spMkLst>
        </pc:spChg>
        <pc:spChg chg="mod ord">
          <ac:chgData name="Sarah Carter" userId="4b4e2a7e9c42e1b2" providerId="LiveId" clId="{7C259B9C-9CB3-44F7-8003-A424AB5FDE38}" dt="2025-06-10T04:29:57.833" v="1067"/>
          <ac:spMkLst>
            <pc:docMk/>
            <pc:sldMk cId="2217918185" sldId="264"/>
            <ac:spMk id="3" creationId="{52874B73-AA7D-FA09-A9FA-09BDF3B2BD2C}"/>
          </ac:spMkLst>
        </pc:spChg>
        <pc:spChg chg="del">
          <ac:chgData name="Sarah Carter" userId="4b4e2a7e9c42e1b2" providerId="LiveId" clId="{7C259B9C-9CB3-44F7-8003-A424AB5FDE38}" dt="2025-06-10T04:28:53.515" v="319" actId="478"/>
          <ac:spMkLst>
            <pc:docMk/>
            <pc:sldMk cId="2217918185" sldId="264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31" v="325" actId="478"/>
          <ac:spMkLst>
            <pc:docMk/>
            <pc:sldMk cId="2217918185" sldId="26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0.675" v="1165"/>
        <pc:sldMkLst>
          <pc:docMk/>
          <pc:sldMk cId="387092322" sldId="265"/>
        </pc:sldMkLst>
        <pc:spChg chg="mod ord">
          <ac:chgData name="Sarah Carter" userId="4b4e2a7e9c42e1b2" providerId="LiveId" clId="{7C259B9C-9CB3-44F7-8003-A424AB5FDE38}" dt="2025-06-10T04:29:22.008" v="677"/>
          <ac:spMkLst>
            <pc:docMk/>
            <pc:sldMk cId="387092322" sldId="265"/>
            <ac:spMk id="2" creationId="{01C33C47-89B1-E1A4-6124-2953ED946C82}"/>
          </ac:spMkLst>
        </pc:spChg>
        <pc:spChg chg="mod ord">
          <ac:chgData name="Sarah Carter" userId="4b4e2a7e9c42e1b2" providerId="LiveId" clId="{7C259B9C-9CB3-44F7-8003-A424AB5FDE38}" dt="2025-06-10T04:29:57.817" v="1052"/>
          <ac:spMkLst>
            <pc:docMk/>
            <pc:sldMk cId="387092322" sldId="265"/>
            <ac:spMk id="3" creationId="{656A00B4-CECE-8C5D-4020-6F14E9859FC7}"/>
          </ac:spMkLst>
        </pc:spChg>
        <pc:spChg chg="del">
          <ac:chgData name="Sarah Carter" userId="4b4e2a7e9c42e1b2" providerId="LiveId" clId="{7C259B9C-9CB3-44F7-8003-A424AB5FDE38}" dt="2025-06-10T04:28:53.499" v="306" actId="478"/>
          <ac:spMkLst>
            <pc:docMk/>
            <pc:sldMk cId="387092322" sldId="265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15" v="312" actId="478"/>
          <ac:spMkLst>
            <pc:docMk/>
            <pc:sldMk cId="387092322" sldId="26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7.048" v="1164"/>
        <pc:sldMkLst>
          <pc:docMk/>
          <pc:sldMk cId="2869386000" sldId="266"/>
        </pc:sldMkLst>
        <pc:spChg chg="mod ord">
          <ac:chgData name="Sarah Carter" userId="4b4e2a7e9c42e1b2" providerId="LiveId" clId="{7C259B9C-9CB3-44F7-8003-A424AB5FDE38}" dt="2025-06-10T04:29:21.993" v="662"/>
          <ac:spMkLst>
            <pc:docMk/>
            <pc:sldMk cId="2869386000" sldId="266"/>
            <ac:spMk id="2" creationId="{D52EF6EF-95F3-344D-2E5D-273EEB67DD73}"/>
          </ac:spMkLst>
        </pc:spChg>
        <pc:spChg chg="mod ord">
          <ac:chgData name="Sarah Carter" userId="4b4e2a7e9c42e1b2" providerId="LiveId" clId="{7C259B9C-9CB3-44F7-8003-A424AB5FDE38}" dt="2025-06-10T04:29:57.817" v="1037"/>
          <ac:spMkLst>
            <pc:docMk/>
            <pc:sldMk cId="2869386000" sldId="266"/>
            <ac:spMk id="3" creationId="{5901FFCE-FF08-122A-355C-A9FDBA8F8819}"/>
          </ac:spMkLst>
        </pc:spChg>
        <pc:spChg chg="del">
          <ac:chgData name="Sarah Carter" userId="4b4e2a7e9c42e1b2" providerId="LiveId" clId="{7C259B9C-9CB3-44F7-8003-A424AB5FDE38}" dt="2025-06-10T04:28:53.483" v="293" actId="478"/>
          <ac:spMkLst>
            <pc:docMk/>
            <pc:sldMk cId="2869386000" sldId="266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83" v="299" actId="478"/>
          <ac:spMkLst>
            <pc:docMk/>
            <pc:sldMk cId="2869386000" sldId="26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4.005" v="1163"/>
        <pc:sldMkLst>
          <pc:docMk/>
          <pc:sldMk cId="2714728853" sldId="267"/>
        </pc:sldMkLst>
        <pc:spChg chg="mod ord">
          <ac:chgData name="Sarah Carter" userId="4b4e2a7e9c42e1b2" providerId="LiveId" clId="{7C259B9C-9CB3-44F7-8003-A424AB5FDE38}" dt="2025-06-10T04:29:21.993" v="647"/>
          <ac:spMkLst>
            <pc:docMk/>
            <pc:sldMk cId="2714728853" sldId="267"/>
            <ac:spMk id="2" creationId="{4D92F2D8-47D1-612C-7EF5-182B37DA2BC0}"/>
          </ac:spMkLst>
        </pc:spChg>
        <pc:spChg chg="mod ord">
          <ac:chgData name="Sarah Carter" userId="4b4e2a7e9c42e1b2" providerId="LiveId" clId="{7C259B9C-9CB3-44F7-8003-A424AB5FDE38}" dt="2025-06-10T04:29:57.817" v="1022"/>
          <ac:spMkLst>
            <pc:docMk/>
            <pc:sldMk cId="2714728853" sldId="267"/>
            <ac:spMk id="3" creationId="{39D4AECA-9D4E-3088-D191-A29244FB0978}"/>
          </ac:spMkLst>
        </pc:spChg>
        <pc:spChg chg="del">
          <ac:chgData name="Sarah Carter" userId="4b4e2a7e9c42e1b2" providerId="LiveId" clId="{7C259B9C-9CB3-44F7-8003-A424AB5FDE38}" dt="2025-06-10T04:28:53.467" v="280" actId="478"/>
          <ac:spMkLst>
            <pc:docMk/>
            <pc:sldMk cId="2714728853" sldId="267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75" v="286" actId="478"/>
          <ac:spMkLst>
            <pc:docMk/>
            <pc:sldMk cId="2714728853" sldId="26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0.603" v="1162"/>
        <pc:sldMkLst>
          <pc:docMk/>
          <pc:sldMk cId="79642045" sldId="268"/>
        </pc:sldMkLst>
        <pc:spChg chg="mod ord">
          <ac:chgData name="Sarah Carter" userId="4b4e2a7e9c42e1b2" providerId="LiveId" clId="{7C259B9C-9CB3-44F7-8003-A424AB5FDE38}" dt="2025-06-10T04:29:21.993" v="632"/>
          <ac:spMkLst>
            <pc:docMk/>
            <pc:sldMk cId="79642045" sldId="268"/>
            <ac:spMk id="2" creationId="{DAFC007A-271B-4811-E6EE-3A39BF06054B}"/>
          </ac:spMkLst>
        </pc:spChg>
        <pc:spChg chg="mod ord">
          <ac:chgData name="Sarah Carter" userId="4b4e2a7e9c42e1b2" providerId="LiveId" clId="{7C259B9C-9CB3-44F7-8003-A424AB5FDE38}" dt="2025-06-10T04:29:57.813" v="1007"/>
          <ac:spMkLst>
            <pc:docMk/>
            <pc:sldMk cId="79642045" sldId="268"/>
            <ac:spMk id="3" creationId="{CEF5538B-E22E-8795-42A1-B93B6D79A9B1}"/>
          </ac:spMkLst>
        </pc:spChg>
        <pc:spChg chg="del">
          <ac:chgData name="Sarah Carter" userId="4b4e2a7e9c42e1b2" providerId="LiveId" clId="{7C259B9C-9CB3-44F7-8003-A424AB5FDE38}" dt="2025-06-10T04:28:53.452" v="267" actId="478"/>
          <ac:spMkLst>
            <pc:docMk/>
            <pc:sldMk cId="79642045" sldId="26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52" v="273" actId="478"/>
          <ac:spMkLst>
            <pc:docMk/>
            <pc:sldMk cId="79642045" sldId="268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16.814" v="1161"/>
        <pc:sldMkLst>
          <pc:docMk/>
          <pc:sldMk cId="1782665904" sldId="269"/>
        </pc:sldMkLst>
        <pc:spChg chg="mod ord">
          <ac:chgData name="Sarah Carter" userId="4b4e2a7e9c42e1b2" providerId="LiveId" clId="{7C259B9C-9CB3-44F7-8003-A424AB5FDE38}" dt="2025-06-10T04:29:21.977" v="617"/>
          <ac:spMkLst>
            <pc:docMk/>
            <pc:sldMk cId="1782665904" sldId="269"/>
            <ac:spMk id="2" creationId="{197C5060-19C5-5896-33BC-B92B95B0C500}"/>
          </ac:spMkLst>
        </pc:spChg>
        <pc:spChg chg="mod ord">
          <ac:chgData name="Sarah Carter" userId="4b4e2a7e9c42e1b2" providerId="LiveId" clId="{7C259B9C-9CB3-44F7-8003-A424AB5FDE38}" dt="2025-06-10T04:29:57.809" v="992"/>
          <ac:spMkLst>
            <pc:docMk/>
            <pc:sldMk cId="1782665904" sldId="269"/>
            <ac:spMk id="3" creationId="{F7648CE2-92B3-23A0-EE55-CCDA32A3E6F5}"/>
          </ac:spMkLst>
        </pc:spChg>
        <pc:spChg chg="del">
          <ac:chgData name="Sarah Carter" userId="4b4e2a7e9c42e1b2" providerId="LiveId" clId="{7C259B9C-9CB3-44F7-8003-A424AB5FDE38}" dt="2025-06-10T04:28:53.420" v="254" actId="478"/>
          <ac:spMkLst>
            <pc:docMk/>
            <pc:sldMk cId="1782665904" sldId="26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36" v="260" actId="478"/>
          <ac:spMkLst>
            <pc:docMk/>
            <pc:sldMk cId="1782665904" sldId="26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13.358" v="1160"/>
        <pc:sldMkLst>
          <pc:docMk/>
          <pc:sldMk cId="3204760729" sldId="270"/>
        </pc:sldMkLst>
        <pc:spChg chg="mod ord">
          <ac:chgData name="Sarah Carter" userId="4b4e2a7e9c42e1b2" providerId="LiveId" clId="{7C259B9C-9CB3-44F7-8003-A424AB5FDE38}" dt="2025-06-10T04:29:21.977" v="602"/>
          <ac:spMkLst>
            <pc:docMk/>
            <pc:sldMk cId="3204760729" sldId="270"/>
            <ac:spMk id="2" creationId="{9FAD22AC-2850-A3A7-3995-4DCDDD9CA7E3}"/>
          </ac:spMkLst>
        </pc:spChg>
        <pc:spChg chg="mod ord">
          <ac:chgData name="Sarah Carter" userId="4b4e2a7e9c42e1b2" providerId="LiveId" clId="{7C259B9C-9CB3-44F7-8003-A424AB5FDE38}" dt="2025-06-10T04:29:57.805" v="977"/>
          <ac:spMkLst>
            <pc:docMk/>
            <pc:sldMk cId="3204760729" sldId="270"/>
            <ac:spMk id="3" creationId="{1C383734-39D5-DB21-9DD6-D21466B54643}"/>
          </ac:spMkLst>
        </pc:spChg>
        <pc:spChg chg="del">
          <ac:chgData name="Sarah Carter" userId="4b4e2a7e9c42e1b2" providerId="LiveId" clId="{7C259B9C-9CB3-44F7-8003-A424AB5FDE38}" dt="2025-06-10T04:28:53.404" v="241" actId="478"/>
          <ac:spMkLst>
            <pc:docMk/>
            <pc:sldMk cId="3204760729" sldId="27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04" v="247" actId="478"/>
          <ac:spMkLst>
            <pc:docMk/>
            <pc:sldMk cId="3204760729" sldId="27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8.984" v="1159"/>
        <pc:sldMkLst>
          <pc:docMk/>
          <pc:sldMk cId="3107444517" sldId="271"/>
        </pc:sldMkLst>
        <pc:spChg chg="mod ord">
          <ac:chgData name="Sarah Carter" userId="4b4e2a7e9c42e1b2" providerId="LiveId" clId="{7C259B9C-9CB3-44F7-8003-A424AB5FDE38}" dt="2025-06-10T04:29:21.977" v="587"/>
          <ac:spMkLst>
            <pc:docMk/>
            <pc:sldMk cId="3107444517" sldId="271"/>
            <ac:spMk id="2" creationId="{F21CEC75-FBA1-CD7B-8032-2B5523693EC9}"/>
          </ac:spMkLst>
        </pc:spChg>
        <pc:spChg chg="mod ord">
          <ac:chgData name="Sarah Carter" userId="4b4e2a7e9c42e1b2" providerId="LiveId" clId="{7C259B9C-9CB3-44F7-8003-A424AB5FDE38}" dt="2025-06-10T04:29:57.801" v="962"/>
          <ac:spMkLst>
            <pc:docMk/>
            <pc:sldMk cId="3107444517" sldId="271"/>
            <ac:spMk id="3" creationId="{21A668A7-B112-D7E8-9BD3-70DCF9D8508D}"/>
          </ac:spMkLst>
        </pc:spChg>
        <pc:spChg chg="del">
          <ac:chgData name="Sarah Carter" userId="4b4e2a7e9c42e1b2" providerId="LiveId" clId="{7C259B9C-9CB3-44F7-8003-A424AB5FDE38}" dt="2025-06-10T04:28:53.388" v="228" actId="478"/>
          <ac:spMkLst>
            <pc:docMk/>
            <pc:sldMk cId="3107444517" sldId="27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88" v="234" actId="478"/>
          <ac:spMkLst>
            <pc:docMk/>
            <pc:sldMk cId="3107444517" sldId="271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5.326" v="1158"/>
        <pc:sldMkLst>
          <pc:docMk/>
          <pc:sldMk cId="1053019009" sldId="272"/>
        </pc:sldMkLst>
        <pc:spChg chg="mod ord">
          <ac:chgData name="Sarah Carter" userId="4b4e2a7e9c42e1b2" providerId="LiveId" clId="{7C259B9C-9CB3-44F7-8003-A424AB5FDE38}" dt="2025-06-10T04:29:21.977" v="572"/>
          <ac:spMkLst>
            <pc:docMk/>
            <pc:sldMk cId="1053019009" sldId="272"/>
            <ac:spMk id="2" creationId="{91F66A3B-03A8-3D88-0894-C1663861B960}"/>
          </ac:spMkLst>
        </pc:spChg>
        <pc:spChg chg="mod ord">
          <ac:chgData name="Sarah Carter" userId="4b4e2a7e9c42e1b2" providerId="LiveId" clId="{7C259B9C-9CB3-44F7-8003-A424AB5FDE38}" dt="2025-06-10T04:29:57.797" v="947"/>
          <ac:spMkLst>
            <pc:docMk/>
            <pc:sldMk cId="1053019009" sldId="272"/>
            <ac:spMk id="3" creationId="{D876C570-814F-6271-A47D-4F16C744C53E}"/>
          </ac:spMkLst>
        </pc:spChg>
        <pc:spChg chg="del">
          <ac:chgData name="Sarah Carter" userId="4b4e2a7e9c42e1b2" providerId="LiveId" clId="{7C259B9C-9CB3-44F7-8003-A424AB5FDE38}" dt="2025-06-10T04:28:53.372" v="215" actId="478"/>
          <ac:spMkLst>
            <pc:docMk/>
            <pc:sldMk cId="1053019009" sldId="272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75" v="221" actId="478"/>
          <ac:spMkLst>
            <pc:docMk/>
            <pc:sldMk cId="1053019009" sldId="272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2.030" v="1157"/>
        <pc:sldMkLst>
          <pc:docMk/>
          <pc:sldMk cId="3418113240" sldId="273"/>
        </pc:sldMkLst>
        <pc:spChg chg="mod ord">
          <ac:chgData name="Sarah Carter" userId="4b4e2a7e9c42e1b2" providerId="LiveId" clId="{7C259B9C-9CB3-44F7-8003-A424AB5FDE38}" dt="2025-06-10T04:29:21.961" v="557"/>
          <ac:spMkLst>
            <pc:docMk/>
            <pc:sldMk cId="3418113240" sldId="273"/>
            <ac:spMk id="2" creationId="{2E7D4D23-E949-5671-789F-E39AF466830A}"/>
          </ac:spMkLst>
        </pc:spChg>
        <pc:spChg chg="mod ord">
          <ac:chgData name="Sarah Carter" userId="4b4e2a7e9c42e1b2" providerId="LiveId" clId="{7C259B9C-9CB3-44F7-8003-A424AB5FDE38}" dt="2025-06-10T04:29:57.791" v="932"/>
          <ac:spMkLst>
            <pc:docMk/>
            <pc:sldMk cId="3418113240" sldId="273"/>
            <ac:spMk id="3" creationId="{49A7C72F-3E12-1509-68CE-9358B8894F2E}"/>
          </ac:spMkLst>
        </pc:spChg>
        <pc:spChg chg="del">
          <ac:chgData name="Sarah Carter" userId="4b4e2a7e9c42e1b2" providerId="LiveId" clId="{7C259B9C-9CB3-44F7-8003-A424AB5FDE38}" dt="2025-06-10T04:28:53.340" v="202" actId="478"/>
          <ac:spMkLst>
            <pc:docMk/>
            <pc:sldMk cId="3418113240" sldId="273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56" v="208" actId="478"/>
          <ac:spMkLst>
            <pc:docMk/>
            <pc:sldMk cId="3418113240" sldId="273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8.735" v="1156"/>
        <pc:sldMkLst>
          <pc:docMk/>
          <pc:sldMk cId="2570169845" sldId="274"/>
        </pc:sldMkLst>
        <pc:spChg chg="mod ord">
          <ac:chgData name="Sarah Carter" userId="4b4e2a7e9c42e1b2" providerId="LiveId" clId="{7C259B9C-9CB3-44F7-8003-A424AB5FDE38}" dt="2025-06-10T04:29:21.961" v="542"/>
          <ac:spMkLst>
            <pc:docMk/>
            <pc:sldMk cId="2570169845" sldId="274"/>
            <ac:spMk id="2" creationId="{237A20BB-03A8-3F0C-0E17-2E93A96A5793}"/>
          </ac:spMkLst>
        </pc:spChg>
        <pc:spChg chg="mod ord">
          <ac:chgData name="Sarah Carter" userId="4b4e2a7e9c42e1b2" providerId="LiveId" clId="{7C259B9C-9CB3-44F7-8003-A424AB5FDE38}" dt="2025-06-10T04:29:57.787" v="917"/>
          <ac:spMkLst>
            <pc:docMk/>
            <pc:sldMk cId="2570169845" sldId="274"/>
            <ac:spMk id="3" creationId="{09601562-999D-9320-1F67-B449F6F69252}"/>
          </ac:spMkLst>
        </pc:spChg>
        <pc:spChg chg="del">
          <ac:chgData name="Sarah Carter" userId="4b4e2a7e9c42e1b2" providerId="LiveId" clId="{7C259B9C-9CB3-44F7-8003-A424AB5FDE38}" dt="2025-06-10T04:28:53.309" v="189" actId="478"/>
          <ac:spMkLst>
            <pc:docMk/>
            <pc:sldMk cId="2570169845" sldId="274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17" v="195" actId="478"/>
          <ac:spMkLst>
            <pc:docMk/>
            <pc:sldMk cId="2570169845" sldId="27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4.884" v="1155"/>
        <pc:sldMkLst>
          <pc:docMk/>
          <pc:sldMk cId="1924067975" sldId="275"/>
        </pc:sldMkLst>
        <pc:spChg chg="mod ord">
          <ac:chgData name="Sarah Carter" userId="4b4e2a7e9c42e1b2" providerId="LiveId" clId="{7C259B9C-9CB3-44F7-8003-A424AB5FDE38}" dt="2025-06-10T04:29:21.961" v="527"/>
          <ac:spMkLst>
            <pc:docMk/>
            <pc:sldMk cId="1924067975" sldId="275"/>
            <ac:spMk id="2" creationId="{4B0C154B-1BC7-5006-945A-3C2DB80C60E5}"/>
          </ac:spMkLst>
        </pc:spChg>
        <pc:spChg chg="mod ord">
          <ac:chgData name="Sarah Carter" userId="4b4e2a7e9c42e1b2" providerId="LiveId" clId="{7C259B9C-9CB3-44F7-8003-A424AB5FDE38}" dt="2025-06-10T04:29:57.782" v="902"/>
          <ac:spMkLst>
            <pc:docMk/>
            <pc:sldMk cId="1924067975" sldId="275"/>
            <ac:spMk id="3" creationId="{3F785A99-46F6-F9B3-B9A3-922C31F0827A}"/>
          </ac:spMkLst>
        </pc:spChg>
        <pc:spChg chg="del">
          <ac:chgData name="Sarah Carter" userId="4b4e2a7e9c42e1b2" providerId="LiveId" clId="{7C259B9C-9CB3-44F7-8003-A424AB5FDE38}" dt="2025-06-10T04:28:53.288" v="176" actId="478"/>
          <ac:spMkLst>
            <pc:docMk/>
            <pc:sldMk cId="1924067975" sldId="275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96" v="182" actId="478"/>
          <ac:spMkLst>
            <pc:docMk/>
            <pc:sldMk cId="1924067975" sldId="27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1.284" v="1154"/>
        <pc:sldMkLst>
          <pc:docMk/>
          <pc:sldMk cId="88159048" sldId="276"/>
        </pc:sldMkLst>
        <pc:spChg chg="mod ord">
          <ac:chgData name="Sarah Carter" userId="4b4e2a7e9c42e1b2" providerId="LiveId" clId="{7C259B9C-9CB3-44F7-8003-A424AB5FDE38}" dt="2025-06-10T04:29:21.961" v="512"/>
          <ac:spMkLst>
            <pc:docMk/>
            <pc:sldMk cId="88159048" sldId="276"/>
            <ac:spMk id="2" creationId="{48FDBDA7-73C1-FC21-A3F5-49109801EBEC}"/>
          </ac:spMkLst>
        </pc:spChg>
        <pc:spChg chg="mod ord">
          <ac:chgData name="Sarah Carter" userId="4b4e2a7e9c42e1b2" providerId="LiveId" clId="{7C259B9C-9CB3-44F7-8003-A424AB5FDE38}" dt="2025-06-10T04:29:57.778" v="887"/>
          <ac:spMkLst>
            <pc:docMk/>
            <pc:sldMk cId="88159048" sldId="276"/>
            <ac:spMk id="3" creationId="{5CC4F7B5-CA68-C1C5-43E3-DD3CFE141BDA}"/>
          </ac:spMkLst>
        </pc:spChg>
        <pc:spChg chg="del">
          <ac:chgData name="Sarah Carter" userId="4b4e2a7e9c42e1b2" providerId="LiveId" clId="{7C259B9C-9CB3-44F7-8003-A424AB5FDE38}" dt="2025-06-10T04:28:53.267" v="163" actId="478"/>
          <ac:spMkLst>
            <pc:docMk/>
            <pc:sldMk cId="88159048" sldId="276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77" v="169" actId="478"/>
          <ac:spMkLst>
            <pc:docMk/>
            <pc:sldMk cId="88159048" sldId="27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47.592" v="1153"/>
        <pc:sldMkLst>
          <pc:docMk/>
          <pc:sldMk cId="2646875204" sldId="277"/>
        </pc:sldMkLst>
        <pc:spChg chg="mod ord">
          <ac:chgData name="Sarah Carter" userId="4b4e2a7e9c42e1b2" providerId="LiveId" clId="{7C259B9C-9CB3-44F7-8003-A424AB5FDE38}" dt="2025-06-10T04:29:21.950" v="497"/>
          <ac:spMkLst>
            <pc:docMk/>
            <pc:sldMk cId="2646875204" sldId="277"/>
            <ac:spMk id="2" creationId="{9854BED2-CFC9-1047-8962-03C4FDAFBFC5}"/>
          </ac:spMkLst>
        </pc:spChg>
        <pc:spChg chg="mod ord">
          <ac:chgData name="Sarah Carter" userId="4b4e2a7e9c42e1b2" providerId="LiveId" clId="{7C259B9C-9CB3-44F7-8003-A424AB5FDE38}" dt="2025-06-10T04:29:57.772" v="872"/>
          <ac:spMkLst>
            <pc:docMk/>
            <pc:sldMk cId="2646875204" sldId="277"/>
            <ac:spMk id="3" creationId="{B2C4D3F3-AE1B-7B29-CCC6-7CDA7AF50866}"/>
          </ac:spMkLst>
        </pc:spChg>
        <pc:spChg chg="del">
          <ac:chgData name="Sarah Carter" userId="4b4e2a7e9c42e1b2" providerId="LiveId" clId="{7C259B9C-9CB3-44F7-8003-A424AB5FDE38}" dt="2025-06-10T04:28:53.246" v="150" actId="478"/>
          <ac:spMkLst>
            <pc:docMk/>
            <pc:sldMk cId="2646875204" sldId="277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50" v="156" actId="478"/>
          <ac:spMkLst>
            <pc:docMk/>
            <pc:sldMk cId="2646875204" sldId="27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43.452" v="1152"/>
        <pc:sldMkLst>
          <pc:docMk/>
          <pc:sldMk cId="1852986878" sldId="278"/>
        </pc:sldMkLst>
        <pc:spChg chg="mod ord">
          <ac:chgData name="Sarah Carter" userId="4b4e2a7e9c42e1b2" providerId="LiveId" clId="{7C259B9C-9CB3-44F7-8003-A424AB5FDE38}" dt="2025-06-10T04:29:21.950" v="482"/>
          <ac:spMkLst>
            <pc:docMk/>
            <pc:sldMk cId="1852986878" sldId="278"/>
            <ac:spMk id="2" creationId="{6A473360-E964-049B-CAA8-3F216A9516BB}"/>
          </ac:spMkLst>
        </pc:spChg>
        <pc:spChg chg="mod ord">
          <ac:chgData name="Sarah Carter" userId="4b4e2a7e9c42e1b2" providerId="LiveId" clId="{7C259B9C-9CB3-44F7-8003-A424AB5FDE38}" dt="2025-06-10T04:29:57.770" v="857"/>
          <ac:spMkLst>
            <pc:docMk/>
            <pc:sldMk cId="1852986878" sldId="278"/>
            <ac:spMk id="3" creationId="{CF827AAA-2F41-BA97-E6C1-E9BB862D07A4}"/>
          </ac:spMkLst>
        </pc:spChg>
        <pc:spChg chg="del">
          <ac:chgData name="Sarah Carter" userId="4b4e2a7e9c42e1b2" providerId="LiveId" clId="{7C259B9C-9CB3-44F7-8003-A424AB5FDE38}" dt="2025-06-10T04:28:53.215" v="137" actId="478"/>
          <ac:spMkLst>
            <pc:docMk/>
            <pc:sldMk cId="1852986878" sldId="27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36" v="143" actId="478"/>
          <ac:spMkLst>
            <pc:docMk/>
            <pc:sldMk cId="1852986878" sldId="278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9.839" v="1151"/>
        <pc:sldMkLst>
          <pc:docMk/>
          <pc:sldMk cId="1758111513" sldId="279"/>
        </pc:sldMkLst>
        <pc:spChg chg="mod ord">
          <ac:chgData name="Sarah Carter" userId="4b4e2a7e9c42e1b2" providerId="LiveId" clId="{7C259B9C-9CB3-44F7-8003-A424AB5FDE38}" dt="2025-06-10T04:29:21.950" v="467"/>
          <ac:spMkLst>
            <pc:docMk/>
            <pc:sldMk cId="1758111513" sldId="279"/>
            <ac:spMk id="2" creationId="{BAB29D31-F386-9934-D26B-306879F5060E}"/>
          </ac:spMkLst>
        </pc:spChg>
        <pc:spChg chg="mod ord">
          <ac:chgData name="Sarah Carter" userId="4b4e2a7e9c42e1b2" providerId="LiveId" clId="{7C259B9C-9CB3-44F7-8003-A424AB5FDE38}" dt="2025-06-10T04:29:57.764" v="842"/>
          <ac:spMkLst>
            <pc:docMk/>
            <pc:sldMk cId="1758111513" sldId="279"/>
            <ac:spMk id="3" creationId="{7EF409F6-4EE6-E48E-6F80-26BA91EA184B}"/>
          </ac:spMkLst>
        </pc:spChg>
        <pc:spChg chg="del">
          <ac:chgData name="Sarah Carter" userId="4b4e2a7e9c42e1b2" providerId="LiveId" clId="{7C259B9C-9CB3-44F7-8003-A424AB5FDE38}" dt="2025-06-10T04:28:53.193" v="124" actId="478"/>
          <ac:spMkLst>
            <pc:docMk/>
            <pc:sldMk cId="1758111513" sldId="27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05" v="130" actId="478"/>
          <ac:spMkLst>
            <pc:docMk/>
            <pc:sldMk cId="1758111513" sldId="27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6.154" v="1150"/>
        <pc:sldMkLst>
          <pc:docMk/>
          <pc:sldMk cId="1412999163" sldId="280"/>
        </pc:sldMkLst>
        <pc:spChg chg="mod ord">
          <ac:chgData name="Sarah Carter" userId="4b4e2a7e9c42e1b2" providerId="LiveId" clId="{7C259B9C-9CB3-44F7-8003-A424AB5FDE38}" dt="2025-06-10T04:29:21.945" v="452"/>
          <ac:spMkLst>
            <pc:docMk/>
            <pc:sldMk cId="1412999163" sldId="280"/>
            <ac:spMk id="2" creationId="{09B26691-4DF7-2825-6902-799944CFC762}"/>
          </ac:spMkLst>
        </pc:spChg>
        <pc:spChg chg="mod ord">
          <ac:chgData name="Sarah Carter" userId="4b4e2a7e9c42e1b2" providerId="LiveId" clId="{7C259B9C-9CB3-44F7-8003-A424AB5FDE38}" dt="2025-06-10T04:29:57.760" v="827"/>
          <ac:spMkLst>
            <pc:docMk/>
            <pc:sldMk cId="1412999163" sldId="280"/>
            <ac:spMk id="3" creationId="{0DB8DC22-553E-39E4-7F84-B37FA4203BC1}"/>
          </ac:spMkLst>
        </pc:spChg>
        <pc:spChg chg="del">
          <ac:chgData name="Sarah Carter" userId="4b4e2a7e9c42e1b2" providerId="LiveId" clId="{7C259B9C-9CB3-44F7-8003-A424AB5FDE38}" dt="2025-06-10T04:28:53.175" v="111" actId="478"/>
          <ac:spMkLst>
            <pc:docMk/>
            <pc:sldMk cId="1412999163" sldId="28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83" v="117" actId="478"/>
          <ac:spMkLst>
            <pc:docMk/>
            <pc:sldMk cId="1412999163" sldId="28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2.699" v="1149"/>
        <pc:sldMkLst>
          <pc:docMk/>
          <pc:sldMk cId="2276357349" sldId="281"/>
        </pc:sldMkLst>
        <pc:spChg chg="mod ord">
          <ac:chgData name="Sarah Carter" userId="4b4e2a7e9c42e1b2" providerId="LiveId" clId="{7C259B9C-9CB3-44F7-8003-A424AB5FDE38}" dt="2025-06-10T04:29:21.931" v="437"/>
          <ac:spMkLst>
            <pc:docMk/>
            <pc:sldMk cId="2276357349" sldId="281"/>
            <ac:spMk id="2" creationId="{3D36BB51-D0EF-5624-F12F-03CBC65934FB}"/>
          </ac:spMkLst>
        </pc:spChg>
        <pc:spChg chg="mod ord">
          <ac:chgData name="Sarah Carter" userId="4b4e2a7e9c42e1b2" providerId="LiveId" clId="{7C259B9C-9CB3-44F7-8003-A424AB5FDE38}" dt="2025-06-10T04:29:57.756" v="812"/>
          <ac:spMkLst>
            <pc:docMk/>
            <pc:sldMk cId="2276357349" sldId="281"/>
            <ac:spMk id="3" creationId="{6E3476E4-AE68-CA7F-5924-E70815B0348E}"/>
          </ac:spMkLst>
        </pc:spChg>
        <pc:spChg chg="del">
          <ac:chgData name="Sarah Carter" userId="4b4e2a7e9c42e1b2" providerId="LiveId" clId="{7C259B9C-9CB3-44F7-8003-A424AB5FDE38}" dt="2025-06-10T04:28:53.155" v="98" actId="478"/>
          <ac:spMkLst>
            <pc:docMk/>
            <pc:sldMk cId="2276357349" sldId="28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65" v="104" actId="478"/>
          <ac:spMkLst>
            <pc:docMk/>
            <pc:sldMk cId="2276357349" sldId="281"/>
            <ac:spMk id="57" creationId="{617AE186-87D8-7117-9D37-47B2A15A6DDB}"/>
          </ac:spMkLst>
        </pc:spChg>
      </pc:sldChg>
      <pc:sldChg chg="new del">
        <pc:chgData name="Sarah Carter" userId="4b4e2a7e9c42e1b2" providerId="LiveId" clId="{7C259B9C-9CB3-44F7-8003-A424AB5FDE38}" dt="2025-06-10T04:30:10.087" v="1147" actId="2696"/>
        <pc:sldMkLst>
          <pc:docMk/>
          <pc:sldMk cId="238820369" sldId="282"/>
        </pc:sldMkLst>
      </pc:sldChg>
    </pc:docChg>
  </pc:docChgLst>
</pc:chgInfo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</a:t>
            </a:r>
            <a:b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38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7A20BB-03A8-3F0C-0E17-2E93A96A579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=−29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7A20BB-03A8-3F0C-0E17-2E93A96A57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601562-999D-9320-1F67-B449F6F69252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601562-999D-9320-1F67-B449F6F692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16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7D4D23-E949-5671-789F-E39AF466830A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7D4D23-E949-5671-789F-E39AF46683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9A7C72F-3E12-1509-68CE-9358B8894F2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9A7C72F-3E12-1509-68CE-9358B8894F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11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1F66A3B-03A8-3D88-0894-C1663861B96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+73=36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1F66A3B-03A8-3D88-0894-C1663861B9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876C570-814F-6271-A47D-4F16C744C53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876C570-814F-6271-A47D-4F16C744C5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971" b="-525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01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21CEC75-FBA1-CD7B-8032-2B5523693EC9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+18=4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21CEC75-FBA1-CD7B-8032-2B5523693E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1A668A7-B112-D7E8-9BD3-70DCF9D8508D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1A668A7-B112-D7E8-9BD3-70DCF9D850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744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FAD22AC-2850-A3A7-3995-4DCDDD9CA7E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+97=20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FAD22AC-2850-A3A7-3995-4DCDDD9CA7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383734-39D5-DB21-9DD6-D21466B54643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383734-39D5-DB21-9DD6-D21466B546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476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97C5060-19C5-5896-33BC-B92B95B0C50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−36=12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97C5060-19C5-5896-33BC-B92B95B0C5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7648CE2-92B3-23A0-EE55-CCDA32A3E6F5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7648CE2-92B3-23A0-EE55-CCDA32A3E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266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AFC007A-271B-4811-E6EE-3A39BF06054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+20=−10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AFC007A-271B-4811-E6EE-3A39BF0605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F5538B-E22E-8795-42A1-B93B6D79A9B1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F5538B-E22E-8795-42A1-B93B6D79A9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64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D92F2D8-47D1-612C-7EF5-182B37DA2BC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+15=0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D92F2D8-47D1-612C-7EF5-182B37DA2B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9D4AECA-9D4E-3088-D191-A29244FB0978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9D4AECA-9D4E-3088-D191-A29244FB09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47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2EF6EF-95F3-344D-2E5D-273EEB67DD7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2EF6EF-95F3-344D-2E5D-273EEB67DD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901FFCE-FF08-122A-355C-A9FDBA8F8819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901FFCE-FF08-122A-355C-A9FDBA8F88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938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1C33C47-89B1-E1A4-6124-2953ED946C8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+39=30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1C33C47-89B1-E1A4-6124-2953ED946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6A00B4-CECE-8C5D-4020-6F14E9859FC7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6A00B4-CECE-8C5D-4020-6F14E9859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F4C2E2F-F9D8-7C96-606A-08EB11783BE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+80=−18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F4C2E2F-F9D8-7C96-606A-08EB11783B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3515FD3-5343-5BF8-CF9B-88B03F892A0C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3515FD3-5343-5BF8-CF9B-88B03F892A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20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773608-3293-D152-765D-7AFF88DA4EB7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773608-3293-D152-765D-7AFF88DA4E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874B73-AA7D-FA09-A9FA-09BDF3B2BD2C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874B73-AA7D-FA09-A9FA-09BDF3B2BD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91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B32FAB4-F126-C56A-3739-F6DEDE7993E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B32FAB4-F126-C56A-3739-F6DEDE7993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0193191-F901-218F-7C33-71E85B82E86B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0193191-F901-218F-7C33-71E85B82E8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536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9208A5C-63A3-E3B0-04C9-54780EBEC21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+13=−20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9208A5C-63A3-E3B0-04C9-54780EBEC2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A595B21-35AA-7D0C-E3B7-660B79DC80AD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A595B21-35AA-7D0C-E3B7-660B79DC80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252" b="-532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33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4F8A1A6-B5A8-2389-2A6D-FBD828DCBE7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+39=0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4F8A1A6-B5A8-2389-2A6D-FBD828DCBE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C38E225-19B9-0AA9-9E88-7F58D1C2C306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C38E225-19B9-0AA9-9E88-7F58D1C2C3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35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23C5651-E92E-108F-6B67-C21F0A0552E4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+82=−24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23C5651-E92E-108F-6B67-C21F0A0552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0986F85-8DD7-6944-6746-67F4C4D35093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0986F85-8DD7-6944-6746-67F4C4D350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76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0E88A3-0A7C-B657-8F1D-67EB45D4BC2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0E88A3-0A7C-B657-8F1D-67EB45D4BC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19B417-A219-B899-9C36-11881A1FC2E9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19B417-A219-B899-9C36-11881A1FC2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970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D36BB51-D0EF-5624-F12F-03CBC65934F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+4=8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D36BB51-D0EF-5624-F12F-03CBC65934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E3476E4-AE68-CA7F-5924-E70815B0348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E3476E4-AE68-CA7F-5924-E70815B034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635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B26691-4DF7-2825-6902-799944CFC76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=−21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B26691-4DF7-2825-6902-799944CFC7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DB8DC22-553E-39E4-7F84-B37FA4203BC1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DB8DC22-553E-39E4-7F84-B37FA4203B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299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B29D31-F386-9934-D26B-306879F5060E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+31=0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B29D31-F386-9934-D26B-306879F506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F409F6-4EE6-E48E-6F80-26BA91EA184B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F409F6-4EE6-E48E-6F80-26BA91EA18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11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473360-E964-049B-CAA8-3F216A9516B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+45=−28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473360-E964-049B-CAA8-3F216A9516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F827AAA-2F41-BA97-E6C1-E9BB862D07A4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F827AAA-2F41-BA97-E6C1-E9BB862D07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9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854BED2-CFC9-1047-8962-03C4FDAFBFC5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+61=36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854BED2-CFC9-1047-8962-03C4FDAFBF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2C4D3F3-AE1B-7B29-CCC6-7CDA7AF50866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2C4D3F3-AE1B-7B29-CCC6-7CDA7AF508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971" b="-532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87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DBDA7-73C1-FC21-A3F5-49109801EBE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+100 =−16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DBDA7-73C1-FC21-A3F5-49109801EB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CC4F7B5-CA68-C1C5-43E3-DD3CFE141BDA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CC4F7B5-CA68-C1C5-43E3-DD3CFE141B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15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B0C154B-1BC7-5006-945A-3C2DB80C60E5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=−75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B0C154B-1BC7-5006-945A-3C2DB80C60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785A99-46F6-F9B3-B9A3-922C31F0827A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5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785A99-46F6-F9B3-B9A3-922C31F082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406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318</Words>
  <Application>Microsoft Office PowerPoint</Application>
  <PresentationFormat>Widescreen</PresentationFormat>
  <Paragraphs>73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2025-06-05T17:17:16Z</dcterms:created>
  <dcterms:modified xsi:type="dcterms:W3CDTF">2025-06-10T04:31:56Z</dcterms:modified>
</cp:coreProperties>
</file>