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302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  <p:sldId id="288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280" r:id="rId26"/>
    <p:sldId id="279" r:id="rId27"/>
    <p:sldId id="278" r:id="rId28"/>
    <p:sldId id="277" r:id="rId29"/>
    <p:sldId id="276" r:id="rId30"/>
    <p:sldId id="275" r:id="rId31"/>
    <p:sldId id="274" r:id="rId32"/>
    <p:sldId id="273" r:id="rId33"/>
    <p:sldId id="272" r:id="rId34"/>
    <p:sldId id="271" r:id="rId35"/>
    <p:sldId id="270" r:id="rId36"/>
    <p:sldId id="269" r:id="rId37"/>
    <p:sldId id="268" r:id="rId38"/>
    <p:sldId id="267" r:id="rId39"/>
    <p:sldId id="266" r:id="rId40"/>
    <p:sldId id="265" r:id="rId41"/>
    <p:sldId id="264" r:id="rId42"/>
    <p:sldId id="263" r:id="rId4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896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4608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6336" userDrawn="1">
          <p15:clr>
            <a:srgbClr val="A4A3A4"/>
          </p15:clr>
        </p15:guide>
        <p15:guide id="7" orient="horz" pos="288" userDrawn="1">
          <p15:clr>
            <a:srgbClr val="A4A3A4"/>
          </p15:clr>
        </p15:guide>
        <p15:guide id="8" orient="horz" pos="6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908" y="-100"/>
      </p:cViewPr>
      <p:guideLst>
        <p:guide/>
        <p:guide pos="4896"/>
        <p:guide pos="288"/>
        <p:guide pos="4608"/>
        <p:guide orient="horz"/>
        <p:guide orient="horz" pos="6336"/>
        <p:guide orient="horz" pos="288"/>
        <p:guide orient="horz"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0F3CA20-3136-482F-AA23-368DEA33B650}"/>
    <pc:docChg chg="delSld">
      <pc:chgData name="Sarah Carter" userId="4b4e2a7e9c42e1b2" providerId="LiveId" clId="{00F3CA20-3136-482F-AA23-368DEA33B650}" dt="2025-06-10T04:25:19.444" v="1" actId="2696"/>
      <pc:docMkLst>
        <pc:docMk/>
      </pc:docMkLst>
      <pc:sldChg chg="del">
        <pc:chgData name="Sarah Carter" userId="4b4e2a7e9c42e1b2" providerId="LiveId" clId="{00F3CA20-3136-482F-AA23-368DEA33B650}" dt="2025-06-10T04:25:14.576" v="0" actId="2696"/>
        <pc:sldMkLst>
          <pc:docMk/>
          <pc:sldMk cId="2782258422" sldId="256"/>
        </pc:sldMkLst>
      </pc:sldChg>
      <pc:sldChg chg="del">
        <pc:chgData name="Sarah Carter" userId="4b4e2a7e9c42e1b2" providerId="LiveId" clId="{00F3CA20-3136-482F-AA23-368DEA33B650}" dt="2025-06-10T04:25:14.576" v="0" actId="2696"/>
        <pc:sldMkLst>
          <pc:docMk/>
          <pc:sldMk cId="834994751" sldId="258"/>
        </pc:sldMkLst>
      </pc:sldChg>
      <pc:sldChg chg="del">
        <pc:chgData name="Sarah Carter" userId="4b4e2a7e9c42e1b2" providerId="LiveId" clId="{00F3CA20-3136-482F-AA23-368DEA33B650}" dt="2025-06-10T04:25:14.576" v="0" actId="2696"/>
        <pc:sldMkLst>
          <pc:docMk/>
          <pc:sldMk cId="4099389643" sldId="259"/>
        </pc:sldMkLst>
      </pc:sldChg>
      <pc:sldChg chg="del">
        <pc:chgData name="Sarah Carter" userId="4b4e2a7e9c42e1b2" providerId="LiveId" clId="{00F3CA20-3136-482F-AA23-368DEA33B650}" dt="2025-06-10T04:25:19.444" v="1" actId="2696"/>
        <pc:sldMkLst>
          <pc:docMk/>
          <pc:sldMk cId="1655888303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7602D-180F-656B-142F-8CD5B4EE7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DBC93-BCA3-DEEC-78BA-26DAE533A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62534-3CB6-3159-C034-D6484F02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0019C-8F33-BB2C-B2DC-E9145F2F2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B2318-582D-6366-986C-2CAA6B682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2DE-92D1-0842-686A-B0AFD1D6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6180E2-111B-4F5A-AD5E-DA770EFF3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AD920-2559-FCF4-349C-EECF7433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5A50-7181-8459-1A4D-DF2338F6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E0C3C-D8C4-EB0E-DB39-70BAF46E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160C6-F993-30D8-C255-6C17ED1E8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09018-B302-29AD-3E60-74BB1D455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7B70D-932A-7DB0-A29D-645983AF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27223-D6A0-4827-E9A0-A21916ED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D0A07-C439-D713-B679-D87893E2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2D88-D586-B6EF-0B0D-B04A71BF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BE41-3FBF-A5F1-548E-1C0FCD557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E2991-1E54-6784-5FF7-B2552113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F74E0-EAE6-9D56-74C3-08132254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CCD66-3C11-16BA-D96C-C74F5AB5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9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C2AD-E851-54A5-FD66-9851D8A64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9D505-AC3A-4700-833E-594405CCF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FEAB-1F2E-4C63-399C-9F2D315D5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2C295-68BD-9B53-EFD6-8658A68C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67D4D-727B-297F-6B26-4BCF03BA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7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4F2D2-BD3E-6232-7D4A-0D46B448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BC02-FAAC-82A4-41BC-0145A3590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46A02-F00F-CD5E-C049-EF12F2441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9B182-3C14-2894-EE48-475DBDBB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41A1A-F51E-9C3C-AE65-D9D4FDBA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98ACF-DC6C-89C4-79A8-59CA2794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B39FB-AC28-C376-93D7-E62AD3042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A1C15-7187-FCC0-FBAC-CBAE91BD7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FE988-FB10-F679-3FB0-97A0CF15E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2CE84-DDC4-E1B9-52DB-25C14FEF5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55CE44-193E-D730-59D0-C0CC66560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7B338-4250-3559-76CC-04E4104D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0DA1D4-4221-F3A5-2B01-26D491FA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22E531-5CBB-8D28-14FB-628150823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4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9455-2677-4755-06EF-8E2C5A786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AD753-C1BC-8CD3-53E2-00C0908C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8969E-BA36-AF72-2E39-E6708E9D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79648-F677-32AE-8CC1-2CEB273C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183950-3518-E41B-3D41-98B19DDF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8D76C-A2FD-13E0-D4B6-8EEF10EA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0CE2E-AAE3-3659-0D37-CE62E283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4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690AE-7A67-9D7B-4A91-641BB4E7F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5CEEE-0966-BF8C-5E6F-9934FFA2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DEB51-1E6E-8BBF-41A1-1441D559F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D658C0-73D8-F02D-C058-B0175D743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B6880-24B5-FC3C-E215-5E9903E4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B90DA-4C23-13B6-BFE9-E1E6E27B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1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7C29-974D-5253-378F-F36E1309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787D83-BA99-4E92-A808-218756756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3DF34-63CF-FB71-4B54-325F6CB37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F8A0-023B-964D-FF5E-EF4AEDBCA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C8590-11FD-C612-B5DD-9C7C09FA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94A9C-B151-CF7A-145B-E1D48141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9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36D29B-C951-A61C-598D-D32F72DEB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0E025-74FC-19C1-68CE-4DAF6FEC0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0A3E1-AC81-E337-6174-973420B09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56B19-E383-B12E-CFAD-2FDD0D8D6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00C81-2C18-15FE-6683-F9749F2E9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05.png"/><Relationship Id="rId18" Type="http://schemas.openxmlformats.org/officeDocument/2006/relationships/image" Target="../media/image89.png"/><Relationship Id="rId26" Type="http://schemas.openxmlformats.org/officeDocument/2006/relationships/image" Target="../media/image128.png"/><Relationship Id="rId3" Type="http://schemas.openxmlformats.org/officeDocument/2006/relationships/image" Target="../media/image129.png"/><Relationship Id="rId21" Type="http://schemas.openxmlformats.org/officeDocument/2006/relationships/image" Target="../media/image141.png"/><Relationship Id="rId7" Type="http://schemas.openxmlformats.org/officeDocument/2006/relationships/image" Target="../media/image169.png"/><Relationship Id="rId12" Type="http://schemas.openxmlformats.org/officeDocument/2006/relationships/image" Target="../media/image104.png"/><Relationship Id="rId17" Type="http://schemas.openxmlformats.org/officeDocument/2006/relationships/image" Target="../media/image107.png"/><Relationship Id="rId25" Type="http://schemas.openxmlformats.org/officeDocument/2006/relationships/image" Target="../media/image175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82.png"/><Relationship Id="rId24" Type="http://schemas.openxmlformats.org/officeDocument/2006/relationships/image" Target="../media/image174.png"/><Relationship Id="rId5" Type="http://schemas.openxmlformats.org/officeDocument/2006/relationships/image" Target="../media/image76.png"/><Relationship Id="rId15" Type="http://schemas.openxmlformats.org/officeDocument/2006/relationships/image" Target="../media/image106.png"/><Relationship Id="rId23" Type="http://schemas.openxmlformats.org/officeDocument/2006/relationships/image" Target="../media/image173.png"/><Relationship Id="rId10" Type="http://schemas.openxmlformats.org/officeDocument/2006/relationships/image" Target="../media/image172.png"/><Relationship Id="rId19" Type="http://schemas.openxmlformats.org/officeDocument/2006/relationships/image" Target="../media/image151.png"/><Relationship Id="rId4" Type="http://schemas.openxmlformats.org/officeDocument/2006/relationships/image" Target="../media/image99.png"/><Relationship Id="rId9" Type="http://schemas.openxmlformats.org/officeDocument/2006/relationships/image" Target="../media/image171.png"/><Relationship Id="rId14" Type="http://schemas.openxmlformats.org/officeDocument/2006/relationships/image" Target="../media/image157.png"/><Relationship Id="rId22" Type="http://schemas.openxmlformats.org/officeDocument/2006/relationships/image" Target="../media/image1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05.png"/><Relationship Id="rId18" Type="http://schemas.openxmlformats.org/officeDocument/2006/relationships/image" Target="../media/image89.png"/><Relationship Id="rId26" Type="http://schemas.openxmlformats.org/officeDocument/2006/relationships/image" Target="../media/image128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78.png"/><Relationship Id="rId12" Type="http://schemas.openxmlformats.org/officeDocument/2006/relationships/image" Target="../media/image121.png"/><Relationship Id="rId17" Type="http://schemas.openxmlformats.org/officeDocument/2006/relationships/image" Target="../media/image88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178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56.png"/><Relationship Id="rId24" Type="http://schemas.openxmlformats.org/officeDocument/2006/relationships/image" Target="../media/image174.png"/><Relationship Id="rId5" Type="http://schemas.openxmlformats.org/officeDocument/2006/relationships/image" Target="../media/image100.png"/><Relationship Id="rId15" Type="http://schemas.openxmlformats.org/officeDocument/2006/relationships/image" Target="../media/image164.png"/><Relationship Id="rId23" Type="http://schemas.openxmlformats.org/officeDocument/2006/relationships/image" Target="../media/image94.png"/><Relationship Id="rId10" Type="http://schemas.openxmlformats.org/officeDocument/2006/relationships/image" Target="../media/image172.png"/><Relationship Id="rId19" Type="http://schemas.openxmlformats.org/officeDocument/2006/relationships/image" Target="../media/image125.png"/><Relationship Id="rId4" Type="http://schemas.openxmlformats.org/officeDocument/2006/relationships/image" Target="../media/image176.png"/><Relationship Id="rId9" Type="http://schemas.openxmlformats.org/officeDocument/2006/relationships/image" Target="../media/image133.png"/><Relationship Id="rId14" Type="http://schemas.openxmlformats.org/officeDocument/2006/relationships/image" Target="../media/image157.png"/><Relationship Id="rId22" Type="http://schemas.openxmlformats.org/officeDocument/2006/relationships/image" Target="../media/image1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84.png"/><Relationship Id="rId18" Type="http://schemas.openxmlformats.org/officeDocument/2006/relationships/image" Target="../media/image124.png"/><Relationship Id="rId26" Type="http://schemas.openxmlformats.org/officeDocument/2006/relationships/image" Target="../media/image97.png"/><Relationship Id="rId3" Type="http://schemas.openxmlformats.org/officeDocument/2006/relationships/image" Target="../media/image98.png"/><Relationship Id="rId21" Type="http://schemas.openxmlformats.org/officeDocument/2006/relationships/image" Target="../media/image126.png"/><Relationship Id="rId7" Type="http://schemas.openxmlformats.org/officeDocument/2006/relationships/image" Target="../media/image117.png"/><Relationship Id="rId12" Type="http://schemas.openxmlformats.org/officeDocument/2006/relationships/image" Target="../media/image121.png"/><Relationship Id="rId17" Type="http://schemas.openxmlformats.org/officeDocument/2006/relationships/image" Target="../media/image182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23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1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64.png"/><Relationship Id="rId23" Type="http://schemas.openxmlformats.org/officeDocument/2006/relationships/image" Target="../media/image159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115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1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187.png"/><Relationship Id="rId3" Type="http://schemas.openxmlformats.org/officeDocument/2006/relationships/image" Target="../media/image183.png"/><Relationship Id="rId21" Type="http://schemas.openxmlformats.org/officeDocument/2006/relationships/image" Target="../media/image126.png"/><Relationship Id="rId7" Type="http://schemas.openxmlformats.org/officeDocument/2006/relationships/image" Target="../media/image131.png"/><Relationship Id="rId12" Type="http://schemas.openxmlformats.org/officeDocument/2006/relationships/image" Target="../media/image184.png"/><Relationship Id="rId17" Type="http://schemas.openxmlformats.org/officeDocument/2006/relationships/image" Target="../media/image88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03.png"/><Relationship Id="rId24" Type="http://schemas.openxmlformats.org/officeDocument/2006/relationships/image" Target="../media/image174.png"/><Relationship Id="rId5" Type="http://schemas.openxmlformats.org/officeDocument/2006/relationships/image" Target="../media/image145.png"/><Relationship Id="rId15" Type="http://schemas.openxmlformats.org/officeDocument/2006/relationships/image" Target="../media/image164.png"/><Relationship Id="rId23" Type="http://schemas.openxmlformats.org/officeDocument/2006/relationships/image" Target="../media/image127.png"/><Relationship Id="rId10" Type="http://schemas.openxmlformats.org/officeDocument/2006/relationships/image" Target="../media/image172.png"/><Relationship Id="rId19" Type="http://schemas.openxmlformats.org/officeDocument/2006/relationships/image" Target="../media/image90.png"/><Relationship Id="rId4" Type="http://schemas.openxmlformats.org/officeDocument/2006/relationships/image" Target="../media/image144.png"/><Relationship Id="rId9" Type="http://schemas.openxmlformats.org/officeDocument/2006/relationships/image" Target="../media/image119.png"/><Relationship Id="rId14" Type="http://schemas.openxmlformats.org/officeDocument/2006/relationships/image" Target="../media/image185.png"/><Relationship Id="rId22" Type="http://schemas.openxmlformats.org/officeDocument/2006/relationships/image" Target="../media/image18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63.png"/><Relationship Id="rId18" Type="http://schemas.openxmlformats.org/officeDocument/2006/relationships/image" Target="../media/image89.png"/><Relationship Id="rId26" Type="http://schemas.openxmlformats.org/officeDocument/2006/relationships/image" Target="../media/image128.png"/><Relationship Id="rId3" Type="http://schemas.openxmlformats.org/officeDocument/2006/relationships/image" Target="../media/image74.png"/><Relationship Id="rId21" Type="http://schemas.openxmlformats.org/officeDocument/2006/relationships/image" Target="../media/image126.png"/><Relationship Id="rId7" Type="http://schemas.openxmlformats.org/officeDocument/2006/relationships/image" Target="../media/image117.png"/><Relationship Id="rId12" Type="http://schemas.openxmlformats.org/officeDocument/2006/relationships/image" Target="../media/image121.png"/><Relationship Id="rId17" Type="http://schemas.openxmlformats.org/officeDocument/2006/relationships/image" Target="../media/image166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78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103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64.png"/><Relationship Id="rId23" Type="http://schemas.openxmlformats.org/officeDocument/2006/relationships/image" Target="../media/image94.png"/><Relationship Id="rId10" Type="http://schemas.openxmlformats.org/officeDocument/2006/relationships/image" Target="../media/image172.png"/><Relationship Id="rId19" Type="http://schemas.openxmlformats.org/officeDocument/2006/relationships/image" Target="../media/image151.png"/><Relationship Id="rId4" Type="http://schemas.openxmlformats.org/officeDocument/2006/relationships/image" Target="../media/image115.png"/><Relationship Id="rId9" Type="http://schemas.openxmlformats.org/officeDocument/2006/relationships/image" Target="../media/image171.png"/><Relationship Id="rId14" Type="http://schemas.openxmlformats.org/officeDocument/2006/relationships/image" Target="../media/image137.png"/><Relationship Id="rId22" Type="http://schemas.openxmlformats.org/officeDocument/2006/relationships/image" Target="../media/image1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84.png"/><Relationship Id="rId18" Type="http://schemas.openxmlformats.org/officeDocument/2006/relationships/image" Target="../media/image108.png"/><Relationship Id="rId26" Type="http://schemas.openxmlformats.org/officeDocument/2006/relationships/image" Target="../media/image114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101.png"/><Relationship Id="rId12" Type="http://schemas.openxmlformats.org/officeDocument/2006/relationships/image" Target="../media/image104.png"/><Relationship Id="rId17" Type="http://schemas.openxmlformats.org/officeDocument/2006/relationships/image" Target="../media/image107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82.png"/><Relationship Id="rId24" Type="http://schemas.openxmlformats.org/officeDocument/2006/relationships/image" Target="../media/image160.png"/><Relationship Id="rId5" Type="http://schemas.openxmlformats.org/officeDocument/2006/relationships/image" Target="../media/image145.png"/><Relationship Id="rId15" Type="http://schemas.openxmlformats.org/officeDocument/2006/relationships/image" Target="../media/image148.png"/><Relationship Id="rId23" Type="http://schemas.openxmlformats.org/officeDocument/2006/relationships/image" Target="../media/image112.png"/><Relationship Id="rId10" Type="http://schemas.openxmlformats.org/officeDocument/2006/relationships/image" Target="../media/image81.png"/><Relationship Id="rId19" Type="http://schemas.openxmlformats.org/officeDocument/2006/relationships/image" Target="../media/image109.png"/><Relationship Id="rId4" Type="http://schemas.openxmlformats.org/officeDocument/2006/relationships/image" Target="../media/image115.png"/><Relationship Id="rId9" Type="http://schemas.openxmlformats.org/officeDocument/2006/relationships/image" Target="../media/image133.png"/><Relationship Id="rId14" Type="http://schemas.openxmlformats.org/officeDocument/2006/relationships/image" Target="../media/image85.png"/><Relationship Id="rId22" Type="http://schemas.openxmlformats.org/officeDocument/2006/relationships/image" Target="../media/image1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05.png"/><Relationship Id="rId18" Type="http://schemas.openxmlformats.org/officeDocument/2006/relationships/image" Target="../media/image108.png"/><Relationship Id="rId26" Type="http://schemas.openxmlformats.org/officeDocument/2006/relationships/image" Target="../media/image153.png"/><Relationship Id="rId3" Type="http://schemas.openxmlformats.org/officeDocument/2006/relationships/image" Target="../media/image161.png"/><Relationship Id="rId21" Type="http://schemas.openxmlformats.org/officeDocument/2006/relationships/image" Target="../media/image92.png"/><Relationship Id="rId7" Type="http://schemas.openxmlformats.org/officeDocument/2006/relationships/image" Target="../media/image101.png"/><Relationship Id="rId12" Type="http://schemas.openxmlformats.org/officeDocument/2006/relationships/image" Target="../media/image83.png"/><Relationship Id="rId17" Type="http://schemas.openxmlformats.org/officeDocument/2006/relationships/image" Target="../media/image150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03.png"/><Relationship Id="rId24" Type="http://schemas.openxmlformats.org/officeDocument/2006/relationships/image" Target="../media/image174.png"/><Relationship Id="rId5" Type="http://schemas.openxmlformats.org/officeDocument/2006/relationships/image" Target="../media/image100.png"/><Relationship Id="rId15" Type="http://schemas.openxmlformats.org/officeDocument/2006/relationships/image" Target="../media/image106.png"/><Relationship Id="rId23" Type="http://schemas.openxmlformats.org/officeDocument/2006/relationships/image" Target="../media/image112.png"/><Relationship Id="rId10" Type="http://schemas.openxmlformats.org/officeDocument/2006/relationships/image" Target="../media/image172.png"/><Relationship Id="rId19" Type="http://schemas.openxmlformats.org/officeDocument/2006/relationships/image" Target="../media/image139.png"/><Relationship Id="rId4" Type="http://schemas.openxmlformats.org/officeDocument/2006/relationships/image" Target="../media/image144.png"/><Relationship Id="rId9" Type="http://schemas.openxmlformats.org/officeDocument/2006/relationships/image" Target="../media/image171.png"/><Relationship Id="rId14" Type="http://schemas.openxmlformats.org/officeDocument/2006/relationships/image" Target="../media/image157.png"/><Relationship Id="rId22" Type="http://schemas.openxmlformats.org/officeDocument/2006/relationships/image" Target="../media/image18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2.png"/><Relationship Id="rId18" Type="http://schemas.openxmlformats.org/officeDocument/2006/relationships/image" Target="../media/image138.png"/><Relationship Id="rId26" Type="http://schemas.openxmlformats.org/officeDocument/2006/relationships/image" Target="../media/image153.png"/><Relationship Id="rId3" Type="http://schemas.openxmlformats.org/officeDocument/2006/relationships/image" Target="../media/image183.png"/><Relationship Id="rId21" Type="http://schemas.openxmlformats.org/officeDocument/2006/relationships/image" Target="../media/image158.png"/><Relationship Id="rId7" Type="http://schemas.openxmlformats.org/officeDocument/2006/relationships/image" Target="../media/image78.png"/><Relationship Id="rId12" Type="http://schemas.openxmlformats.org/officeDocument/2006/relationships/image" Target="../media/image184.png"/><Relationship Id="rId17" Type="http://schemas.openxmlformats.org/officeDocument/2006/relationships/image" Target="../media/image88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82.png"/><Relationship Id="rId24" Type="http://schemas.openxmlformats.org/officeDocument/2006/relationships/image" Target="../media/image174.png"/><Relationship Id="rId5" Type="http://schemas.openxmlformats.org/officeDocument/2006/relationships/image" Target="../media/image130.png"/><Relationship Id="rId15" Type="http://schemas.openxmlformats.org/officeDocument/2006/relationships/image" Target="../media/image164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125.png"/><Relationship Id="rId4" Type="http://schemas.openxmlformats.org/officeDocument/2006/relationships/image" Target="../media/image75.png"/><Relationship Id="rId9" Type="http://schemas.openxmlformats.org/officeDocument/2006/relationships/image" Target="../media/image102.png"/><Relationship Id="rId14" Type="http://schemas.openxmlformats.org/officeDocument/2006/relationships/image" Target="../media/image147.png"/><Relationship Id="rId22" Type="http://schemas.openxmlformats.org/officeDocument/2006/relationships/image" Target="../media/image9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22.png"/><Relationship Id="rId18" Type="http://schemas.openxmlformats.org/officeDocument/2006/relationships/image" Target="../media/image108.png"/><Relationship Id="rId26" Type="http://schemas.openxmlformats.org/officeDocument/2006/relationships/image" Target="../media/image114.png"/><Relationship Id="rId3" Type="http://schemas.openxmlformats.org/officeDocument/2006/relationships/image" Target="../media/image183.png"/><Relationship Id="rId21" Type="http://schemas.openxmlformats.org/officeDocument/2006/relationships/image" Target="../media/image141.png"/><Relationship Id="rId7" Type="http://schemas.openxmlformats.org/officeDocument/2006/relationships/image" Target="../media/image169.png"/><Relationship Id="rId12" Type="http://schemas.openxmlformats.org/officeDocument/2006/relationships/image" Target="../media/image184.png"/><Relationship Id="rId17" Type="http://schemas.openxmlformats.org/officeDocument/2006/relationships/image" Target="../media/image107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34.png"/><Relationship Id="rId24" Type="http://schemas.openxmlformats.org/officeDocument/2006/relationships/image" Target="../media/image160.png"/><Relationship Id="rId5" Type="http://schemas.openxmlformats.org/officeDocument/2006/relationships/image" Target="../media/image100.png"/><Relationship Id="rId15" Type="http://schemas.openxmlformats.org/officeDocument/2006/relationships/image" Target="../media/image86.png"/><Relationship Id="rId23" Type="http://schemas.openxmlformats.org/officeDocument/2006/relationships/image" Target="../media/image112.png"/><Relationship Id="rId10" Type="http://schemas.openxmlformats.org/officeDocument/2006/relationships/image" Target="../media/image155.png"/><Relationship Id="rId19" Type="http://schemas.openxmlformats.org/officeDocument/2006/relationships/image" Target="../media/image125.png"/><Relationship Id="rId4" Type="http://schemas.openxmlformats.org/officeDocument/2006/relationships/image" Target="../media/image115.png"/><Relationship Id="rId9" Type="http://schemas.openxmlformats.org/officeDocument/2006/relationships/image" Target="../media/image133.png"/><Relationship Id="rId14" Type="http://schemas.openxmlformats.org/officeDocument/2006/relationships/image" Target="../media/image147.png"/><Relationship Id="rId22" Type="http://schemas.openxmlformats.org/officeDocument/2006/relationships/image" Target="../media/image9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63.png"/><Relationship Id="rId18" Type="http://schemas.openxmlformats.org/officeDocument/2006/relationships/image" Target="../media/image108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131.png"/><Relationship Id="rId12" Type="http://schemas.openxmlformats.org/officeDocument/2006/relationships/image" Target="../media/image184.png"/><Relationship Id="rId17" Type="http://schemas.openxmlformats.org/officeDocument/2006/relationships/image" Target="../media/image107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34.png"/><Relationship Id="rId24" Type="http://schemas.openxmlformats.org/officeDocument/2006/relationships/image" Target="../media/image143.png"/><Relationship Id="rId5" Type="http://schemas.openxmlformats.org/officeDocument/2006/relationships/image" Target="../media/image116.png"/><Relationship Id="rId15" Type="http://schemas.openxmlformats.org/officeDocument/2006/relationships/image" Target="../media/image106.png"/><Relationship Id="rId23" Type="http://schemas.openxmlformats.org/officeDocument/2006/relationships/image" Target="../media/image94.png"/><Relationship Id="rId10" Type="http://schemas.openxmlformats.org/officeDocument/2006/relationships/image" Target="../media/image155.png"/><Relationship Id="rId19" Type="http://schemas.openxmlformats.org/officeDocument/2006/relationships/image" Target="../media/image90.png"/><Relationship Id="rId4" Type="http://schemas.openxmlformats.org/officeDocument/2006/relationships/image" Target="../media/image11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1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3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image" Target="../media/image1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1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63.png"/><Relationship Id="rId18" Type="http://schemas.openxmlformats.org/officeDocument/2006/relationships/image" Target="../media/image108.png"/><Relationship Id="rId26" Type="http://schemas.openxmlformats.org/officeDocument/2006/relationships/image" Target="../media/image114.png"/><Relationship Id="rId3" Type="http://schemas.openxmlformats.org/officeDocument/2006/relationships/image" Target="../media/image98.png"/><Relationship Id="rId21" Type="http://schemas.openxmlformats.org/officeDocument/2006/relationships/image" Target="../media/image189.png"/><Relationship Id="rId7" Type="http://schemas.openxmlformats.org/officeDocument/2006/relationships/image" Target="../media/image117.png"/><Relationship Id="rId12" Type="http://schemas.openxmlformats.org/officeDocument/2006/relationships/image" Target="../media/image121.png"/><Relationship Id="rId17" Type="http://schemas.openxmlformats.org/officeDocument/2006/relationships/image" Target="../media/image166.png"/><Relationship Id="rId25" Type="http://schemas.openxmlformats.org/officeDocument/2006/relationships/image" Target="../media/image190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34.png"/><Relationship Id="rId24" Type="http://schemas.openxmlformats.org/officeDocument/2006/relationships/image" Target="../media/image160.png"/><Relationship Id="rId5" Type="http://schemas.openxmlformats.org/officeDocument/2006/relationships/image" Target="../media/image130.png"/><Relationship Id="rId15" Type="http://schemas.openxmlformats.org/officeDocument/2006/relationships/image" Target="../media/image148.png"/><Relationship Id="rId23" Type="http://schemas.openxmlformats.org/officeDocument/2006/relationships/image" Target="../media/image127.png"/><Relationship Id="rId10" Type="http://schemas.openxmlformats.org/officeDocument/2006/relationships/image" Target="../media/image120.png"/><Relationship Id="rId19" Type="http://schemas.openxmlformats.org/officeDocument/2006/relationships/image" Target="../media/image151.png"/><Relationship Id="rId4" Type="http://schemas.openxmlformats.org/officeDocument/2006/relationships/image" Target="../media/image144.png"/><Relationship Id="rId9" Type="http://schemas.openxmlformats.org/officeDocument/2006/relationships/image" Target="../media/image133.png"/><Relationship Id="rId14" Type="http://schemas.openxmlformats.org/officeDocument/2006/relationships/image" Target="../media/image85.png"/><Relationship Id="rId22" Type="http://schemas.openxmlformats.org/officeDocument/2006/relationships/image" Target="../media/image18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128.png"/><Relationship Id="rId3" Type="http://schemas.openxmlformats.org/officeDocument/2006/relationships/image" Target="../media/image183.png"/><Relationship Id="rId21" Type="http://schemas.openxmlformats.org/officeDocument/2006/relationships/image" Target="../media/image92.png"/><Relationship Id="rId7" Type="http://schemas.openxmlformats.org/officeDocument/2006/relationships/image" Target="../media/image117.png"/><Relationship Id="rId12" Type="http://schemas.openxmlformats.org/officeDocument/2006/relationships/image" Target="../media/image121.png"/><Relationship Id="rId17" Type="http://schemas.openxmlformats.org/officeDocument/2006/relationships/image" Target="../media/image182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78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34.png"/><Relationship Id="rId24" Type="http://schemas.openxmlformats.org/officeDocument/2006/relationships/image" Target="../media/image168.png"/><Relationship Id="rId5" Type="http://schemas.openxmlformats.org/officeDocument/2006/relationships/image" Target="../media/image145.png"/><Relationship Id="rId15" Type="http://schemas.openxmlformats.org/officeDocument/2006/relationships/image" Target="../media/image164.png"/><Relationship Id="rId23" Type="http://schemas.openxmlformats.org/officeDocument/2006/relationships/image" Target="../media/image94.png"/><Relationship Id="rId10" Type="http://schemas.openxmlformats.org/officeDocument/2006/relationships/image" Target="../media/image172.png"/><Relationship Id="rId19" Type="http://schemas.openxmlformats.org/officeDocument/2006/relationships/image" Target="../media/image151.png"/><Relationship Id="rId4" Type="http://schemas.openxmlformats.org/officeDocument/2006/relationships/image" Target="../media/image144.png"/><Relationship Id="rId9" Type="http://schemas.openxmlformats.org/officeDocument/2006/relationships/image" Target="../media/image119.png"/><Relationship Id="rId14" Type="http://schemas.openxmlformats.org/officeDocument/2006/relationships/image" Target="../media/image147.png"/><Relationship Id="rId22" Type="http://schemas.openxmlformats.org/officeDocument/2006/relationships/image" Target="../media/image1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84.png"/><Relationship Id="rId18" Type="http://schemas.openxmlformats.org/officeDocument/2006/relationships/image" Target="../media/image108.png"/><Relationship Id="rId26" Type="http://schemas.openxmlformats.org/officeDocument/2006/relationships/image" Target="../media/image153.png"/><Relationship Id="rId3" Type="http://schemas.openxmlformats.org/officeDocument/2006/relationships/image" Target="../media/image161.png"/><Relationship Id="rId21" Type="http://schemas.openxmlformats.org/officeDocument/2006/relationships/image" Target="../media/image141.png"/><Relationship Id="rId7" Type="http://schemas.openxmlformats.org/officeDocument/2006/relationships/image" Target="../media/image169.png"/><Relationship Id="rId12" Type="http://schemas.openxmlformats.org/officeDocument/2006/relationships/image" Target="../media/image135.png"/><Relationship Id="rId17" Type="http://schemas.openxmlformats.org/officeDocument/2006/relationships/image" Target="../media/image107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134.png"/><Relationship Id="rId24" Type="http://schemas.openxmlformats.org/officeDocument/2006/relationships/image" Target="../media/image168.png"/><Relationship Id="rId5" Type="http://schemas.openxmlformats.org/officeDocument/2006/relationships/image" Target="../media/image76.png"/><Relationship Id="rId15" Type="http://schemas.openxmlformats.org/officeDocument/2006/relationships/image" Target="../media/image148.png"/><Relationship Id="rId23" Type="http://schemas.openxmlformats.org/officeDocument/2006/relationships/image" Target="../media/image94.png"/><Relationship Id="rId10" Type="http://schemas.openxmlformats.org/officeDocument/2006/relationships/image" Target="../media/image146.png"/><Relationship Id="rId19" Type="http://schemas.openxmlformats.org/officeDocument/2006/relationships/image" Target="../media/image139.png"/><Relationship Id="rId4" Type="http://schemas.openxmlformats.org/officeDocument/2006/relationships/image" Target="../media/image99.png"/><Relationship Id="rId9" Type="http://schemas.openxmlformats.org/officeDocument/2006/relationships/image" Target="../media/image171.png"/><Relationship Id="rId14" Type="http://schemas.openxmlformats.org/officeDocument/2006/relationships/image" Target="../media/image85.png"/><Relationship Id="rId22" Type="http://schemas.openxmlformats.org/officeDocument/2006/relationships/image" Target="../media/image11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63.png"/><Relationship Id="rId18" Type="http://schemas.openxmlformats.org/officeDocument/2006/relationships/image" Target="../media/image124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158.png"/><Relationship Id="rId7" Type="http://schemas.openxmlformats.org/officeDocument/2006/relationships/image" Target="../media/image131.png"/><Relationship Id="rId12" Type="http://schemas.openxmlformats.org/officeDocument/2006/relationships/image" Target="../media/image104.png"/><Relationship Id="rId17" Type="http://schemas.openxmlformats.org/officeDocument/2006/relationships/image" Target="../media/image107.png"/><Relationship Id="rId25" Type="http://schemas.openxmlformats.org/officeDocument/2006/relationships/image" Target="../media/image175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56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86.png"/><Relationship Id="rId23" Type="http://schemas.openxmlformats.org/officeDocument/2006/relationships/image" Target="../media/image127.png"/><Relationship Id="rId10" Type="http://schemas.openxmlformats.org/officeDocument/2006/relationships/image" Target="../media/image146.png"/><Relationship Id="rId19" Type="http://schemas.openxmlformats.org/officeDocument/2006/relationships/image" Target="../media/image139.png"/><Relationship Id="rId4" Type="http://schemas.openxmlformats.org/officeDocument/2006/relationships/image" Target="../media/image99.png"/><Relationship Id="rId9" Type="http://schemas.openxmlformats.org/officeDocument/2006/relationships/image" Target="../media/image171.png"/><Relationship Id="rId14" Type="http://schemas.openxmlformats.org/officeDocument/2006/relationships/image" Target="../media/image85.png"/><Relationship Id="rId22" Type="http://schemas.openxmlformats.org/officeDocument/2006/relationships/image" Target="../media/image11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22.png"/><Relationship Id="rId18" Type="http://schemas.openxmlformats.org/officeDocument/2006/relationships/image" Target="../media/image108.png"/><Relationship Id="rId26" Type="http://schemas.openxmlformats.org/officeDocument/2006/relationships/image" Target="../media/image153.png"/><Relationship Id="rId3" Type="http://schemas.openxmlformats.org/officeDocument/2006/relationships/image" Target="../media/image183.png"/><Relationship Id="rId21" Type="http://schemas.openxmlformats.org/officeDocument/2006/relationships/image" Target="../media/image141.png"/><Relationship Id="rId7" Type="http://schemas.openxmlformats.org/officeDocument/2006/relationships/image" Target="../media/image78.png"/><Relationship Id="rId12" Type="http://schemas.openxmlformats.org/officeDocument/2006/relationships/image" Target="../media/image121.png"/><Relationship Id="rId17" Type="http://schemas.openxmlformats.org/officeDocument/2006/relationships/image" Target="../media/image150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48.png"/><Relationship Id="rId23" Type="http://schemas.openxmlformats.org/officeDocument/2006/relationships/image" Target="../media/image112.png"/><Relationship Id="rId10" Type="http://schemas.openxmlformats.org/officeDocument/2006/relationships/image" Target="../media/image120.png"/><Relationship Id="rId19" Type="http://schemas.openxmlformats.org/officeDocument/2006/relationships/image" Target="../media/image151.png"/><Relationship Id="rId4" Type="http://schemas.openxmlformats.org/officeDocument/2006/relationships/image" Target="../media/image144.png"/><Relationship Id="rId9" Type="http://schemas.openxmlformats.org/officeDocument/2006/relationships/image" Target="../media/image102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63.png"/><Relationship Id="rId18" Type="http://schemas.openxmlformats.org/officeDocument/2006/relationships/image" Target="../media/image191.png"/><Relationship Id="rId26" Type="http://schemas.openxmlformats.org/officeDocument/2006/relationships/image" Target="../media/image97.png"/><Relationship Id="rId3" Type="http://schemas.openxmlformats.org/officeDocument/2006/relationships/image" Target="../media/image161.png"/><Relationship Id="rId21" Type="http://schemas.openxmlformats.org/officeDocument/2006/relationships/image" Target="../media/image189.png"/><Relationship Id="rId7" Type="http://schemas.openxmlformats.org/officeDocument/2006/relationships/image" Target="../media/image131.png"/><Relationship Id="rId12" Type="http://schemas.openxmlformats.org/officeDocument/2006/relationships/image" Target="../media/image184.png"/><Relationship Id="rId17" Type="http://schemas.openxmlformats.org/officeDocument/2006/relationships/image" Target="../media/image182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134.png"/><Relationship Id="rId24" Type="http://schemas.openxmlformats.org/officeDocument/2006/relationships/image" Target="../media/image143.png"/><Relationship Id="rId5" Type="http://schemas.openxmlformats.org/officeDocument/2006/relationships/image" Target="../media/image100.png"/><Relationship Id="rId15" Type="http://schemas.openxmlformats.org/officeDocument/2006/relationships/image" Target="../media/image148.png"/><Relationship Id="rId23" Type="http://schemas.openxmlformats.org/officeDocument/2006/relationships/image" Target="../media/image127.png"/><Relationship Id="rId10" Type="http://schemas.openxmlformats.org/officeDocument/2006/relationships/image" Target="../media/image172.png"/><Relationship Id="rId19" Type="http://schemas.openxmlformats.org/officeDocument/2006/relationships/image" Target="../media/image109.png"/><Relationship Id="rId4" Type="http://schemas.openxmlformats.org/officeDocument/2006/relationships/image" Target="../media/image176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18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63.png"/><Relationship Id="rId18" Type="http://schemas.openxmlformats.org/officeDocument/2006/relationships/image" Target="../media/image89.png"/><Relationship Id="rId26" Type="http://schemas.openxmlformats.org/officeDocument/2006/relationships/image" Target="../media/image128.png"/><Relationship Id="rId3" Type="http://schemas.openxmlformats.org/officeDocument/2006/relationships/image" Target="../media/image161.png"/><Relationship Id="rId21" Type="http://schemas.openxmlformats.org/officeDocument/2006/relationships/image" Target="../media/image126.png"/><Relationship Id="rId7" Type="http://schemas.openxmlformats.org/officeDocument/2006/relationships/image" Target="../media/image131.png"/><Relationship Id="rId12" Type="http://schemas.openxmlformats.org/officeDocument/2006/relationships/image" Target="../media/image135.png"/><Relationship Id="rId17" Type="http://schemas.openxmlformats.org/officeDocument/2006/relationships/image" Target="../media/image166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134.png"/><Relationship Id="rId24" Type="http://schemas.openxmlformats.org/officeDocument/2006/relationships/image" Target="../media/image174.png"/><Relationship Id="rId5" Type="http://schemas.openxmlformats.org/officeDocument/2006/relationships/image" Target="../media/image116.png"/><Relationship Id="rId15" Type="http://schemas.openxmlformats.org/officeDocument/2006/relationships/image" Target="../media/image106.png"/><Relationship Id="rId23" Type="http://schemas.openxmlformats.org/officeDocument/2006/relationships/image" Target="../media/image94.png"/><Relationship Id="rId10" Type="http://schemas.openxmlformats.org/officeDocument/2006/relationships/image" Target="../media/image155.png"/><Relationship Id="rId19" Type="http://schemas.openxmlformats.org/officeDocument/2006/relationships/image" Target="../media/image139.png"/><Relationship Id="rId4" Type="http://schemas.openxmlformats.org/officeDocument/2006/relationships/image" Target="../media/image176.png"/><Relationship Id="rId9" Type="http://schemas.openxmlformats.org/officeDocument/2006/relationships/image" Target="../media/image171.png"/><Relationship Id="rId14" Type="http://schemas.openxmlformats.org/officeDocument/2006/relationships/image" Target="../media/image85.png"/><Relationship Id="rId22" Type="http://schemas.openxmlformats.org/officeDocument/2006/relationships/image" Target="../media/image1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2.png"/><Relationship Id="rId18" Type="http://schemas.openxmlformats.org/officeDocument/2006/relationships/image" Target="../media/image191.png"/><Relationship Id="rId26" Type="http://schemas.openxmlformats.org/officeDocument/2006/relationships/image" Target="../media/image128.png"/><Relationship Id="rId3" Type="http://schemas.openxmlformats.org/officeDocument/2006/relationships/image" Target="../media/image161.png"/><Relationship Id="rId21" Type="http://schemas.openxmlformats.org/officeDocument/2006/relationships/image" Target="../media/image189.png"/><Relationship Id="rId7" Type="http://schemas.openxmlformats.org/officeDocument/2006/relationships/image" Target="../media/image78.png"/><Relationship Id="rId12" Type="http://schemas.openxmlformats.org/officeDocument/2006/relationships/image" Target="../media/image135.png"/><Relationship Id="rId17" Type="http://schemas.openxmlformats.org/officeDocument/2006/relationships/image" Target="../media/image107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123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192.png"/><Relationship Id="rId24" Type="http://schemas.openxmlformats.org/officeDocument/2006/relationships/image" Target="../media/image95.png"/><Relationship Id="rId5" Type="http://schemas.openxmlformats.org/officeDocument/2006/relationships/image" Target="../media/image116.png"/><Relationship Id="rId15" Type="http://schemas.openxmlformats.org/officeDocument/2006/relationships/image" Target="../media/image106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151.png"/><Relationship Id="rId4" Type="http://schemas.openxmlformats.org/officeDocument/2006/relationships/image" Target="../media/image144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05.png"/><Relationship Id="rId18" Type="http://schemas.openxmlformats.org/officeDocument/2006/relationships/image" Target="../media/image108.png"/><Relationship Id="rId26" Type="http://schemas.openxmlformats.org/officeDocument/2006/relationships/image" Target="../media/image187.png"/><Relationship Id="rId3" Type="http://schemas.openxmlformats.org/officeDocument/2006/relationships/image" Target="../media/image74.png"/><Relationship Id="rId21" Type="http://schemas.openxmlformats.org/officeDocument/2006/relationships/image" Target="../media/image126.png"/><Relationship Id="rId7" Type="http://schemas.openxmlformats.org/officeDocument/2006/relationships/image" Target="../media/image169.png"/><Relationship Id="rId12" Type="http://schemas.openxmlformats.org/officeDocument/2006/relationships/image" Target="../media/image121.png"/><Relationship Id="rId17" Type="http://schemas.openxmlformats.org/officeDocument/2006/relationships/image" Target="../media/image166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82.png"/><Relationship Id="rId24" Type="http://schemas.openxmlformats.org/officeDocument/2006/relationships/image" Target="../media/image174.png"/><Relationship Id="rId5" Type="http://schemas.openxmlformats.org/officeDocument/2006/relationships/image" Target="../media/image116.png"/><Relationship Id="rId15" Type="http://schemas.openxmlformats.org/officeDocument/2006/relationships/image" Target="../media/image164.png"/><Relationship Id="rId23" Type="http://schemas.openxmlformats.org/officeDocument/2006/relationships/image" Target="../media/image94.png"/><Relationship Id="rId10" Type="http://schemas.openxmlformats.org/officeDocument/2006/relationships/image" Target="../media/image155.png"/><Relationship Id="rId19" Type="http://schemas.openxmlformats.org/officeDocument/2006/relationships/image" Target="../media/image139.png"/><Relationship Id="rId4" Type="http://schemas.openxmlformats.org/officeDocument/2006/relationships/image" Target="../media/image176.png"/><Relationship Id="rId9" Type="http://schemas.openxmlformats.org/officeDocument/2006/relationships/image" Target="../media/image102.png"/><Relationship Id="rId14" Type="http://schemas.openxmlformats.org/officeDocument/2006/relationships/image" Target="../media/image137.png"/><Relationship Id="rId22" Type="http://schemas.openxmlformats.org/officeDocument/2006/relationships/image" Target="../media/image15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84.png"/><Relationship Id="rId18" Type="http://schemas.openxmlformats.org/officeDocument/2006/relationships/image" Target="../media/image138.png"/><Relationship Id="rId26" Type="http://schemas.openxmlformats.org/officeDocument/2006/relationships/image" Target="../media/image153.png"/><Relationship Id="rId3" Type="http://schemas.openxmlformats.org/officeDocument/2006/relationships/image" Target="../media/image183.png"/><Relationship Id="rId21" Type="http://schemas.openxmlformats.org/officeDocument/2006/relationships/image" Target="../media/image126.png"/><Relationship Id="rId7" Type="http://schemas.openxmlformats.org/officeDocument/2006/relationships/image" Target="../media/image117.png"/><Relationship Id="rId12" Type="http://schemas.openxmlformats.org/officeDocument/2006/relationships/image" Target="../media/image104.png"/><Relationship Id="rId17" Type="http://schemas.openxmlformats.org/officeDocument/2006/relationships/image" Target="../media/image182.png"/><Relationship Id="rId25" Type="http://schemas.openxmlformats.org/officeDocument/2006/relationships/image" Target="../media/image190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145.png"/><Relationship Id="rId15" Type="http://schemas.openxmlformats.org/officeDocument/2006/relationships/image" Target="../media/image148.png"/><Relationship Id="rId23" Type="http://schemas.openxmlformats.org/officeDocument/2006/relationships/image" Target="../media/image127.png"/><Relationship Id="rId10" Type="http://schemas.openxmlformats.org/officeDocument/2006/relationships/image" Target="../media/image172.png"/><Relationship Id="rId19" Type="http://schemas.openxmlformats.org/officeDocument/2006/relationships/image" Target="../media/image151.png"/><Relationship Id="rId4" Type="http://schemas.openxmlformats.org/officeDocument/2006/relationships/image" Target="../media/image99.png"/><Relationship Id="rId9" Type="http://schemas.openxmlformats.org/officeDocument/2006/relationships/image" Target="../media/image119.png"/><Relationship Id="rId14" Type="http://schemas.openxmlformats.org/officeDocument/2006/relationships/image" Target="../media/image137.png"/><Relationship Id="rId22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63.png"/><Relationship Id="rId18" Type="http://schemas.openxmlformats.org/officeDocument/2006/relationships/image" Target="../media/image138.png"/><Relationship Id="rId26" Type="http://schemas.openxmlformats.org/officeDocument/2006/relationships/image" Target="../media/image153.png"/><Relationship Id="rId3" Type="http://schemas.openxmlformats.org/officeDocument/2006/relationships/image" Target="../media/image183.png"/><Relationship Id="rId21" Type="http://schemas.openxmlformats.org/officeDocument/2006/relationships/image" Target="../media/image158.png"/><Relationship Id="rId7" Type="http://schemas.openxmlformats.org/officeDocument/2006/relationships/image" Target="../media/image101.png"/><Relationship Id="rId12" Type="http://schemas.openxmlformats.org/officeDocument/2006/relationships/image" Target="../media/image135.png"/><Relationship Id="rId17" Type="http://schemas.openxmlformats.org/officeDocument/2006/relationships/image" Target="../media/image88.png"/><Relationship Id="rId25" Type="http://schemas.openxmlformats.org/officeDocument/2006/relationships/image" Target="../media/image175.png"/><Relationship Id="rId2" Type="http://schemas.openxmlformats.org/officeDocument/2006/relationships/image" Target="../media/image1.png"/><Relationship Id="rId16" Type="http://schemas.openxmlformats.org/officeDocument/2006/relationships/image" Target="../media/image178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03.png"/><Relationship Id="rId24" Type="http://schemas.openxmlformats.org/officeDocument/2006/relationships/image" Target="../media/image174.png"/><Relationship Id="rId5" Type="http://schemas.openxmlformats.org/officeDocument/2006/relationships/image" Target="../media/image130.png"/><Relationship Id="rId15" Type="http://schemas.openxmlformats.org/officeDocument/2006/relationships/image" Target="../media/image148.png"/><Relationship Id="rId23" Type="http://schemas.openxmlformats.org/officeDocument/2006/relationships/image" Target="../media/image127.png"/><Relationship Id="rId10" Type="http://schemas.openxmlformats.org/officeDocument/2006/relationships/image" Target="../media/image172.png"/><Relationship Id="rId19" Type="http://schemas.openxmlformats.org/officeDocument/2006/relationships/image" Target="../media/image90.png"/><Relationship Id="rId4" Type="http://schemas.openxmlformats.org/officeDocument/2006/relationships/image" Target="../media/image99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18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114.png"/><Relationship Id="rId3" Type="http://schemas.openxmlformats.org/officeDocument/2006/relationships/image" Target="../media/image98.png"/><Relationship Id="rId21" Type="http://schemas.openxmlformats.org/officeDocument/2006/relationships/image" Target="../media/image92.png"/><Relationship Id="rId7" Type="http://schemas.openxmlformats.org/officeDocument/2006/relationships/image" Target="../media/image101.png"/><Relationship Id="rId12" Type="http://schemas.openxmlformats.org/officeDocument/2006/relationships/image" Target="../media/image121.png"/><Relationship Id="rId17" Type="http://schemas.openxmlformats.org/officeDocument/2006/relationships/image" Target="../media/image107.png"/><Relationship Id="rId25" Type="http://schemas.openxmlformats.org/officeDocument/2006/relationships/image" Target="../media/image190.png"/><Relationship Id="rId2" Type="http://schemas.openxmlformats.org/officeDocument/2006/relationships/image" Target="../media/image1.png"/><Relationship Id="rId16" Type="http://schemas.openxmlformats.org/officeDocument/2006/relationships/image" Target="../media/image123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03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148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139.png"/><Relationship Id="rId4" Type="http://schemas.openxmlformats.org/officeDocument/2006/relationships/image" Target="../media/image75.png"/><Relationship Id="rId9" Type="http://schemas.openxmlformats.org/officeDocument/2006/relationships/image" Target="../media/image133.png"/><Relationship Id="rId14" Type="http://schemas.openxmlformats.org/officeDocument/2006/relationships/image" Target="../media/image85.png"/><Relationship Id="rId22" Type="http://schemas.openxmlformats.org/officeDocument/2006/relationships/image" Target="../media/image11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84.png"/><Relationship Id="rId18" Type="http://schemas.openxmlformats.org/officeDocument/2006/relationships/image" Target="../media/image138.png"/><Relationship Id="rId26" Type="http://schemas.openxmlformats.org/officeDocument/2006/relationships/image" Target="../media/image187.png"/><Relationship Id="rId3" Type="http://schemas.openxmlformats.org/officeDocument/2006/relationships/image" Target="../media/image129.png"/><Relationship Id="rId21" Type="http://schemas.openxmlformats.org/officeDocument/2006/relationships/image" Target="../media/image141.png"/><Relationship Id="rId7" Type="http://schemas.openxmlformats.org/officeDocument/2006/relationships/image" Target="../media/image131.png"/><Relationship Id="rId12" Type="http://schemas.openxmlformats.org/officeDocument/2006/relationships/image" Target="../media/image104.png"/><Relationship Id="rId17" Type="http://schemas.openxmlformats.org/officeDocument/2006/relationships/image" Target="../media/image166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34.png"/><Relationship Id="rId24" Type="http://schemas.openxmlformats.org/officeDocument/2006/relationships/image" Target="../media/image168.png"/><Relationship Id="rId5" Type="http://schemas.openxmlformats.org/officeDocument/2006/relationships/image" Target="../media/image145.png"/><Relationship Id="rId15" Type="http://schemas.openxmlformats.org/officeDocument/2006/relationships/image" Target="../media/image106.png"/><Relationship Id="rId23" Type="http://schemas.openxmlformats.org/officeDocument/2006/relationships/image" Target="../media/image112.png"/><Relationship Id="rId10" Type="http://schemas.openxmlformats.org/officeDocument/2006/relationships/image" Target="../media/image146.png"/><Relationship Id="rId19" Type="http://schemas.openxmlformats.org/officeDocument/2006/relationships/image" Target="../media/image109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157.png"/><Relationship Id="rId22" Type="http://schemas.openxmlformats.org/officeDocument/2006/relationships/image" Target="../media/image18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63.png"/><Relationship Id="rId18" Type="http://schemas.openxmlformats.org/officeDocument/2006/relationships/image" Target="../media/image138.png"/><Relationship Id="rId26" Type="http://schemas.openxmlformats.org/officeDocument/2006/relationships/image" Target="../media/image153.png"/><Relationship Id="rId3" Type="http://schemas.openxmlformats.org/officeDocument/2006/relationships/image" Target="../media/image161.png"/><Relationship Id="rId21" Type="http://schemas.openxmlformats.org/officeDocument/2006/relationships/image" Target="../media/image126.png"/><Relationship Id="rId7" Type="http://schemas.openxmlformats.org/officeDocument/2006/relationships/image" Target="../media/image117.png"/><Relationship Id="rId12" Type="http://schemas.openxmlformats.org/officeDocument/2006/relationships/image" Target="../media/image135.png"/><Relationship Id="rId17" Type="http://schemas.openxmlformats.org/officeDocument/2006/relationships/image" Target="../media/image166.png"/><Relationship Id="rId25" Type="http://schemas.openxmlformats.org/officeDocument/2006/relationships/image" Target="../media/image175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1.png"/><Relationship Id="rId11" Type="http://schemas.openxmlformats.org/officeDocument/2006/relationships/image" Target="../media/image192.png"/><Relationship Id="rId24" Type="http://schemas.openxmlformats.org/officeDocument/2006/relationships/image" Target="../media/image143.png"/><Relationship Id="rId5" Type="http://schemas.openxmlformats.org/officeDocument/2006/relationships/image" Target="../media/image130.png"/><Relationship Id="rId15" Type="http://schemas.openxmlformats.org/officeDocument/2006/relationships/image" Target="../media/image164.png"/><Relationship Id="rId23" Type="http://schemas.openxmlformats.org/officeDocument/2006/relationships/image" Target="../media/image159.png"/><Relationship Id="rId10" Type="http://schemas.openxmlformats.org/officeDocument/2006/relationships/image" Target="../media/image81.png"/><Relationship Id="rId19" Type="http://schemas.openxmlformats.org/officeDocument/2006/relationships/image" Target="../media/image151.png"/><Relationship Id="rId4" Type="http://schemas.openxmlformats.org/officeDocument/2006/relationships/image" Target="../media/image99.png"/><Relationship Id="rId9" Type="http://schemas.openxmlformats.org/officeDocument/2006/relationships/image" Target="../media/image102.png"/><Relationship Id="rId14" Type="http://schemas.openxmlformats.org/officeDocument/2006/relationships/image" Target="../media/image85.png"/><Relationship Id="rId22" Type="http://schemas.openxmlformats.org/officeDocument/2006/relationships/image" Target="../media/image14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05.png"/><Relationship Id="rId18" Type="http://schemas.openxmlformats.org/officeDocument/2006/relationships/image" Target="../media/image138.png"/><Relationship Id="rId26" Type="http://schemas.openxmlformats.org/officeDocument/2006/relationships/image" Target="../media/image128.png"/><Relationship Id="rId3" Type="http://schemas.openxmlformats.org/officeDocument/2006/relationships/image" Target="../media/image98.png"/><Relationship Id="rId21" Type="http://schemas.openxmlformats.org/officeDocument/2006/relationships/image" Target="../media/image158.png"/><Relationship Id="rId7" Type="http://schemas.openxmlformats.org/officeDocument/2006/relationships/image" Target="../media/image78.png"/><Relationship Id="rId12" Type="http://schemas.openxmlformats.org/officeDocument/2006/relationships/image" Target="../media/image184.png"/><Relationship Id="rId17" Type="http://schemas.openxmlformats.org/officeDocument/2006/relationships/image" Target="../media/image107.png"/><Relationship Id="rId25" Type="http://schemas.openxmlformats.org/officeDocument/2006/relationships/image" Target="../media/image175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56.png"/><Relationship Id="rId24" Type="http://schemas.openxmlformats.org/officeDocument/2006/relationships/image" Target="../media/image95.png"/><Relationship Id="rId5" Type="http://schemas.openxmlformats.org/officeDocument/2006/relationships/image" Target="../media/image145.png"/><Relationship Id="rId15" Type="http://schemas.openxmlformats.org/officeDocument/2006/relationships/image" Target="../media/image148.png"/><Relationship Id="rId23" Type="http://schemas.openxmlformats.org/officeDocument/2006/relationships/image" Target="../media/image173.png"/><Relationship Id="rId10" Type="http://schemas.openxmlformats.org/officeDocument/2006/relationships/image" Target="../media/image172.png"/><Relationship Id="rId19" Type="http://schemas.openxmlformats.org/officeDocument/2006/relationships/image" Target="../media/image109.png"/><Relationship Id="rId4" Type="http://schemas.openxmlformats.org/officeDocument/2006/relationships/image" Target="../media/image144.png"/><Relationship Id="rId9" Type="http://schemas.openxmlformats.org/officeDocument/2006/relationships/image" Target="../media/image102.png"/><Relationship Id="rId14" Type="http://schemas.openxmlformats.org/officeDocument/2006/relationships/image" Target="../media/image157.png"/><Relationship Id="rId22" Type="http://schemas.openxmlformats.org/officeDocument/2006/relationships/image" Target="../media/image14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63.png"/><Relationship Id="rId18" Type="http://schemas.openxmlformats.org/officeDocument/2006/relationships/image" Target="../media/image138.png"/><Relationship Id="rId26" Type="http://schemas.openxmlformats.org/officeDocument/2006/relationships/image" Target="../media/image114.png"/><Relationship Id="rId3" Type="http://schemas.openxmlformats.org/officeDocument/2006/relationships/image" Target="../media/image129.png"/><Relationship Id="rId21" Type="http://schemas.openxmlformats.org/officeDocument/2006/relationships/image" Target="../media/image141.png"/><Relationship Id="rId7" Type="http://schemas.openxmlformats.org/officeDocument/2006/relationships/image" Target="../media/image131.png"/><Relationship Id="rId12" Type="http://schemas.openxmlformats.org/officeDocument/2006/relationships/image" Target="../media/image135.png"/><Relationship Id="rId17" Type="http://schemas.openxmlformats.org/officeDocument/2006/relationships/image" Target="../media/image166.png"/><Relationship Id="rId25" Type="http://schemas.openxmlformats.org/officeDocument/2006/relationships/image" Target="../media/image190.png"/><Relationship Id="rId2" Type="http://schemas.openxmlformats.org/officeDocument/2006/relationships/image" Target="../media/image1.png"/><Relationship Id="rId16" Type="http://schemas.openxmlformats.org/officeDocument/2006/relationships/image" Target="../media/image123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56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93.png"/><Relationship Id="rId23" Type="http://schemas.openxmlformats.org/officeDocument/2006/relationships/image" Target="../media/image173.png"/><Relationship Id="rId10" Type="http://schemas.openxmlformats.org/officeDocument/2006/relationships/image" Target="../media/image146.png"/><Relationship Id="rId19" Type="http://schemas.openxmlformats.org/officeDocument/2006/relationships/image" Target="../media/image109.png"/><Relationship Id="rId4" Type="http://schemas.openxmlformats.org/officeDocument/2006/relationships/image" Target="../media/image176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14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63.png"/><Relationship Id="rId18" Type="http://schemas.openxmlformats.org/officeDocument/2006/relationships/image" Target="../media/image124.png"/><Relationship Id="rId26" Type="http://schemas.openxmlformats.org/officeDocument/2006/relationships/image" Target="../media/image187.png"/><Relationship Id="rId3" Type="http://schemas.openxmlformats.org/officeDocument/2006/relationships/image" Target="../media/image74.png"/><Relationship Id="rId21" Type="http://schemas.openxmlformats.org/officeDocument/2006/relationships/image" Target="../media/image189.png"/><Relationship Id="rId7" Type="http://schemas.openxmlformats.org/officeDocument/2006/relationships/image" Target="../media/image117.png"/><Relationship Id="rId12" Type="http://schemas.openxmlformats.org/officeDocument/2006/relationships/image" Target="../media/image135.png"/><Relationship Id="rId17" Type="http://schemas.openxmlformats.org/officeDocument/2006/relationships/image" Target="../media/image166.png"/><Relationship Id="rId25" Type="http://schemas.openxmlformats.org/officeDocument/2006/relationships/image" Target="../media/image190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34.png"/><Relationship Id="rId24" Type="http://schemas.openxmlformats.org/officeDocument/2006/relationships/image" Target="../media/image143.png"/><Relationship Id="rId5" Type="http://schemas.openxmlformats.org/officeDocument/2006/relationships/image" Target="../media/image100.png"/><Relationship Id="rId15" Type="http://schemas.openxmlformats.org/officeDocument/2006/relationships/image" Target="../media/image106.png"/><Relationship Id="rId23" Type="http://schemas.openxmlformats.org/officeDocument/2006/relationships/image" Target="../media/image112.png"/><Relationship Id="rId10" Type="http://schemas.openxmlformats.org/officeDocument/2006/relationships/image" Target="../media/image81.png"/><Relationship Id="rId19" Type="http://schemas.openxmlformats.org/officeDocument/2006/relationships/image" Target="../media/image125.png"/><Relationship Id="rId4" Type="http://schemas.openxmlformats.org/officeDocument/2006/relationships/image" Target="../media/image75.png"/><Relationship Id="rId9" Type="http://schemas.openxmlformats.org/officeDocument/2006/relationships/image" Target="../media/image171.png"/><Relationship Id="rId14" Type="http://schemas.openxmlformats.org/officeDocument/2006/relationships/image" Target="../media/image85.png"/><Relationship Id="rId22" Type="http://schemas.openxmlformats.org/officeDocument/2006/relationships/image" Target="../media/image14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22.png"/><Relationship Id="rId18" Type="http://schemas.openxmlformats.org/officeDocument/2006/relationships/image" Target="../media/image138.png"/><Relationship Id="rId26" Type="http://schemas.openxmlformats.org/officeDocument/2006/relationships/image" Target="../media/image153.png"/><Relationship Id="rId3" Type="http://schemas.openxmlformats.org/officeDocument/2006/relationships/image" Target="../media/image74.png"/><Relationship Id="rId21" Type="http://schemas.openxmlformats.org/officeDocument/2006/relationships/image" Target="../media/image126.png"/><Relationship Id="rId7" Type="http://schemas.openxmlformats.org/officeDocument/2006/relationships/image" Target="../media/image131.png"/><Relationship Id="rId12" Type="http://schemas.openxmlformats.org/officeDocument/2006/relationships/image" Target="../media/image121.png"/><Relationship Id="rId17" Type="http://schemas.openxmlformats.org/officeDocument/2006/relationships/image" Target="../media/image107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24" Type="http://schemas.openxmlformats.org/officeDocument/2006/relationships/image" Target="../media/image143.png"/><Relationship Id="rId5" Type="http://schemas.openxmlformats.org/officeDocument/2006/relationships/image" Target="../media/image130.png"/><Relationship Id="rId15" Type="http://schemas.openxmlformats.org/officeDocument/2006/relationships/image" Target="../media/image193.png"/><Relationship Id="rId23" Type="http://schemas.openxmlformats.org/officeDocument/2006/relationships/image" Target="../media/image94.png"/><Relationship Id="rId10" Type="http://schemas.openxmlformats.org/officeDocument/2006/relationships/image" Target="../media/image120.png"/><Relationship Id="rId19" Type="http://schemas.openxmlformats.org/officeDocument/2006/relationships/image" Target="../media/image151.png"/><Relationship Id="rId4" Type="http://schemas.openxmlformats.org/officeDocument/2006/relationships/image" Target="../media/image115.png"/><Relationship Id="rId9" Type="http://schemas.openxmlformats.org/officeDocument/2006/relationships/image" Target="../media/image80.png"/><Relationship Id="rId14" Type="http://schemas.openxmlformats.org/officeDocument/2006/relationships/image" Target="../media/image157.png"/><Relationship Id="rId22" Type="http://schemas.openxmlformats.org/officeDocument/2006/relationships/image" Target="../media/image14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84.png"/><Relationship Id="rId18" Type="http://schemas.openxmlformats.org/officeDocument/2006/relationships/image" Target="../media/image138.png"/><Relationship Id="rId26" Type="http://schemas.openxmlformats.org/officeDocument/2006/relationships/image" Target="../media/image97.png"/><Relationship Id="rId3" Type="http://schemas.openxmlformats.org/officeDocument/2006/relationships/image" Target="../media/image129.png"/><Relationship Id="rId21" Type="http://schemas.openxmlformats.org/officeDocument/2006/relationships/image" Target="../media/image158.png"/><Relationship Id="rId7" Type="http://schemas.openxmlformats.org/officeDocument/2006/relationships/image" Target="../media/image117.png"/><Relationship Id="rId12" Type="http://schemas.openxmlformats.org/officeDocument/2006/relationships/image" Target="../media/image184.png"/><Relationship Id="rId17" Type="http://schemas.openxmlformats.org/officeDocument/2006/relationships/image" Target="../media/image150.png"/><Relationship Id="rId25" Type="http://schemas.openxmlformats.org/officeDocument/2006/relationships/image" Target="../media/image175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56.png"/><Relationship Id="rId24" Type="http://schemas.openxmlformats.org/officeDocument/2006/relationships/image" Target="../media/image95.png"/><Relationship Id="rId5" Type="http://schemas.openxmlformats.org/officeDocument/2006/relationships/image" Target="../media/image145.png"/><Relationship Id="rId15" Type="http://schemas.openxmlformats.org/officeDocument/2006/relationships/image" Target="../media/image164.png"/><Relationship Id="rId23" Type="http://schemas.openxmlformats.org/officeDocument/2006/relationships/image" Target="../media/image159.png"/><Relationship Id="rId10" Type="http://schemas.openxmlformats.org/officeDocument/2006/relationships/image" Target="../media/image172.png"/><Relationship Id="rId19" Type="http://schemas.openxmlformats.org/officeDocument/2006/relationships/image" Target="../media/image109.png"/><Relationship Id="rId4" Type="http://schemas.openxmlformats.org/officeDocument/2006/relationships/image" Target="../media/image99.png"/><Relationship Id="rId9" Type="http://schemas.openxmlformats.org/officeDocument/2006/relationships/image" Target="../media/image102.png"/><Relationship Id="rId14" Type="http://schemas.openxmlformats.org/officeDocument/2006/relationships/image" Target="../media/image147.png"/><Relationship Id="rId22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153.png"/><Relationship Id="rId3" Type="http://schemas.openxmlformats.org/officeDocument/2006/relationships/image" Target="../media/image183.png"/><Relationship Id="rId21" Type="http://schemas.openxmlformats.org/officeDocument/2006/relationships/image" Target="../media/image141.png"/><Relationship Id="rId7" Type="http://schemas.openxmlformats.org/officeDocument/2006/relationships/image" Target="../media/image169.png"/><Relationship Id="rId12" Type="http://schemas.openxmlformats.org/officeDocument/2006/relationships/image" Target="../media/image121.png"/><Relationship Id="rId17" Type="http://schemas.openxmlformats.org/officeDocument/2006/relationships/image" Target="../media/image107.png"/><Relationship Id="rId25" Type="http://schemas.openxmlformats.org/officeDocument/2006/relationships/image" Target="../media/image190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8.png"/><Relationship Id="rId11" Type="http://schemas.openxmlformats.org/officeDocument/2006/relationships/image" Target="../media/image192.png"/><Relationship Id="rId24" Type="http://schemas.openxmlformats.org/officeDocument/2006/relationships/image" Target="../media/image160.png"/><Relationship Id="rId5" Type="http://schemas.openxmlformats.org/officeDocument/2006/relationships/image" Target="../media/image76.png"/><Relationship Id="rId15" Type="http://schemas.openxmlformats.org/officeDocument/2006/relationships/image" Target="../media/image193.png"/><Relationship Id="rId23" Type="http://schemas.openxmlformats.org/officeDocument/2006/relationships/image" Target="../media/image94.png"/><Relationship Id="rId10" Type="http://schemas.openxmlformats.org/officeDocument/2006/relationships/image" Target="../media/image146.png"/><Relationship Id="rId19" Type="http://schemas.openxmlformats.org/officeDocument/2006/relationships/image" Target="../media/image90.png"/><Relationship Id="rId4" Type="http://schemas.openxmlformats.org/officeDocument/2006/relationships/image" Target="../media/image176.png"/><Relationship Id="rId9" Type="http://schemas.openxmlformats.org/officeDocument/2006/relationships/image" Target="../media/image133.png"/><Relationship Id="rId14" Type="http://schemas.openxmlformats.org/officeDocument/2006/relationships/image" Target="../media/image185.png"/><Relationship Id="rId22" Type="http://schemas.openxmlformats.org/officeDocument/2006/relationships/image" Target="../media/image18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05.png"/><Relationship Id="rId18" Type="http://schemas.openxmlformats.org/officeDocument/2006/relationships/image" Target="../media/image108.png"/><Relationship Id="rId26" Type="http://schemas.openxmlformats.org/officeDocument/2006/relationships/image" Target="../media/image114.png"/><Relationship Id="rId3" Type="http://schemas.openxmlformats.org/officeDocument/2006/relationships/image" Target="../media/image98.png"/><Relationship Id="rId21" Type="http://schemas.openxmlformats.org/officeDocument/2006/relationships/image" Target="../media/image92.png"/><Relationship Id="rId7" Type="http://schemas.openxmlformats.org/officeDocument/2006/relationships/image" Target="../media/image101.png"/><Relationship Id="rId12" Type="http://schemas.openxmlformats.org/officeDocument/2006/relationships/image" Target="../media/image104.png"/><Relationship Id="rId17" Type="http://schemas.openxmlformats.org/officeDocument/2006/relationships/image" Target="../media/image107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03.png"/><Relationship Id="rId24" Type="http://schemas.openxmlformats.org/officeDocument/2006/relationships/image" Target="../media/image95.png"/><Relationship Id="rId5" Type="http://schemas.openxmlformats.org/officeDocument/2006/relationships/image" Target="../media/image100.png"/><Relationship Id="rId15" Type="http://schemas.openxmlformats.org/officeDocument/2006/relationships/image" Target="../media/image106.png"/><Relationship Id="rId23" Type="http://schemas.openxmlformats.org/officeDocument/2006/relationships/image" Target="../media/image112.png"/><Relationship Id="rId10" Type="http://schemas.openxmlformats.org/officeDocument/2006/relationships/image" Target="../media/image81.png"/><Relationship Id="rId19" Type="http://schemas.openxmlformats.org/officeDocument/2006/relationships/image" Target="../media/image109.png"/><Relationship Id="rId4" Type="http://schemas.openxmlformats.org/officeDocument/2006/relationships/image" Target="../media/image99.png"/><Relationship Id="rId9" Type="http://schemas.openxmlformats.org/officeDocument/2006/relationships/image" Target="../media/image102.png"/><Relationship Id="rId14" Type="http://schemas.openxmlformats.org/officeDocument/2006/relationships/image" Target="../media/image85.png"/><Relationship Id="rId22" Type="http://schemas.openxmlformats.org/officeDocument/2006/relationships/image" Target="../media/image11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05.png"/><Relationship Id="rId18" Type="http://schemas.openxmlformats.org/officeDocument/2006/relationships/image" Target="../media/image89.png"/><Relationship Id="rId26" Type="http://schemas.openxmlformats.org/officeDocument/2006/relationships/image" Target="../media/image128.png"/><Relationship Id="rId3" Type="http://schemas.openxmlformats.org/officeDocument/2006/relationships/image" Target="../media/image129.png"/><Relationship Id="rId21" Type="http://schemas.openxmlformats.org/officeDocument/2006/relationships/image" Target="../media/image126.png"/><Relationship Id="rId7" Type="http://schemas.openxmlformats.org/officeDocument/2006/relationships/image" Target="../media/image101.png"/><Relationship Id="rId12" Type="http://schemas.openxmlformats.org/officeDocument/2006/relationships/image" Target="../media/image184.png"/><Relationship Id="rId17" Type="http://schemas.openxmlformats.org/officeDocument/2006/relationships/image" Target="../media/image88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192.png"/><Relationship Id="rId24" Type="http://schemas.openxmlformats.org/officeDocument/2006/relationships/image" Target="../media/image168.png"/><Relationship Id="rId5" Type="http://schemas.openxmlformats.org/officeDocument/2006/relationships/image" Target="../media/image145.png"/><Relationship Id="rId15" Type="http://schemas.openxmlformats.org/officeDocument/2006/relationships/image" Target="../media/image164.png"/><Relationship Id="rId23" Type="http://schemas.openxmlformats.org/officeDocument/2006/relationships/image" Target="../media/image127.png"/><Relationship Id="rId10" Type="http://schemas.openxmlformats.org/officeDocument/2006/relationships/image" Target="../media/image146.png"/><Relationship Id="rId19" Type="http://schemas.openxmlformats.org/officeDocument/2006/relationships/image" Target="../media/image139.png"/><Relationship Id="rId4" Type="http://schemas.openxmlformats.org/officeDocument/2006/relationships/image" Target="../media/image99.png"/><Relationship Id="rId9" Type="http://schemas.openxmlformats.org/officeDocument/2006/relationships/image" Target="../media/image171.png"/><Relationship Id="rId14" Type="http://schemas.openxmlformats.org/officeDocument/2006/relationships/image" Target="../media/image147.png"/><Relationship Id="rId22" Type="http://schemas.openxmlformats.org/officeDocument/2006/relationships/image" Target="../media/image14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22.png"/><Relationship Id="rId18" Type="http://schemas.openxmlformats.org/officeDocument/2006/relationships/image" Target="../media/image108.png"/><Relationship Id="rId26" Type="http://schemas.openxmlformats.org/officeDocument/2006/relationships/image" Target="../media/image128.png"/><Relationship Id="rId3" Type="http://schemas.openxmlformats.org/officeDocument/2006/relationships/image" Target="../media/image74.png"/><Relationship Id="rId21" Type="http://schemas.openxmlformats.org/officeDocument/2006/relationships/image" Target="../media/image189.png"/><Relationship Id="rId7" Type="http://schemas.openxmlformats.org/officeDocument/2006/relationships/image" Target="../media/image78.png"/><Relationship Id="rId12" Type="http://schemas.openxmlformats.org/officeDocument/2006/relationships/image" Target="../media/image121.png"/><Relationship Id="rId17" Type="http://schemas.openxmlformats.org/officeDocument/2006/relationships/image" Target="../media/image88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34.png"/><Relationship Id="rId24" Type="http://schemas.openxmlformats.org/officeDocument/2006/relationships/image" Target="../media/image143.png"/><Relationship Id="rId5" Type="http://schemas.openxmlformats.org/officeDocument/2006/relationships/image" Target="../media/image130.png"/><Relationship Id="rId15" Type="http://schemas.openxmlformats.org/officeDocument/2006/relationships/image" Target="../media/image86.png"/><Relationship Id="rId23" Type="http://schemas.openxmlformats.org/officeDocument/2006/relationships/image" Target="../media/image112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176.png"/><Relationship Id="rId9" Type="http://schemas.openxmlformats.org/officeDocument/2006/relationships/image" Target="../media/image80.png"/><Relationship Id="rId14" Type="http://schemas.openxmlformats.org/officeDocument/2006/relationships/image" Target="../media/image147.png"/><Relationship Id="rId22" Type="http://schemas.openxmlformats.org/officeDocument/2006/relationships/image" Target="../media/image111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05.png"/><Relationship Id="rId18" Type="http://schemas.openxmlformats.org/officeDocument/2006/relationships/image" Target="../media/image191.png"/><Relationship Id="rId26" Type="http://schemas.openxmlformats.org/officeDocument/2006/relationships/image" Target="../media/image153.png"/><Relationship Id="rId3" Type="http://schemas.openxmlformats.org/officeDocument/2006/relationships/image" Target="../media/image183.png"/><Relationship Id="rId21" Type="http://schemas.openxmlformats.org/officeDocument/2006/relationships/image" Target="../media/image189.png"/><Relationship Id="rId7" Type="http://schemas.openxmlformats.org/officeDocument/2006/relationships/image" Target="../media/image78.png"/><Relationship Id="rId12" Type="http://schemas.openxmlformats.org/officeDocument/2006/relationships/image" Target="../media/image121.png"/><Relationship Id="rId17" Type="http://schemas.openxmlformats.org/officeDocument/2006/relationships/image" Target="../media/image166.png"/><Relationship Id="rId25" Type="http://schemas.openxmlformats.org/officeDocument/2006/relationships/image" Target="../media/image180.png"/><Relationship Id="rId2" Type="http://schemas.openxmlformats.org/officeDocument/2006/relationships/image" Target="../media/image1.png"/><Relationship Id="rId16" Type="http://schemas.openxmlformats.org/officeDocument/2006/relationships/image" Target="../media/image178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1.png"/><Relationship Id="rId11" Type="http://schemas.openxmlformats.org/officeDocument/2006/relationships/image" Target="../media/image103.png"/><Relationship Id="rId24" Type="http://schemas.openxmlformats.org/officeDocument/2006/relationships/image" Target="../media/image143.png"/><Relationship Id="rId5" Type="http://schemas.openxmlformats.org/officeDocument/2006/relationships/image" Target="../media/image100.png"/><Relationship Id="rId15" Type="http://schemas.openxmlformats.org/officeDocument/2006/relationships/image" Target="../media/image106.png"/><Relationship Id="rId23" Type="http://schemas.openxmlformats.org/officeDocument/2006/relationships/image" Target="../media/image127.png"/><Relationship Id="rId10" Type="http://schemas.openxmlformats.org/officeDocument/2006/relationships/image" Target="../media/image155.png"/><Relationship Id="rId19" Type="http://schemas.openxmlformats.org/officeDocument/2006/relationships/image" Target="../media/image90.png"/><Relationship Id="rId4" Type="http://schemas.openxmlformats.org/officeDocument/2006/relationships/image" Target="../media/image176.png"/><Relationship Id="rId9" Type="http://schemas.openxmlformats.org/officeDocument/2006/relationships/image" Target="../media/image119.png"/><Relationship Id="rId14" Type="http://schemas.openxmlformats.org/officeDocument/2006/relationships/image" Target="../media/image157.png"/><Relationship Id="rId22" Type="http://schemas.openxmlformats.org/officeDocument/2006/relationships/image" Target="../media/image18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2.png"/><Relationship Id="rId18" Type="http://schemas.openxmlformats.org/officeDocument/2006/relationships/image" Target="../media/image124.png"/><Relationship Id="rId26" Type="http://schemas.openxmlformats.org/officeDocument/2006/relationships/image" Target="../media/image128.png"/><Relationship Id="rId3" Type="http://schemas.openxmlformats.org/officeDocument/2006/relationships/image" Target="../media/image74.png"/><Relationship Id="rId21" Type="http://schemas.openxmlformats.org/officeDocument/2006/relationships/image" Target="../media/image126.png"/><Relationship Id="rId7" Type="http://schemas.openxmlformats.org/officeDocument/2006/relationships/image" Target="../media/image117.png"/><Relationship Id="rId12" Type="http://schemas.openxmlformats.org/officeDocument/2006/relationships/image" Target="../media/image121.png"/><Relationship Id="rId17" Type="http://schemas.openxmlformats.org/officeDocument/2006/relationships/image" Target="../media/image88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23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03.png"/><Relationship Id="rId24" Type="http://schemas.openxmlformats.org/officeDocument/2006/relationships/image" Target="../media/image95.png"/><Relationship Id="rId5" Type="http://schemas.openxmlformats.org/officeDocument/2006/relationships/image" Target="../media/image116.png"/><Relationship Id="rId15" Type="http://schemas.openxmlformats.org/officeDocument/2006/relationships/image" Target="../media/image86.png"/><Relationship Id="rId23" Type="http://schemas.openxmlformats.org/officeDocument/2006/relationships/image" Target="../media/image127.png"/><Relationship Id="rId10" Type="http://schemas.openxmlformats.org/officeDocument/2006/relationships/image" Target="../media/image120.png"/><Relationship Id="rId19" Type="http://schemas.openxmlformats.org/officeDocument/2006/relationships/image" Target="../media/image125.png"/><Relationship Id="rId4" Type="http://schemas.openxmlformats.org/officeDocument/2006/relationships/image" Target="../media/image115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6.png"/><Relationship Id="rId18" Type="http://schemas.openxmlformats.org/officeDocument/2006/relationships/image" Target="../media/image138.png"/><Relationship Id="rId26" Type="http://schemas.openxmlformats.org/officeDocument/2006/relationships/image" Target="../media/image128.png"/><Relationship Id="rId3" Type="http://schemas.openxmlformats.org/officeDocument/2006/relationships/image" Target="../media/image129.png"/><Relationship Id="rId21" Type="http://schemas.openxmlformats.org/officeDocument/2006/relationships/image" Target="../media/image141.png"/><Relationship Id="rId7" Type="http://schemas.openxmlformats.org/officeDocument/2006/relationships/image" Target="../media/image131.png"/><Relationship Id="rId12" Type="http://schemas.openxmlformats.org/officeDocument/2006/relationships/image" Target="../media/image135.png"/><Relationship Id="rId17" Type="http://schemas.openxmlformats.org/officeDocument/2006/relationships/image" Target="../media/image88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23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34.png"/><Relationship Id="rId24" Type="http://schemas.openxmlformats.org/officeDocument/2006/relationships/image" Target="../media/image143.png"/><Relationship Id="rId5" Type="http://schemas.openxmlformats.org/officeDocument/2006/relationships/image" Target="../media/image130.png"/><Relationship Id="rId15" Type="http://schemas.openxmlformats.org/officeDocument/2006/relationships/image" Target="../media/image106.png"/><Relationship Id="rId23" Type="http://schemas.openxmlformats.org/officeDocument/2006/relationships/image" Target="../media/image112.png"/><Relationship Id="rId10" Type="http://schemas.openxmlformats.org/officeDocument/2006/relationships/image" Target="../media/image81.png"/><Relationship Id="rId19" Type="http://schemas.openxmlformats.org/officeDocument/2006/relationships/image" Target="../media/image139.png"/><Relationship Id="rId4" Type="http://schemas.openxmlformats.org/officeDocument/2006/relationships/image" Target="../media/image75.png"/><Relationship Id="rId9" Type="http://schemas.openxmlformats.org/officeDocument/2006/relationships/image" Target="../media/image133.png"/><Relationship Id="rId14" Type="http://schemas.openxmlformats.org/officeDocument/2006/relationships/image" Target="../media/image137.png"/><Relationship Id="rId22" Type="http://schemas.openxmlformats.org/officeDocument/2006/relationships/image" Target="../media/image14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2.png"/><Relationship Id="rId18" Type="http://schemas.openxmlformats.org/officeDocument/2006/relationships/image" Target="../media/image124.png"/><Relationship Id="rId26" Type="http://schemas.openxmlformats.org/officeDocument/2006/relationships/image" Target="../media/image153.png"/><Relationship Id="rId3" Type="http://schemas.openxmlformats.org/officeDocument/2006/relationships/image" Target="../media/image98.png"/><Relationship Id="rId21" Type="http://schemas.openxmlformats.org/officeDocument/2006/relationships/image" Target="../media/image126.png"/><Relationship Id="rId7" Type="http://schemas.openxmlformats.org/officeDocument/2006/relationships/image" Target="../media/image101.png"/><Relationship Id="rId12" Type="http://schemas.openxmlformats.org/officeDocument/2006/relationships/image" Target="../media/image121.png"/><Relationship Id="rId17" Type="http://schemas.openxmlformats.org/officeDocument/2006/relationships/image" Target="../media/image150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03.png"/><Relationship Id="rId24" Type="http://schemas.openxmlformats.org/officeDocument/2006/relationships/image" Target="../media/image95.png"/><Relationship Id="rId5" Type="http://schemas.openxmlformats.org/officeDocument/2006/relationships/image" Target="../media/image145.png"/><Relationship Id="rId15" Type="http://schemas.openxmlformats.org/officeDocument/2006/relationships/image" Target="../media/image148.png"/><Relationship Id="rId23" Type="http://schemas.openxmlformats.org/officeDocument/2006/relationships/image" Target="../media/image94.png"/><Relationship Id="rId10" Type="http://schemas.openxmlformats.org/officeDocument/2006/relationships/image" Target="../media/image146.png"/><Relationship Id="rId19" Type="http://schemas.openxmlformats.org/officeDocument/2006/relationships/image" Target="../media/image151.png"/><Relationship Id="rId4" Type="http://schemas.openxmlformats.org/officeDocument/2006/relationships/image" Target="../media/image144.png"/><Relationship Id="rId9" Type="http://schemas.openxmlformats.org/officeDocument/2006/relationships/image" Target="../media/image102.png"/><Relationship Id="rId14" Type="http://schemas.openxmlformats.org/officeDocument/2006/relationships/image" Target="../media/image147.png"/><Relationship Id="rId22" Type="http://schemas.openxmlformats.org/officeDocument/2006/relationships/image" Target="../media/image15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6.png"/><Relationship Id="rId18" Type="http://schemas.openxmlformats.org/officeDocument/2006/relationships/image" Target="../media/image108.png"/><Relationship Id="rId26" Type="http://schemas.openxmlformats.org/officeDocument/2006/relationships/image" Target="../media/image97.png"/><Relationship Id="rId3" Type="http://schemas.openxmlformats.org/officeDocument/2006/relationships/image" Target="../media/image129.png"/><Relationship Id="rId21" Type="http://schemas.openxmlformats.org/officeDocument/2006/relationships/image" Target="../media/image158.png"/><Relationship Id="rId7" Type="http://schemas.openxmlformats.org/officeDocument/2006/relationships/image" Target="../media/image101.png"/><Relationship Id="rId12" Type="http://schemas.openxmlformats.org/officeDocument/2006/relationships/image" Target="../media/image104.png"/><Relationship Id="rId17" Type="http://schemas.openxmlformats.org/officeDocument/2006/relationships/image" Target="../media/image88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49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4.png"/><Relationship Id="rId11" Type="http://schemas.openxmlformats.org/officeDocument/2006/relationships/image" Target="../media/image156.png"/><Relationship Id="rId24" Type="http://schemas.openxmlformats.org/officeDocument/2006/relationships/image" Target="../media/image160.png"/><Relationship Id="rId5" Type="http://schemas.openxmlformats.org/officeDocument/2006/relationships/image" Target="../media/image130.png"/><Relationship Id="rId15" Type="http://schemas.openxmlformats.org/officeDocument/2006/relationships/image" Target="../media/image148.png"/><Relationship Id="rId23" Type="http://schemas.openxmlformats.org/officeDocument/2006/relationships/image" Target="../media/image159.png"/><Relationship Id="rId10" Type="http://schemas.openxmlformats.org/officeDocument/2006/relationships/image" Target="../media/image155.png"/><Relationship Id="rId19" Type="http://schemas.openxmlformats.org/officeDocument/2006/relationships/image" Target="../media/image151.png"/><Relationship Id="rId4" Type="http://schemas.openxmlformats.org/officeDocument/2006/relationships/image" Target="../media/image115.png"/><Relationship Id="rId9" Type="http://schemas.openxmlformats.org/officeDocument/2006/relationships/image" Target="../media/image133.png"/><Relationship Id="rId14" Type="http://schemas.openxmlformats.org/officeDocument/2006/relationships/image" Target="../media/image157.png"/><Relationship Id="rId22" Type="http://schemas.openxmlformats.org/officeDocument/2006/relationships/image" Target="../media/image1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63.png"/><Relationship Id="rId18" Type="http://schemas.openxmlformats.org/officeDocument/2006/relationships/image" Target="../media/image108.png"/><Relationship Id="rId26" Type="http://schemas.openxmlformats.org/officeDocument/2006/relationships/image" Target="../media/image128.png"/><Relationship Id="rId3" Type="http://schemas.openxmlformats.org/officeDocument/2006/relationships/image" Target="../media/image161.png"/><Relationship Id="rId21" Type="http://schemas.openxmlformats.org/officeDocument/2006/relationships/image" Target="../media/image158.png"/><Relationship Id="rId7" Type="http://schemas.openxmlformats.org/officeDocument/2006/relationships/image" Target="../media/image131.png"/><Relationship Id="rId12" Type="http://schemas.openxmlformats.org/officeDocument/2006/relationships/image" Target="../media/image83.png"/><Relationship Id="rId17" Type="http://schemas.openxmlformats.org/officeDocument/2006/relationships/image" Target="../media/image166.png"/><Relationship Id="rId25" Type="http://schemas.openxmlformats.org/officeDocument/2006/relationships/image" Target="../media/image113.png"/><Relationship Id="rId2" Type="http://schemas.openxmlformats.org/officeDocument/2006/relationships/image" Target="../media/image1.png"/><Relationship Id="rId16" Type="http://schemas.openxmlformats.org/officeDocument/2006/relationships/image" Target="../media/image165.png"/><Relationship Id="rId20" Type="http://schemas.openxmlformats.org/officeDocument/2006/relationships/image" Target="../media/image1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11" Type="http://schemas.openxmlformats.org/officeDocument/2006/relationships/image" Target="../media/image82.png"/><Relationship Id="rId24" Type="http://schemas.openxmlformats.org/officeDocument/2006/relationships/image" Target="../media/image168.png"/><Relationship Id="rId5" Type="http://schemas.openxmlformats.org/officeDocument/2006/relationships/image" Target="../media/image116.png"/><Relationship Id="rId15" Type="http://schemas.openxmlformats.org/officeDocument/2006/relationships/image" Target="../media/image164.png"/><Relationship Id="rId23" Type="http://schemas.openxmlformats.org/officeDocument/2006/relationships/image" Target="../media/image94.png"/><Relationship Id="rId10" Type="http://schemas.openxmlformats.org/officeDocument/2006/relationships/image" Target="../media/image146.png"/><Relationship Id="rId19" Type="http://schemas.openxmlformats.org/officeDocument/2006/relationships/image" Target="../media/image125.png"/><Relationship Id="rId4" Type="http://schemas.openxmlformats.org/officeDocument/2006/relationships/image" Target="../media/image115.png"/><Relationship Id="rId9" Type="http://schemas.openxmlformats.org/officeDocument/2006/relationships/image" Target="../media/image102.png"/><Relationship Id="rId14" Type="http://schemas.openxmlformats.org/officeDocument/2006/relationships/image" Target="../media/image85.png"/><Relationship Id="rId22" Type="http://schemas.openxmlformats.org/officeDocument/2006/relationships/image" Target="../media/image1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EEAB8-E6CD-CD80-A9B2-19DA05B4D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BA76E3-1642-B809-FD56-AC4B597B4A6A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A5AD065-875F-41E3-E01F-1015CC3A2622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5CDED19-C6F3-3895-845C-ED1857DBC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D6A6C9AE-D63D-1D5A-47B4-5BA3A0280EAA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D3F5762-5C2F-1A67-4A8E-DEC8B3529F80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 WITH SOLUTIONS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A70070-94C8-FE3B-37CE-BA0BE42E74E8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3CAB8B-C731-79AB-0FF0-13C5B3435AF5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equation as you call it to help avoid giving the same problem twice!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8F238E-BA64-6213-109F-3CF72450BDC2}"/>
              </a:ext>
            </a:extLst>
          </p:cNvPr>
          <p:cNvSpPr>
            <a:spLocks/>
          </p:cNvSpPr>
          <p:nvPr/>
        </p:nvSpPr>
        <p:spPr>
          <a:xfrm>
            <a:off x="457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A84C8B-0715-07B7-63B8-480DABAFBCC1}"/>
              </a:ext>
            </a:extLst>
          </p:cNvPr>
          <p:cNvSpPr>
            <a:spLocks/>
          </p:cNvSpPr>
          <p:nvPr/>
        </p:nvSpPr>
        <p:spPr>
          <a:xfrm>
            <a:off x="457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36A18F-C959-6080-6E96-B9C15666316F}"/>
              </a:ext>
            </a:extLst>
          </p:cNvPr>
          <p:cNvSpPr>
            <a:spLocks/>
          </p:cNvSpPr>
          <p:nvPr/>
        </p:nvSpPr>
        <p:spPr>
          <a:xfrm>
            <a:off x="2743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303036-C3F0-B9AD-0FED-5A4CD9F290EF}"/>
              </a:ext>
            </a:extLst>
          </p:cNvPr>
          <p:cNvSpPr>
            <a:spLocks/>
          </p:cNvSpPr>
          <p:nvPr/>
        </p:nvSpPr>
        <p:spPr>
          <a:xfrm>
            <a:off x="2743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5689309-AEE2-F0FA-2A07-10C033046E8A}"/>
              </a:ext>
            </a:extLst>
          </p:cNvPr>
          <p:cNvSpPr>
            <a:spLocks/>
          </p:cNvSpPr>
          <p:nvPr/>
        </p:nvSpPr>
        <p:spPr>
          <a:xfrm>
            <a:off x="5029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21B180E-6C24-649C-2089-D8C62E7C185B}"/>
              </a:ext>
            </a:extLst>
          </p:cNvPr>
          <p:cNvSpPr>
            <a:spLocks/>
          </p:cNvSpPr>
          <p:nvPr/>
        </p:nvSpPr>
        <p:spPr>
          <a:xfrm>
            <a:off x="5029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FB31CF-AABD-F25B-EDE4-DB93AE028837}"/>
              </a:ext>
            </a:extLst>
          </p:cNvPr>
          <p:cNvSpPr>
            <a:spLocks/>
          </p:cNvSpPr>
          <p:nvPr/>
        </p:nvSpPr>
        <p:spPr>
          <a:xfrm>
            <a:off x="457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FF7FFE-68DF-34C7-F139-3FEC3443243C}"/>
              </a:ext>
            </a:extLst>
          </p:cNvPr>
          <p:cNvSpPr>
            <a:spLocks/>
          </p:cNvSpPr>
          <p:nvPr/>
        </p:nvSpPr>
        <p:spPr>
          <a:xfrm>
            <a:off x="457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DD72EB6-E84B-5F37-73F6-B63EB3B181D6}"/>
              </a:ext>
            </a:extLst>
          </p:cNvPr>
          <p:cNvSpPr>
            <a:spLocks/>
          </p:cNvSpPr>
          <p:nvPr/>
        </p:nvSpPr>
        <p:spPr>
          <a:xfrm>
            <a:off x="2743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D0F9BB4-D7EB-F3A4-AC90-D6B43B65B319}"/>
              </a:ext>
            </a:extLst>
          </p:cNvPr>
          <p:cNvSpPr>
            <a:spLocks/>
          </p:cNvSpPr>
          <p:nvPr/>
        </p:nvSpPr>
        <p:spPr>
          <a:xfrm>
            <a:off x="2743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38EFC72-E7E6-8089-1937-7DD432B403A5}"/>
              </a:ext>
            </a:extLst>
          </p:cNvPr>
          <p:cNvSpPr>
            <a:spLocks/>
          </p:cNvSpPr>
          <p:nvPr/>
        </p:nvSpPr>
        <p:spPr>
          <a:xfrm>
            <a:off x="5029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590B7BE-E186-158D-2EDF-BD8B7BE152D0}"/>
              </a:ext>
            </a:extLst>
          </p:cNvPr>
          <p:cNvSpPr>
            <a:spLocks/>
          </p:cNvSpPr>
          <p:nvPr/>
        </p:nvSpPr>
        <p:spPr>
          <a:xfrm>
            <a:off x="5029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3C1B91-ED8D-9B95-7AFC-285894F47823}"/>
              </a:ext>
            </a:extLst>
          </p:cNvPr>
          <p:cNvSpPr>
            <a:spLocks/>
          </p:cNvSpPr>
          <p:nvPr/>
        </p:nvSpPr>
        <p:spPr>
          <a:xfrm>
            <a:off x="457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3AD10AF-4B93-55D2-6D04-7383790AF1DD}"/>
              </a:ext>
            </a:extLst>
          </p:cNvPr>
          <p:cNvSpPr>
            <a:spLocks/>
          </p:cNvSpPr>
          <p:nvPr/>
        </p:nvSpPr>
        <p:spPr>
          <a:xfrm>
            <a:off x="457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2290595-262B-818D-5C5E-A26063D95DCC}"/>
              </a:ext>
            </a:extLst>
          </p:cNvPr>
          <p:cNvSpPr>
            <a:spLocks/>
          </p:cNvSpPr>
          <p:nvPr/>
        </p:nvSpPr>
        <p:spPr>
          <a:xfrm>
            <a:off x="2743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A123E1F-D0B0-A15D-8143-EFE7C46ED455}"/>
              </a:ext>
            </a:extLst>
          </p:cNvPr>
          <p:cNvSpPr>
            <a:spLocks/>
          </p:cNvSpPr>
          <p:nvPr/>
        </p:nvSpPr>
        <p:spPr>
          <a:xfrm>
            <a:off x="2743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8BC44A0-2205-F3A4-7DD4-310669F1DD6C}"/>
              </a:ext>
            </a:extLst>
          </p:cNvPr>
          <p:cNvSpPr>
            <a:spLocks/>
          </p:cNvSpPr>
          <p:nvPr/>
        </p:nvSpPr>
        <p:spPr>
          <a:xfrm>
            <a:off x="5029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75FFDCB-351A-6D89-5DF9-A9C909F0F98C}"/>
              </a:ext>
            </a:extLst>
          </p:cNvPr>
          <p:cNvSpPr>
            <a:spLocks/>
          </p:cNvSpPr>
          <p:nvPr/>
        </p:nvSpPr>
        <p:spPr>
          <a:xfrm>
            <a:off x="5029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6AE3A08-75AB-A997-FFF8-2D32E3C15922}"/>
              </a:ext>
            </a:extLst>
          </p:cNvPr>
          <p:cNvSpPr>
            <a:spLocks/>
          </p:cNvSpPr>
          <p:nvPr/>
        </p:nvSpPr>
        <p:spPr>
          <a:xfrm>
            <a:off x="457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81D33B4-C5A6-30D9-E8EE-F27C16E16E9D}"/>
              </a:ext>
            </a:extLst>
          </p:cNvPr>
          <p:cNvSpPr>
            <a:spLocks/>
          </p:cNvSpPr>
          <p:nvPr/>
        </p:nvSpPr>
        <p:spPr>
          <a:xfrm>
            <a:off x="457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4F86BD4-5733-2477-9914-8C6E6C1C0B6F}"/>
              </a:ext>
            </a:extLst>
          </p:cNvPr>
          <p:cNvSpPr>
            <a:spLocks/>
          </p:cNvSpPr>
          <p:nvPr/>
        </p:nvSpPr>
        <p:spPr>
          <a:xfrm>
            <a:off x="2743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EE2E0FA-047F-0396-0CE4-7B311A4CC2D3}"/>
              </a:ext>
            </a:extLst>
          </p:cNvPr>
          <p:cNvSpPr>
            <a:spLocks/>
          </p:cNvSpPr>
          <p:nvPr/>
        </p:nvSpPr>
        <p:spPr>
          <a:xfrm>
            <a:off x="2743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1BD7A5B-562A-1B83-8B18-9F20165F1D4D}"/>
              </a:ext>
            </a:extLst>
          </p:cNvPr>
          <p:cNvSpPr>
            <a:spLocks/>
          </p:cNvSpPr>
          <p:nvPr/>
        </p:nvSpPr>
        <p:spPr>
          <a:xfrm>
            <a:off x="5029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E8CE02D-F219-420E-B2F7-0BBF65039604}"/>
              </a:ext>
            </a:extLst>
          </p:cNvPr>
          <p:cNvSpPr>
            <a:spLocks/>
          </p:cNvSpPr>
          <p:nvPr/>
        </p:nvSpPr>
        <p:spPr>
          <a:xfrm>
            <a:off x="5029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EA4FAB4-9E22-FA5D-4F43-69EE91EEDA9B}"/>
              </a:ext>
            </a:extLst>
          </p:cNvPr>
          <p:cNvSpPr>
            <a:spLocks/>
          </p:cNvSpPr>
          <p:nvPr/>
        </p:nvSpPr>
        <p:spPr>
          <a:xfrm>
            <a:off x="457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86EBADF-6157-FC8E-7464-2D22F86D9A18}"/>
              </a:ext>
            </a:extLst>
          </p:cNvPr>
          <p:cNvSpPr>
            <a:spLocks/>
          </p:cNvSpPr>
          <p:nvPr/>
        </p:nvSpPr>
        <p:spPr>
          <a:xfrm>
            <a:off x="457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6703C47-A68C-EC97-4003-68199A892FE4}"/>
              </a:ext>
            </a:extLst>
          </p:cNvPr>
          <p:cNvSpPr>
            <a:spLocks/>
          </p:cNvSpPr>
          <p:nvPr/>
        </p:nvSpPr>
        <p:spPr>
          <a:xfrm>
            <a:off x="2743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4E3E94C-37E7-8BA0-AFEC-6A04BA0A48A2}"/>
              </a:ext>
            </a:extLst>
          </p:cNvPr>
          <p:cNvSpPr>
            <a:spLocks/>
          </p:cNvSpPr>
          <p:nvPr/>
        </p:nvSpPr>
        <p:spPr>
          <a:xfrm>
            <a:off x="2743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B6A620-F9A2-3FC4-7365-ADAC9BD41953}"/>
              </a:ext>
            </a:extLst>
          </p:cNvPr>
          <p:cNvSpPr>
            <a:spLocks/>
          </p:cNvSpPr>
          <p:nvPr/>
        </p:nvSpPr>
        <p:spPr>
          <a:xfrm>
            <a:off x="5029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8534D17-82E9-0FE5-DCBA-E98E297518EA}"/>
              </a:ext>
            </a:extLst>
          </p:cNvPr>
          <p:cNvSpPr>
            <a:spLocks/>
          </p:cNvSpPr>
          <p:nvPr/>
        </p:nvSpPr>
        <p:spPr>
          <a:xfrm>
            <a:off x="5029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F160063-5E25-F383-F12B-CD587426F8ED}"/>
              </a:ext>
            </a:extLst>
          </p:cNvPr>
          <p:cNvSpPr>
            <a:spLocks/>
          </p:cNvSpPr>
          <p:nvPr/>
        </p:nvSpPr>
        <p:spPr>
          <a:xfrm>
            <a:off x="457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772DEE5-2417-9A8C-6B84-7F9D965995E4}"/>
              </a:ext>
            </a:extLst>
          </p:cNvPr>
          <p:cNvSpPr>
            <a:spLocks/>
          </p:cNvSpPr>
          <p:nvPr/>
        </p:nvSpPr>
        <p:spPr>
          <a:xfrm>
            <a:off x="457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595E4AA-5556-D2D5-D7E7-9FB66BA9D51A}"/>
              </a:ext>
            </a:extLst>
          </p:cNvPr>
          <p:cNvSpPr>
            <a:spLocks/>
          </p:cNvSpPr>
          <p:nvPr/>
        </p:nvSpPr>
        <p:spPr>
          <a:xfrm>
            <a:off x="457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79ECBECB-E67A-5560-4303-7D70E33D2BB1}"/>
              </a:ext>
            </a:extLst>
          </p:cNvPr>
          <p:cNvSpPr>
            <a:spLocks/>
          </p:cNvSpPr>
          <p:nvPr/>
        </p:nvSpPr>
        <p:spPr>
          <a:xfrm>
            <a:off x="457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E94B068-6E13-F07B-C6B4-469E6662E6C9}"/>
              </a:ext>
            </a:extLst>
          </p:cNvPr>
          <p:cNvSpPr>
            <a:spLocks/>
          </p:cNvSpPr>
          <p:nvPr/>
        </p:nvSpPr>
        <p:spPr>
          <a:xfrm>
            <a:off x="2743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5BD06CA-F0F4-EEA8-6841-AACAC6C7F735}"/>
              </a:ext>
            </a:extLst>
          </p:cNvPr>
          <p:cNvSpPr>
            <a:spLocks/>
          </p:cNvSpPr>
          <p:nvPr/>
        </p:nvSpPr>
        <p:spPr>
          <a:xfrm>
            <a:off x="2743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40BECC0-E26A-41F1-E82A-0B3DCF919134}"/>
              </a:ext>
            </a:extLst>
          </p:cNvPr>
          <p:cNvSpPr>
            <a:spLocks/>
          </p:cNvSpPr>
          <p:nvPr/>
        </p:nvSpPr>
        <p:spPr>
          <a:xfrm>
            <a:off x="5029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B657198-7419-982D-0125-04E057875537}"/>
              </a:ext>
            </a:extLst>
          </p:cNvPr>
          <p:cNvSpPr>
            <a:spLocks/>
          </p:cNvSpPr>
          <p:nvPr/>
        </p:nvSpPr>
        <p:spPr>
          <a:xfrm>
            <a:off x="5029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049C329-BDC8-8F4B-102D-A5A6871131B1}"/>
              </a:ext>
            </a:extLst>
          </p:cNvPr>
          <p:cNvSpPr>
            <a:spLocks/>
          </p:cNvSpPr>
          <p:nvPr/>
        </p:nvSpPr>
        <p:spPr>
          <a:xfrm>
            <a:off x="2743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DA97A58-0A90-46F3-1554-2424FD90B9F3}"/>
              </a:ext>
            </a:extLst>
          </p:cNvPr>
          <p:cNvSpPr>
            <a:spLocks/>
          </p:cNvSpPr>
          <p:nvPr/>
        </p:nvSpPr>
        <p:spPr>
          <a:xfrm>
            <a:off x="2743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26F38F0-80B8-31B9-F92C-1FC0B0E7E903}"/>
              </a:ext>
            </a:extLst>
          </p:cNvPr>
          <p:cNvSpPr>
            <a:spLocks/>
          </p:cNvSpPr>
          <p:nvPr/>
        </p:nvSpPr>
        <p:spPr>
          <a:xfrm>
            <a:off x="5029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209C4BA-C86A-7D44-09A3-4A12EF851FEE}"/>
              </a:ext>
            </a:extLst>
          </p:cNvPr>
          <p:cNvSpPr>
            <a:spLocks/>
          </p:cNvSpPr>
          <p:nvPr/>
        </p:nvSpPr>
        <p:spPr>
          <a:xfrm>
            <a:off x="5029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92100E2-CE48-7C1A-012D-D5DFE95D7CE6}"/>
              </a:ext>
            </a:extLst>
          </p:cNvPr>
          <p:cNvSpPr>
            <a:spLocks/>
          </p:cNvSpPr>
          <p:nvPr/>
        </p:nvSpPr>
        <p:spPr>
          <a:xfrm>
            <a:off x="457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21D2230-A17A-7C6C-8633-A709B0CD1276}"/>
              </a:ext>
            </a:extLst>
          </p:cNvPr>
          <p:cNvSpPr>
            <a:spLocks/>
          </p:cNvSpPr>
          <p:nvPr/>
        </p:nvSpPr>
        <p:spPr>
          <a:xfrm>
            <a:off x="457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E4C48B8-C976-F341-963C-3FA8EAA26B2A}"/>
              </a:ext>
            </a:extLst>
          </p:cNvPr>
          <p:cNvSpPr>
            <a:spLocks/>
          </p:cNvSpPr>
          <p:nvPr/>
        </p:nvSpPr>
        <p:spPr>
          <a:xfrm>
            <a:off x="2743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2E63559-A76A-C6C0-386F-7704E9C96D64}"/>
              </a:ext>
            </a:extLst>
          </p:cNvPr>
          <p:cNvSpPr>
            <a:spLocks/>
          </p:cNvSpPr>
          <p:nvPr/>
        </p:nvSpPr>
        <p:spPr>
          <a:xfrm>
            <a:off x="2743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AC66D33-B94E-ACD0-0B0F-26E733A456C4}"/>
              </a:ext>
            </a:extLst>
          </p:cNvPr>
          <p:cNvSpPr>
            <a:spLocks/>
          </p:cNvSpPr>
          <p:nvPr/>
        </p:nvSpPr>
        <p:spPr>
          <a:xfrm>
            <a:off x="5029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16B4101-CC7B-72CA-F35E-BB091D47C4E1}"/>
              </a:ext>
            </a:extLst>
          </p:cNvPr>
          <p:cNvSpPr>
            <a:spLocks/>
          </p:cNvSpPr>
          <p:nvPr/>
        </p:nvSpPr>
        <p:spPr>
          <a:xfrm>
            <a:off x="5029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CE716123-8955-2870-14B0-91933577157A}"/>
                  </a:ext>
                </a:extLst>
              </p:cNvPr>
              <p:cNvSpPr/>
              <p:nvPr/>
            </p:nvSpPr>
            <p:spPr>
              <a:xfrm>
                <a:off x="457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+80=−18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CE716123-8955-2870-14B0-9193357715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41500"/>
                <a:ext cx="2286000" cy="457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34DD93EF-198E-6B13-BA8D-5CBCDE9BB09B}"/>
                  </a:ext>
                </a:extLst>
              </p:cNvPr>
              <p:cNvSpPr/>
              <p:nvPr/>
            </p:nvSpPr>
            <p:spPr>
              <a:xfrm>
                <a:off x="3008712" y="18415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+4=8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34DD93EF-198E-6B13-BA8D-5CBCDE9BB0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1841500"/>
                <a:ext cx="1754977" cy="457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BD992A54-07C5-88F2-6179-CCE7021D02F7}"/>
                  </a:ext>
                </a:extLst>
              </p:cNvPr>
              <p:cNvSpPr/>
              <p:nvPr/>
            </p:nvSpPr>
            <p:spPr>
              <a:xfrm>
                <a:off x="5029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BD992A54-07C5-88F2-6179-CCE7021D02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1841500"/>
                <a:ext cx="2286000" cy="457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4109172-5BB3-6E7F-DD26-B5D7EE484F48}"/>
                  </a:ext>
                </a:extLst>
              </p:cNvPr>
              <p:cNvSpPr/>
              <p:nvPr/>
            </p:nvSpPr>
            <p:spPr>
              <a:xfrm>
                <a:off x="550980" y="2298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4109172-5BB3-6E7F-DD26-B5D7EE484F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2298700"/>
                <a:ext cx="2098441" cy="457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61AB760-3271-1C2B-51A4-04FCF0D6D486}"/>
                  </a:ext>
                </a:extLst>
              </p:cNvPr>
              <p:cNvSpPr/>
              <p:nvPr/>
            </p:nvSpPr>
            <p:spPr>
              <a:xfrm>
                <a:off x="2836980" y="2298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61AB760-3271-1C2B-51A4-04FCF0D6D4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2298700"/>
                <a:ext cx="2098441" cy="457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47A65022-3CD8-A86C-8216-DF1F44386262}"/>
                  </a:ext>
                </a:extLst>
              </p:cNvPr>
              <p:cNvSpPr/>
              <p:nvPr/>
            </p:nvSpPr>
            <p:spPr>
              <a:xfrm>
                <a:off x="5122980" y="2298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47A65022-3CD8-A86C-8216-DF1F443862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2298700"/>
                <a:ext cx="2098441" cy="4572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ADCFAE0D-945D-F838-450E-52C98E4B4D77}"/>
                  </a:ext>
                </a:extLst>
              </p:cNvPr>
              <p:cNvSpPr/>
              <p:nvPr/>
            </p:nvSpPr>
            <p:spPr>
              <a:xfrm>
                <a:off x="550791" y="2755900"/>
                <a:ext cx="2098818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+31=0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ADCFAE0D-945D-F838-450E-52C98E4B4D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91" y="2755900"/>
                <a:ext cx="2098818" cy="4572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2CCC5BBE-0747-6289-9416-E411DE56872D}"/>
                  </a:ext>
                </a:extLst>
              </p:cNvPr>
              <p:cNvSpPr/>
              <p:nvPr/>
            </p:nvSpPr>
            <p:spPr>
              <a:xfrm>
                <a:off x="2743012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+45=−28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2CCC5BBE-0747-6289-9416-E411DE5687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012" y="2755900"/>
                <a:ext cx="2286000" cy="4572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8B79234-F3CB-EBDB-23CD-C011FDC54521}"/>
                  </a:ext>
                </a:extLst>
              </p:cNvPr>
              <p:cNvSpPr/>
              <p:nvPr/>
            </p:nvSpPr>
            <p:spPr>
              <a:xfrm>
                <a:off x="5029012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+61=36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8B79234-F3CB-EBDB-23CD-C011FDC545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012" y="2755900"/>
                <a:ext cx="2286000" cy="4572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10CCD1A3-0869-5A82-897B-0748B20BEB77}"/>
                  </a:ext>
                </a:extLst>
              </p:cNvPr>
              <p:cNvSpPr/>
              <p:nvPr/>
            </p:nvSpPr>
            <p:spPr>
              <a:xfrm>
                <a:off x="550980" y="3213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10CCD1A3-0869-5A82-897B-0748B20BEB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3213100"/>
                <a:ext cx="2098441" cy="4572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94CA5F45-DC12-6745-A139-BD2EED26CF56}"/>
                  </a:ext>
                </a:extLst>
              </p:cNvPr>
              <p:cNvSpPr/>
              <p:nvPr/>
            </p:nvSpPr>
            <p:spPr>
              <a:xfrm>
                <a:off x="2836980" y="3213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94CA5F45-DC12-6745-A139-BD2EED26CF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3213100"/>
                <a:ext cx="2098441" cy="4572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277EE782-8D39-20E2-30B4-D62A8CD15AC6}"/>
                  </a:ext>
                </a:extLst>
              </p:cNvPr>
              <p:cNvSpPr/>
              <p:nvPr/>
            </p:nvSpPr>
            <p:spPr>
              <a:xfrm>
                <a:off x="5122980" y="3213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277EE782-8D39-20E2-30B4-D62A8CD15A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3213100"/>
                <a:ext cx="2098441" cy="457200"/>
              </a:xfrm>
              <a:prstGeom prst="rect">
                <a:avLst/>
              </a:prstGeom>
              <a:blipFill>
                <a:blip r:embed="rId14"/>
                <a:stretch>
                  <a:fillRect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4D9FBECD-E92F-C483-D5CA-197302DD65C4}"/>
                  </a:ext>
                </a:extLst>
              </p:cNvPr>
              <p:cNvSpPr/>
              <p:nvPr/>
            </p:nvSpPr>
            <p:spPr>
              <a:xfrm>
                <a:off x="457200" y="36703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+100 =−16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4D9FBECD-E92F-C483-D5CA-197302DD65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70300"/>
                <a:ext cx="2285812" cy="4572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8FF94B27-7D08-B9E0-E445-0848CCEAA0F1}"/>
                  </a:ext>
                </a:extLst>
              </p:cNvPr>
              <p:cNvSpPr/>
              <p:nvPr/>
            </p:nvSpPr>
            <p:spPr>
              <a:xfrm>
                <a:off x="2743012" y="36703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=−75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8FF94B27-7D08-B9E0-E445-0848CCEAA0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012" y="3670300"/>
                <a:ext cx="2285812" cy="4572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9A0A9C63-BF11-A677-8CA9-1E0814CC1C9B}"/>
                  </a:ext>
                </a:extLst>
              </p:cNvPr>
              <p:cNvSpPr/>
              <p:nvPr/>
            </p:nvSpPr>
            <p:spPr>
              <a:xfrm>
                <a:off x="5028824" y="3670300"/>
                <a:ext cx="2286376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=−29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9A0A9C63-BF11-A677-8CA9-1E0814CC1C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824" y="3670300"/>
                <a:ext cx="2286376" cy="4572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78539B97-A57C-0E5A-A963-14EC8575472C}"/>
                  </a:ext>
                </a:extLst>
              </p:cNvPr>
              <p:cNvSpPr/>
              <p:nvPr/>
            </p:nvSpPr>
            <p:spPr>
              <a:xfrm>
                <a:off x="550980" y="4127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78539B97-A57C-0E5A-A963-14EC857547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4127500"/>
                <a:ext cx="2098441" cy="4572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33735ADC-53F3-8232-C754-63291AC04625}"/>
                  </a:ext>
                </a:extLst>
              </p:cNvPr>
              <p:cNvSpPr/>
              <p:nvPr/>
            </p:nvSpPr>
            <p:spPr>
              <a:xfrm>
                <a:off x="2836980" y="4127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33735ADC-53F3-8232-C754-63291AC046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4127500"/>
                <a:ext cx="2098441" cy="4572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D8024735-4C47-E7E2-39F2-F8A9FA4C15A6}"/>
                  </a:ext>
                </a:extLst>
              </p:cNvPr>
              <p:cNvSpPr/>
              <p:nvPr/>
            </p:nvSpPr>
            <p:spPr>
              <a:xfrm>
                <a:off x="5122980" y="4127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D8024735-4C47-E7E2-39F2-F8A9FA4C15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4127500"/>
                <a:ext cx="2098441" cy="45720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09175BBC-F4CD-1DFC-B3DC-49B796123710}"/>
                  </a:ext>
                </a:extLst>
              </p:cNvPr>
              <p:cNvSpPr/>
              <p:nvPr/>
            </p:nvSpPr>
            <p:spPr>
              <a:xfrm>
                <a:off x="457200" y="45847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09175BBC-F4CD-1DFC-B3DC-49B7961237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84700"/>
                <a:ext cx="2285812" cy="45720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9D3237C-157D-2BCC-D971-CCB00514A38B}"/>
                  </a:ext>
                </a:extLst>
              </p:cNvPr>
              <p:cNvSpPr/>
              <p:nvPr/>
            </p:nvSpPr>
            <p:spPr>
              <a:xfrm>
                <a:off x="2743012" y="45847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+73=36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9D3237C-157D-2BCC-D971-CCB00514A3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012" y="4584700"/>
                <a:ext cx="2285812" cy="45720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EE83E0AA-7498-B81B-E90E-A0AA9EE42630}"/>
                  </a:ext>
                </a:extLst>
              </p:cNvPr>
              <p:cNvSpPr/>
              <p:nvPr/>
            </p:nvSpPr>
            <p:spPr>
              <a:xfrm>
                <a:off x="5294712" y="45847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+18=4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EE83E0AA-7498-B81B-E90E-A0AA9EE426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4584700"/>
                <a:ext cx="1754977" cy="45720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00EF7F87-90BC-F0EE-5B61-B16ED242391D}"/>
                  </a:ext>
                </a:extLst>
              </p:cNvPr>
              <p:cNvSpPr/>
              <p:nvPr/>
            </p:nvSpPr>
            <p:spPr>
              <a:xfrm>
                <a:off x="550980" y="50419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00EF7F87-90BC-F0EE-5B61-B16ED24239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5041900"/>
                <a:ext cx="2098441" cy="45720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D9A05327-18D5-2DA2-2135-1ED8D576E17C}"/>
                  </a:ext>
                </a:extLst>
              </p:cNvPr>
              <p:cNvSpPr/>
              <p:nvPr/>
            </p:nvSpPr>
            <p:spPr>
              <a:xfrm>
                <a:off x="2836980" y="50419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D9A05327-18D5-2DA2-2135-1ED8D576E1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5041900"/>
                <a:ext cx="2098441" cy="457200"/>
              </a:xfrm>
              <a:prstGeom prst="rect">
                <a:avLst/>
              </a:prstGeom>
              <a:blipFill>
                <a:blip r:embed="rId25"/>
                <a:stretch>
                  <a:fillRect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1588D516-0C03-C4E4-6298-0334122B6B3C}"/>
                  </a:ext>
                </a:extLst>
              </p:cNvPr>
              <p:cNvSpPr/>
              <p:nvPr/>
            </p:nvSpPr>
            <p:spPr>
              <a:xfrm>
                <a:off x="5122980" y="50419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1588D516-0C03-C4E4-6298-0334122B6B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5041900"/>
                <a:ext cx="2098441" cy="45720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E8EE3D42-30AF-A370-EE0D-5C9FBE3C55B5}"/>
                  </a:ext>
                </a:extLst>
              </p:cNvPr>
              <p:cNvSpPr/>
              <p:nvPr/>
            </p:nvSpPr>
            <p:spPr>
              <a:xfrm>
                <a:off x="722712" y="54991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+97=20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E8EE3D42-30AF-A370-EE0D-5C9FBE3C55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2" y="5499100"/>
                <a:ext cx="1754977" cy="45720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23D7C8FA-24E4-77CA-245A-6F14C9591366}"/>
                  </a:ext>
                </a:extLst>
              </p:cNvPr>
              <p:cNvSpPr/>
              <p:nvPr/>
            </p:nvSpPr>
            <p:spPr>
              <a:xfrm>
                <a:off x="3008712" y="54991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−36=12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23D7C8FA-24E4-77CA-245A-6F14C95913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5499100"/>
                <a:ext cx="1754977" cy="45720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E0D31406-A5E6-1C07-630A-63017092DF71}"/>
                  </a:ext>
                </a:extLst>
              </p:cNvPr>
              <p:cNvSpPr/>
              <p:nvPr/>
            </p:nvSpPr>
            <p:spPr>
              <a:xfrm>
                <a:off x="5028824" y="54991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+20=−10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E0D31406-A5E6-1C07-630A-63017092DF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824" y="5499100"/>
                <a:ext cx="2285812" cy="45720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B2CBA9A8-728D-8818-90DA-208E0A549D2A}"/>
                  </a:ext>
                </a:extLst>
              </p:cNvPr>
              <p:cNvSpPr/>
              <p:nvPr/>
            </p:nvSpPr>
            <p:spPr>
              <a:xfrm>
                <a:off x="550980" y="59563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B2CBA9A8-728D-8818-90DA-208E0A549D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5956300"/>
                <a:ext cx="2098441" cy="457200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9A1C6E69-8499-0007-DE01-AAD6C25D83C6}"/>
                  </a:ext>
                </a:extLst>
              </p:cNvPr>
              <p:cNvSpPr/>
              <p:nvPr/>
            </p:nvSpPr>
            <p:spPr>
              <a:xfrm>
                <a:off x="2836980" y="59563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9A1C6E69-8499-0007-DE01-AAD6C25D83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5956300"/>
                <a:ext cx="2098441" cy="457200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E37F0539-5D5D-1244-24B6-1EBC32BB2E1C}"/>
                  </a:ext>
                </a:extLst>
              </p:cNvPr>
              <p:cNvSpPr/>
              <p:nvPr/>
            </p:nvSpPr>
            <p:spPr>
              <a:xfrm>
                <a:off x="5122980" y="59563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E37F0539-5D5D-1244-24B6-1EBC32BB2E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5956300"/>
                <a:ext cx="2098441" cy="457200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AA2FDE46-AF76-DD52-8D3B-2331F9833A4E}"/>
                  </a:ext>
                </a:extLst>
              </p:cNvPr>
              <p:cNvSpPr/>
              <p:nvPr/>
            </p:nvSpPr>
            <p:spPr>
              <a:xfrm>
                <a:off x="457200" y="64135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+15=0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AA2FDE46-AF76-DD52-8D3B-2331F9833A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413500"/>
                <a:ext cx="2285812" cy="457200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032A1670-14DA-0304-E385-3FEF04C75C42}"/>
                  </a:ext>
                </a:extLst>
              </p:cNvPr>
              <p:cNvSpPr/>
              <p:nvPr/>
            </p:nvSpPr>
            <p:spPr>
              <a:xfrm>
                <a:off x="2743012" y="64135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032A1670-14DA-0304-E385-3FEF04C75C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012" y="6413500"/>
                <a:ext cx="2285812" cy="457200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B5C65AA8-C853-5189-7417-B9C5AF784367}"/>
                  </a:ext>
                </a:extLst>
              </p:cNvPr>
              <p:cNvSpPr/>
              <p:nvPr/>
            </p:nvSpPr>
            <p:spPr>
              <a:xfrm>
                <a:off x="5028824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+39=30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B5C65AA8-C853-5189-7417-B9C5AF7843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824" y="6413500"/>
                <a:ext cx="2286000" cy="457200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3680F918-F102-96DF-AC7B-7704A3C17F69}"/>
                  </a:ext>
                </a:extLst>
              </p:cNvPr>
              <p:cNvSpPr/>
              <p:nvPr/>
            </p:nvSpPr>
            <p:spPr>
              <a:xfrm>
                <a:off x="550980" y="6870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3680F918-F102-96DF-AC7B-7704A3C17F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6870700"/>
                <a:ext cx="2098441" cy="457200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716C01A6-39F6-2BE5-5FA0-0FB57D7F5760}"/>
                  </a:ext>
                </a:extLst>
              </p:cNvPr>
              <p:cNvSpPr/>
              <p:nvPr/>
            </p:nvSpPr>
            <p:spPr>
              <a:xfrm>
                <a:off x="2836980" y="6870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716C01A6-39F6-2BE5-5FA0-0FB57D7F57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6870700"/>
                <a:ext cx="2098441" cy="457200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8630387E-5108-A9CB-03B9-872CBF3856C1}"/>
                  </a:ext>
                </a:extLst>
              </p:cNvPr>
              <p:cNvSpPr/>
              <p:nvPr/>
            </p:nvSpPr>
            <p:spPr>
              <a:xfrm>
                <a:off x="5122980" y="6870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8630387E-5108-A9CB-03B9-872CBF385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6870700"/>
                <a:ext cx="2098441" cy="457200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F999C184-98C9-22EE-3D81-ED54D5E1A269}"/>
                  </a:ext>
                </a:extLst>
              </p:cNvPr>
              <p:cNvSpPr/>
              <p:nvPr/>
            </p:nvSpPr>
            <p:spPr>
              <a:xfrm>
                <a:off x="457200" y="7327900"/>
                <a:ext cx="2285812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=−77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F999C184-98C9-22EE-3D81-ED54D5E1A2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327900"/>
                <a:ext cx="2285812" cy="457200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492D27B6-28B2-2F16-7933-09CAE40ABE1E}"/>
                  </a:ext>
                </a:extLst>
              </p:cNvPr>
              <p:cNvSpPr/>
              <p:nvPr/>
            </p:nvSpPr>
            <p:spPr>
              <a:xfrm>
                <a:off x="2743012" y="7327900"/>
                <a:ext cx="228581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492D27B6-28B2-2F16-7933-09CAE40ABE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012" y="7327900"/>
                <a:ext cx="2285811" cy="457200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68A62E18-E552-8886-835A-2F5159985601}"/>
                  </a:ext>
                </a:extLst>
              </p:cNvPr>
              <p:cNvSpPr/>
              <p:nvPr/>
            </p:nvSpPr>
            <p:spPr>
              <a:xfrm>
                <a:off x="5028824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+13=−20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68A62E18-E552-8886-835A-2F51599856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824" y="7327900"/>
                <a:ext cx="2286000" cy="457200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03D575BE-A777-66D9-4F66-BA53DB902F78}"/>
                  </a:ext>
                </a:extLst>
              </p:cNvPr>
              <p:cNvSpPr/>
              <p:nvPr/>
            </p:nvSpPr>
            <p:spPr>
              <a:xfrm>
                <a:off x="550980" y="7785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03D575BE-A777-66D9-4F66-BA53DB902F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7785100"/>
                <a:ext cx="2098441" cy="457200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49340822-411A-30E3-A56E-BD5149117201}"/>
                  </a:ext>
                </a:extLst>
              </p:cNvPr>
              <p:cNvSpPr/>
              <p:nvPr/>
            </p:nvSpPr>
            <p:spPr>
              <a:xfrm>
                <a:off x="2836980" y="7785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49340822-411A-30E3-A56E-BD51491172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7785100"/>
                <a:ext cx="2098441" cy="457200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C9F011FD-8282-587D-6597-476E10BE2AD8}"/>
                  </a:ext>
                </a:extLst>
              </p:cNvPr>
              <p:cNvSpPr/>
              <p:nvPr/>
            </p:nvSpPr>
            <p:spPr>
              <a:xfrm>
                <a:off x="5122980" y="7785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C9F011FD-8282-587D-6597-476E10BE2A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7785100"/>
                <a:ext cx="2098441" cy="457200"/>
              </a:xfrm>
              <a:prstGeom prst="rect">
                <a:avLst/>
              </a:prstGeom>
              <a:blipFill>
                <a:blip r:embed="rId44"/>
                <a:stretch>
                  <a:fillRect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73158D60-4363-3CC1-4567-DC8C79057D46}"/>
                  </a:ext>
                </a:extLst>
              </p:cNvPr>
              <p:cNvSpPr/>
              <p:nvPr/>
            </p:nvSpPr>
            <p:spPr>
              <a:xfrm>
                <a:off x="457199" y="8242300"/>
                <a:ext cx="228581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+39=0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73158D60-4363-3CC1-4567-DC8C79057D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8242300"/>
                <a:ext cx="2285811" cy="457200"/>
              </a:xfrm>
              <a:prstGeom prst="rect">
                <a:avLst/>
              </a:prstGeom>
              <a:blipFill>
                <a:blip r:embed="rId4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EA7ACD02-B9F9-D9AC-2FC2-57C4CF4B31C2}"/>
                  </a:ext>
                </a:extLst>
              </p:cNvPr>
              <p:cNvSpPr/>
              <p:nvPr/>
            </p:nvSpPr>
            <p:spPr>
              <a:xfrm>
                <a:off x="2900220" y="8242300"/>
                <a:ext cx="197196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+82=−24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EA7ACD02-B9F9-D9AC-2FC2-57C4CF4B31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220" y="8242300"/>
                <a:ext cx="1971960" cy="457200"/>
              </a:xfrm>
              <a:prstGeom prst="rect">
                <a:avLst/>
              </a:prstGeom>
              <a:blipFill>
                <a:blip r:embed="rId4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82DFDD8C-2AB1-F39F-C9B8-AF0626150869}"/>
                  </a:ext>
                </a:extLst>
              </p:cNvPr>
              <p:cNvSpPr/>
              <p:nvPr/>
            </p:nvSpPr>
            <p:spPr>
              <a:xfrm>
                <a:off x="5186220" y="8242300"/>
                <a:ext cx="197196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82DFDD8C-2AB1-F39F-C9B8-AF06261508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6220" y="8242300"/>
                <a:ext cx="1971960" cy="457200"/>
              </a:xfrm>
              <a:prstGeom prst="rect">
                <a:avLst/>
              </a:prstGeom>
              <a:blipFill>
                <a:blip r:embed="rId4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011DBD03-264C-D50F-A82E-0D365101F2ED}"/>
                  </a:ext>
                </a:extLst>
              </p:cNvPr>
              <p:cNvSpPr/>
              <p:nvPr/>
            </p:nvSpPr>
            <p:spPr>
              <a:xfrm>
                <a:off x="550980" y="8699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011DBD03-264C-D50F-A82E-0D365101F2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8699500"/>
                <a:ext cx="2098441" cy="457200"/>
              </a:xfrm>
              <a:prstGeom prst="rect">
                <a:avLst/>
              </a:prstGeom>
              <a:blipFill>
                <a:blip r:embed="rId4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6F551882-E4A5-A266-89B1-E50DD9F2D762}"/>
                  </a:ext>
                </a:extLst>
              </p:cNvPr>
              <p:cNvSpPr/>
              <p:nvPr/>
            </p:nvSpPr>
            <p:spPr>
              <a:xfrm>
                <a:off x="2836980" y="8699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6F551882-E4A5-A266-89B1-E50DD9F2D7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8699500"/>
                <a:ext cx="2098441" cy="457200"/>
              </a:xfrm>
              <a:prstGeom prst="rect">
                <a:avLst/>
              </a:prstGeom>
              <a:blipFill>
                <a:blip r:embed="rId4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571B19A6-A919-0F00-073D-FEE357D25B31}"/>
                  </a:ext>
                </a:extLst>
              </p:cNvPr>
              <p:cNvSpPr/>
              <p:nvPr/>
            </p:nvSpPr>
            <p:spPr>
              <a:xfrm>
                <a:off x="5122980" y="8699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571B19A6-A919-0F00-073D-FEE357D25B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8699500"/>
                <a:ext cx="2098441" cy="457200"/>
              </a:xfrm>
              <a:prstGeom prst="rect">
                <a:avLst/>
              </a:prstGeom>
              <a:blipFill>
                <a:blip r:embed="rId5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137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0816" b="-6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4226440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860873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83740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82764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611860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983200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321586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277928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894580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514705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B6CDB2-CD11-7C1D-147E-E4CE413365E6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7D683B6E-4DBC-D9DA-7757-9DD03EE7130D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E280F94-7596-C444-9023-FC3CDBD60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623A88A1-32DE-6CA5-ADE9-4B10BB65B166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76C718-0AEE-8EB1-F392-E246BADAFF25}"/>
                  </a:ext>
                </a:extLst>
              </p:cNvPr>
              <p:cNvSpPr/>
              <p:nvPr/>
            </p:nvSpPr>
            <p:spPr>
              <a:xfrm>
                <a:off x="457200" y="2000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+80=−18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76C718-0AEE-8EB1-F392-E246BADAFF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00930"/>
                <a:ext cx="2286000" cy="5955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605CDF-4978-DC4A-21B9-B260CAC00C8A}"/>
                  </a:ext>
                </a:extLst>
              </p:cNvPr>
              <p:cNvSpPr/>
              <p:nvPr/>
            </p:nvSpPr>
            <p:spPr>
              <a:xfrm>
                <a:off x="2743200" y="2000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+4=8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605CDF-4978-DC4A-21B9-B260CAC00C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000930"/>
                <a:ext cx="2286000" cy="595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8E1BF9-3643-0816-6B5F-59594F9E8D7B}"/>
                  </a:ext>
                </a:extLst>
              </p:cNvPr>
              <p:cNvSpPr/>
              <p:nvPr/>
            </p:nvSpPr>
            <p:spPr>
              <a:xfrm>
                <a:off x="457200" y="3848793"/>
                <a:ext cx="2286000" cy="5574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+100 =−16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8E1BF9-3643-0816-6B5F-59594F9E8D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48793"/>
                <a:ext cx="2286000" cy="557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F1181E6-384E-2F0E-C614-24622345D27D}"/>
                  </a:ext>
                </a:extLst>
              </p:cNvPr>
              <p:cNvSpPr/>
              <p:nvPr/>
            </p:nvSpPr>
            <p:spPr>
              <a:xfrm>
                <a:off x="5029200" y="2000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F1181E6-384E-2F0E-C614-24622345D2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000930"/>
                <a:ext cx="2286000" cy="5955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6A27BC9-4FA0-B59E-A499-81D5056EA501}"/>
                  </a:ext>
                </a:extLst>
              </p:cNvPr>
              <p:cNvSpPr/>
              <p:nvPr/>
            </p:nvSpPr>
            <p:spPr>
              <a:xfrm>
                <a:off x="5029200" y="38297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=−29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6A27BC9-4FA0-B59E-A499-81D5056EA5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829730"/>
                <a:ext cx="2286000" cy="59554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9358717-5366-EADB-5019-454636B21AC3}"/>
                  </a:ext>
                </a:extLst>
              </p:cNvPr>
              <p:cNvSpPr/>
              <p:nvPr/>
            </p:nvSpPr>
            <p:spPr>
              <a:xfrm>
                <a:off x="2743200" y="2915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+45=−28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9358717-5366-EADB-5019-454636B21A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915330"/>
                <a:ext cx="2286000" cy="59554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9C08B52-A5FF-BA95-47AD-F23D28347ACE}"/>
                  </a:ext>
                </a:extLst>
              </p:cNvPr>
              <p:cNvSpPr/>
              <p:nvPr/>
            </p:nvSpPr>
            <p:spPr>
              <a:xfrm>
                <a:off x="5029200" y="2915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+61=36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9C08B52-A5FF-BA95-47AD-F23D28347A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915330"/>
                <a:ext cx="2286000" cy="59554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417FE45-8059-C6E2-0A34-B7A9794B92AB}"/>
                  </a:ext>
                </a:extLst>
              </p:cNvPr>
              <p:cNvSpPr/>
              <p:nvPr/>
            </p:nvSpPr>
            <p:spPr>
              <a:xfrm>
                <a:off x="457200" y="2964112"/>
                <a:ext cx="2286000" cy="49797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+31=0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417FE45-8059-C6E2-0A34-B7A9794B92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964112"/>
                <a:ext cx="2286000" cy="4979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DF4AFB9-FF6E-3EFC-DB15-C660267F994E}"/>
                  </a:ext>
                </a:extLst>
              </p:cNvPr>
              <p:cNvSpPr/>
              <p:nvPr/>
            </p:nvSpPr>
            <p:spPr>
              <a:xfrm>
                <a:off x="2743200" y="38297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=−75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DF4AFB9-FF6E-3EFC-DB15-C660267F99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829730"/>
                <a:ext cx="2286000" cy="59554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07A1510-32C3-20FF-C3F6-871DA9C37CFC}"/>
                  </a:ext>
                </a:extLst>
              </p:cNvPr>
              <p:cNvSpPr/>
              <p:nvPr/>
            </p:nvSpPr>
            <p:spPr>
              <a:xfrm>
                <a:off x="457200" y="6604012"/>
                <a:ext cx="2286000" cy="533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+15=0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07A1510-32C3-20FF-C3F6-871DA9C37C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604012"/>
                <a:ext cx="2286000" cy="5333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66F26D5-CB7D-3CB8-4209-94C5FB34E055}"/>
                  </a:ext>
                </a:extLst>
              </p:cNvPr>
              <p:cNvSpPr/>
              <p:nvPr/>
            </p:nvSpPr>
            <p:spPr>
              <a:xfrm>
                <a:off x="457200" y="47441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66F26D5-CB7D-3CB8-4209-94C5FB34E0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744130"/>
                <a:ext cx="2286000" cy="59554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863EAD0-50D2-B7CE-B0BE-138B12375401}"/>
                  </a:ext>
                </a:extLst>
              </p:cNvPr>
              <p:cNvSpPr/>
              <p:nvPr/>
            </p:nvSpPr>
            <p:spPr>
              <a:xfrm>
                <a:off x="457200" y="56585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+97=20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863EAD0-50D2-B7CE-B0BE-138B123754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658530"/>
                <a:ext cx="2286000" cy="59554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36554D2-62D1-2F14-3983-72BF5A90E926}"/>
                  </a:ext>
                </a:extLst>
              </p:cNvPr>
              <p:cNvSpPr/>
              <p:nvPr/>
            </p:nvSpPr>
            <p:spPr>
              <a:xfrm>
                <a:off x="2743200" y="47441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+73=36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36554D2-62D1-2F14-3983-72BF5A90E9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744130"/>
                <a:ext cx="2286000" cy="59554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A0B03C9-ACE6-E179-C07B-A221DB635917}"/>
                  </a:ext>
                </a:extLst>
              </p:cNvPr>
              <p:cNvSpPr/>
              <p:nvPr/>
            </p:nvSpPr>
            <p:spPr>
              <a:xfrm>
                <a:off x="5029200" y="47441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+18=4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A0B03C9-ACE6-E179-C07B-A221DB6359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744130"/>
                <a:ext cx="2286000" cy="59554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89FCF4D-1C84-BC8A-D4C2-45ABC89F7D9B}"/>
                  </a:ext>
                </a:extLst>
              </p:cNvPr>
              <p:cNvSpPr/>
              <p:nvPr/>
            </p:nvSpPr>
            <p:spPr>
              <a:xfrm>
                <a:off x="2743200" y="56585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−36=12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89FCF4D-1C84-BC8A-D4C2-45ABC89F7D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658530"/>
                <a:ext cx="2286000" cy="59554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7EA138B-A5E3-2E03-29FB-1F0311008AE0}"/>
                  </a:ext>
                </a:extLst>
              </p:cNvPr>
              <p:cNvSpPr/>
              <p:nvPr/>
            </p:nvSpPr>
            <p:spPr>
              <a:xfrm>
                <a:off x="2743200" y="6572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7EA138B-A5E3-2E03-29FB-1F0311008A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572930"/>
                <a:ext cx="2286000" cy="59554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16BFAF0-4FAB-BEBD-0C97-BFA88A63E269}"/>
                  </a:ext>
                </a:extLst>
              </p:cNvPr>
              <p:cNvSpPr/>
              <p:nvPr/>
            </p:nvSpPr>
            <p:spPr>
              <a:xfrm>
                <a:off x="5029200" y="56585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+20=−10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16BFAF0-4FAB-BEBD-0C97-BFA88A63E2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658530"/>
                <a:ext cx="2286000" cy="59554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9281B60-7EAF-F21A-25F8-060366136DCA}"/>
                  </a:ext>
                </a:extLst>
              </p:cNvPr>
              <p:cNvSpPr/>
              <p:nvPr/>
            </p:nvSpPr>
            <p:spPr>
              <a:xfrm>
                <a:off x="2743200" y="7516328"/>
                <a:ext cx="2286000" cy="53754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9281B60-7EAF-F21A-25F8-060366136D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7516328"/>
                <a:ext cx="2286000" cy="537543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D11FE58-B220-7F3A-7F71-9AACED6AD694}"/>
                  </a:ext>
                </a:extLst>
              </p:cNvPr>
              <p:cNvSpPr/>
              <p:nvPr/>
            </p:nvSpPr>
            <p:spPr>
              <a:xfrm>
                <a:off x="5029200" y="7487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+13=−20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D11FE58-B220-7F3A-7F71-9AACED6AD6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487330"/>
                <a:ext cx="2286000" cy="59554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7A6A911-58C4-A383-323D-139F02F75F89}"/>
                  </a:ext>
                </a:extLst>
              </p:cNvPr>
              <p:cNvSpPr/>
              <p:nvPr/>
            </p:nvSpPr>
            <p:spPr>
              <a:xfrm>
                <a:off x="5029200" y="6572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+39=30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7A6A911-58C4-A383-323D-139F02F75F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572930"/>
                <a:ext cx="2286000" cy="59554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79F1792-3A39-DE81-EAD6-0043088EB8EC}"/>
                  </a:ext>
                </a:extLst>
              </p:cNvPr>
              <p:cNvSpPr/>
              <p:nvPr/>
            </p:nvSpPr>
            <p:spPr>
              <a:xfrm>
                <a:off x="457200" y="7487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=−77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79F1792-3A39-DE81-EAD6-0043088EB8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487330"/>
                <a:ext cx="2286000" cy="59554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4D0B41E-88EE-5CA9-3999-0EA9421C8764}"/>
                  </a:ext>
                </a:extLst>
              </p:cNvPr>
              <p:cNvSpPr/>
              <p:nvPr/>
            </p:nvSpPr>
            <p:spPr>
              <a:xfrm>
                <a:off x="457200" y="8434494"/>
                <a:ext cx="2286000" cy="5300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+39=0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4D0B41E-88EE-5CA9-3999-0EA9421C87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434494"/>
                <a:ext cx="2286000" cy="53001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AD70C89D-BCC8-94F2-BF0A-AD088ED2C82E}"/>
                  </a:ext>
                </a:extLst>
              </p:cNvPr>
              <p:cNvSpPr/>
              <p:nvPr/>
            </p:nvSpPr>
            <p:spPr>
              <a:xfrm>
                <a:off x="2743200" y="8434494"/>
                <a:ext cx="2286000" cy="5300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+82=−24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AD70C89D-BCC8-94F2-BF0A-AD088ED2C8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434494"/>
                <a:ext cx="2286000" cy="53001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BF4999F-13EA-3F33-7BFB-A0E0CD9C547C}"/>
                  </a:ext>
                </a:extLst>
              </p:cNvPr>
              <p:cNvSpPr/>
              <p:nvPr/>
            </p:nvSpPr>
            <p:spPr>
              <a:xfrm>
                <a:off x="5029200" y="8434494"/>
                <a:ext cx="2286000" cy="5300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BF4999F-13EA-3F33-7BFB-A0E0CD9C54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434494"/>
                <a:ext cx="2286000" cy="53001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0BD323D-3BCB-C17B-BF7A-C4D0ED447B45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9D5A17-3635-44A1-8BE8-3636A3CE6A2C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1C1648-B2ED-8D07-40E7-5EE26636FB28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equation as you call it to help avoid giving the same problem twice! </a:t>
            </a:r>
          </a:p>
        </p:txBody>
      </p:sp>
    </p:spTree>
    <p:extLst>
      <p:ext uri="{BB962C8B-B14F-4D97-AF65-F5344CB8AC3E}">
        <p14:creationId xmlns:p14="http://schemas.microsoft.com/office/powerpoint/2010/main" val="3632829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620858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0816" b="-6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642950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0816" b="-6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4116023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778379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455851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4221054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28666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258956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643418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921599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9930921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7039998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149804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0816" b="-6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681883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4625451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0816" b="-6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4515028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4098695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0816" b="-6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621517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41644779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2683482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743532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8624537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2576259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41146787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18000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102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204925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526421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4694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44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3690085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271063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E4EE86C-0CDE-3FC2-9ACC-9FE6E0702F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6C638FE-5ED4-DE88-BA6E-4CED6BCBE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F97A6-A828-F1A5-95CA-682BE618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3BE0075-1C36-7566-0D61-8FE6732CC0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30A4069-91C4-3218-7F72-3BE037E87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BA5D7CE-3698-B364-C33B-49ED28FF9A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42857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CB809EB-6C2B-5C5B-7D50-9D378CE7DA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DB87ED-E5E9-0FAF-27BE-B035B4442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0192E3-20F1-B92E-FD9D-1550AF44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 t="-36735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E36648-C3B4-852D-BCBA-BF99A2500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82F60C-13AC-B33A-758D-3CC7C50DC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 t="-40816" b="-591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71D663-25F7-9CA8-43AF-B87366A2C8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7FB6E46-41F0-37E5-E7F7-B37088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003308-2E4B-1759-7277-006232872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DF20BCF-B997-7C6E-98A4-79CD4BBBBB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09EEBEC-6998-BF27-B6EA-031963137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b="-2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B841C51-5DA1-BF1E-309D-0218EF272F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36735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CA9BF0-C5D2-93F8-66FE-27993EB24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299D8EC-E29B-2721-0AF8-B0913154B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34694" b="-469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8A882C-F14E-8995-3E8F-BF067797C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E0B4764-272B-2FAA-F0A9-DD28D909D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 t="-42857" b="-5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2F02DE-0833-A64A-5B87-AFA1F114A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50FD59-81B5-1851-A118-4F91C7F2C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b="-30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5D728-225F-6DA2-F411-656E770E2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 b="-81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QUADRATIC FORMULA</a:t>
            </a:r>
          </a:p>
        </p:txBody>
      </p:sp>
    </p:spTree>
    <p:extLst>
      <p:ext uri="{BB962C8B-B14F-4D97-AF65-F5344CB8AC3E}">
        <p14:creationId xmlns:p14="http://schemas.microsoft.com/office/powerpoint/2010/main" val="1253728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4629</Words>
  <Application>Microsoft Office PowerPoint</Application>
  <PresentationFormat>Custom</PresentationFormat>
  <Paragraphs>1400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2025-05-10T01:13:34Z</dcterms:created>
  <dcterms:modified xsi:type="dcterms:W3CDTF">2025-06-10T04:25:30Z</dcterms:modified>
</cp:coreProperties>
</file>