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2.7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62" r:id="rId4"/>
    <p:sldId id="260" r:id="rId5"/>
    <p:sldId id="258" r:id="rId6"/>
    <p:sldId id="267" r:id="rId7"/>
    <p:sldId id="278" r:id="rId8"/>
    <p:sldId id="277" r:id="rId9"/>
    <p:sldId id="265" r:id="rId10"/>
    <p:sldId id="275" r:id="rId11"/>
    <p:sldId id="279" r:id="rId12"/>
    <p:sldId id="272" r:id="rId13"/>
    <p:sldId id="270" r:id="rId14"/>
    <p:sldId id="271" r:id="rId15"/>
    <p:sldId id="268" r:id="rId16"/>
    <p:sldId id="266" r:id="rId17"/>
    <p:sldId id="263" r:id="rId18"/>
    <p:sldId id="264" r:id="rId19"/>
    <p:sldId id="276" r:id="rId20"/>
    <p:sldId id="259" r:id="rId21"/>
    <p:sldId id="261" r:id="rId22"/>
    <p:sldId id="274" r:id="rId23"/>
    <p:sldId id="273" r:id="rId24"/>
    <p:sldId id="269" r:id="rId25"/>
    <p:sldId id="280" r:id="rId26"/>
  </p:sldIdLst>
  <p:sldSz cx="12192000" cy="6858000"/>
  <p:notesSz cx="6858000" cy="91440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259B9C-9CB3-44F7-8003-A424AB5FDE38}" v="993" dt="2025-06-10T04:31:52.377"/>
  </p1510:revLst>
</p1510:revInfo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212" y="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tags" Target="tags/tag1.xml" /><Relationship Id="rId28" Type="http://schemas.openxmlformats.org/officeDocument/2006/relationships/presProps" Target="presProps.xml" /><Relationship Id="rId29" Type="http://schemas.openxmlformats.org/officeDocument/2006/relationships/viewProps" Target="viewProps.xml" /><Relationship Id="rId3" Type="http://schemas.openxmlformats.org/officeDocument/2006/relationships/slide" Target="slides/slide2.xml" /><Relationship Id="rId30" Type="http://schemas.openxmlformats.org/officeDocument/2006/relationships/theme" Target="theme/theme1.xml" /><Relationship Id="rId31" Type="http://schemas.microsoft.com/office/2016/11/relationships/changesInfo" Target="changesInfos/changesInfo1.xml" /><Relationship Id="rId32" Type="http://schemas.microsoft.com/office/2015/10/relationships/revisionInfo" Target="revisionInfo.xml" /><Relationship Id="rId33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C259B9C-9CB3-44F7-8003-A424AB5FDE38}"/>
    <pc:docChg chg="custSel addSld delSld modSld sldOrd">
      <pc:chgData name="Sarah Carter" userId="4b4e2a7e9c42e1b2" providerId="LiveId" clId="{7C259B9C-9CB3-44F7-8003-A424AB5FDE38}" dt="2025-06-10T04:31:52.377" v="1171"/>
      <pc:docMkLst>
        <pc:docMk/>
      </pc:docMkLst>
      <pc:sldChg chg="addSp delSp modSp del mod">
        <pc:chgData name="Sarah Carter" userId="4b4e2a7e9c42e1b2" providerId="LiveId" clId="{7C259B9C-9CB3-44F7-8003-A424AB5FDE38}" dt="2025-06-10T04:29:08.175" v="392" actId="2696"/>
        <pc:sldMkLst>
          <pc:docMk/>
          <pc:sldMk cId="139570672" sldId="256"/>
        </pc:sldMkLst>
        <pc:spChg chg="mod">
          <ac:chgData name="Sarah Carter" userId="4b4e2a7e9c42e1b2" providerId="LiveId" clId="{7C259B9C-9CB3-44F7-8003-A424AB5FDE38}" dt="2025-06-10T04:27:48.102" v="1"/>
          <ac:spMkLst>
            <pc:docMk/>
            <pc:sldMk cId="139570672" sldId="256"/>
            <ac:spMk id="4" creationId="{6EE7AEBD-2864-E1DF-D2DC-751183B7CED8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6" creationId="{385654C5-0951-BC4B-877E-71065CEE6750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10" creationId="{898CB4A3-7C51-FD76-CD51-B10DA1031FD3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13" creationId="{915273A2-335C-CA3E-1263-545AB8C089BC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14" creationId="{0770BA4C-376F-DD79-5550-7875E3F0FE2E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19" creationId="{879AADAF-9409-D4BD-411E-5A3FCB19F149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25" creationId="{01A2A168-96C6-FB9A-D26A-B786A5CF9118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29" creationId="{AF95A07A-F3AD-2B2D-E4DF-D24D147F9025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32" creationId="{B1EE883E-3FD6-8B64-0B00-9C584497E734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39" creationId="{C5A8D85B-E111-1463-9CC7-57C8A6AFE9F3}"/>
          </ac:spMkLst>
        </pc:spChg>
        <pc:spChg chg="add del mod">
          <ac:chgData name="Sarah Carter" userId="4b4e2a7e9c42e1b2" providerId="LiveId" clId="{7C259B9C-9CB3-44F7-8003-A424AB5FDE38}" dt="2025-06-10T04:28:21.614" v="2" actId="21"/>
          <ac:spMkLst>
            <pc:docMk/>
            <pc:sldMk cId="139570672" sldId="256"/>
            <ac:spMk id="48" creationId="{FEEDADE7-8FAA-A4DE-24E8-89281DB7F442}"/>
          </ac:spMkLst>
        </pc:spChg>
      </pc:sldChg>
      <pc:sldChg chg="add">
        <pc:chgData name="Sarah Carter" userId="4b4e2a7e9c42e1b2" providerId="LiveId" clId="{7C259B9C-9CB3-44F7-8003-A424AB5FDE38}" dt="2025-06-10T04:30:07.605" v="1146"/>
        <pc:sldMkLst>
          <pc:docMk/>
          <pc:sldMk cId="3091438234" sldId="256"/>
        </pc:sldMkLst>
      </pc:sldChg>
      <pc:sldChg chg="addSp delSp modSp del mod">
        <pc:chgData name="Sarah Carter" userId="4b4e2a7e9c42e1b2" providerId="LiveId" clId="{7C259B9C-9CB3-44F7-8003-A424AB5FDE38}" dt="2025-06-10T04:29:00.684" v="391" actId="2696"/>
        <pc:sldMkLst>
          <pc:docMk/>
          <pc:sldMk cId="1656175456" sldId="257"/>
        </pc:sldMkLst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3" creationId="{DAE075E8-CE77-A226-B730-8B35AC5019FB}"/>
          </ac:spMkLst>
        </pc:spChg>
        <pc:spChg chg="mod">
          <ac:chgData name="Sarah Carter" userId="4b4e2a7e9c42e1b2" providerId="LiveId" clId="{7C259B9C-9CB3-44F7-8003-A424AB5FDE38}" dt="2025-06-10T04:27:48.102" v="1"/>
          <ac:spMkLst>
            <pc:docMk/>
            <pc:sldMk cId="1656175456" sldId="257"/>
            <ac:spMk id="4" creationId="{8A689C3D-EAF5-FC48-8126-E6573DD783C6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15" creationId="{36B111EE-9096-F3DE-D11E-094CCA2EC548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17" creationId="{4B8A3AFB-162F-0DE6-2328-735A02EAA654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18" creationId="{B68391BB-4473-2A31-E9AE-61DD7A231335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21" creationId="{2FA21C67-256B-AFE5-822E-21C05FDAA907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23" creationId="{7AD3100B-AD5C-B1B4-8A7C-71670C326EDF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25" creationId="{35733421-2C16-276F-39DD-46918DFF8496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27" creationId="{CB5A6A45-4BE9-03D5-E4C7-916CB7F1CE4A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32" creationId="{7D51F765-479C-D376-3F43-6B04EC0215F2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33" creationId="{F965F0A5-FCA1-CCD3-3D39-8FFCC300E533}"/>
          </ac:spMkLst>
        </pc:spChg>
        <pc:spChg chg="del">
          <ac:chgData name="Sarah Carter" userId="4b4e2a7e9c42e1b2" providerId="LiveId" clId="{7C259B9C-9CB3-44F7-8003-A424AB5FDE38}" dt="2025-06-10T04:28:30.850" v="4" actId="478"/>
          <ac:spMkLst>
            <pc:docMk/>
            <pc:sldMk cId="1656175456" sldId="257"/>
            <ac:spMk id="50" creationId="{2243C687-BD3B-9992-D8F5-5FCF44CC0819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58" creationId="{66BD45AC-996D-FCDA-09BC-61CD9319115A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61" creationId="{898CB4A3-7C51-FD76-CD51-B10DA1031FD3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66" creationId="{8B54AAEA-15BB-6FA5-3364-0BEAFAC9843B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72" creationId="{A9CDB990-B032-C864-E87C-E2C388336418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80" creationId="{AF95A07A-F3AD-2B2D-E4DF-D24D147F9025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83" creationId="{B1EE883E-3FD6-8B64-0B00-9C584497E734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84" creationId="{9FBD5D6B-B1E7-B627-5A0B-4392E9FA1708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97" creationId="{D0138CEB-6F65-A740-168E-25141053187B}"/>
          </ac:spMkLst>
        </pc:spChg>
        <pc:spChg chg="add mod">
          <ac:chgData name="Sarah Carter" userId="4b4e2a7e9c42e1b2" providerId="LiveId" clId="{7C259B9C-9CB3-44F7-8003-A424AB5FDE38}" dt="2025-06-10T04:28:25.086" v="3"/>
          <ac:spMkLst>
            <pc:docMk/>
            <pc:sldMk cId="1656175456" sldId="257"/>
            <ac:spMk id="100" creationId="{D09F3558-5230-A1FA-FCB1-41FFB6C1DAE9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05" creationId="{7851B599-EDA6-CBB8-55D6-57F988E6551E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08" creationId="{21E27284-43B0-4BC6-4F03-3BC2F8A34DB6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10" creationId="{06C6C6A9-48DC-5C7D-BF40-D73C4696B7A2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16" creationId="{D804F248-311B-1CE0-17D8-7D108F3BDCCA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22" creationId="{D65AA66E-13FF-1B20-3564-49DAC5927F5B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26" creationId="{470E0E72-0972-36C4-9D5C-B69CA9DABA3B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30" creationId="{29269C16-76FE-8C5D-F5AA-77AF447527D0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33" creationId="{F883B7EA-231D-A89C-FFAA-DA2BD727165E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40" creationId="{622BE5CE-00E9-F09C-BFE2-68B079E1370D}"/>
          </ac:spMkLst>
        </pc:spChg>
        <pc:spChg chg="add mod">
          <ac:chgData name="Sarah Carter" userId="4b4e2a7e9c42e1b2" providerId="LiveId" clId="{7C259B9C-9CB3-44F7-8003-A424AB5FDE38}" dt="2025-06-10T04:28:31.330" v="5"/>
          <ac:spMkLst>
            <pc:docMk/>
            <pc:sldMk cId="1656175456" sldId="257"/>
            <ac:spMk id="150" creationId="{3E6FE4F6-4AD8-2837-B730-F24B32FCD971}"/>
          </ac:spMkLst>
        </pc:spChg>
      </pc:sldChg>
      <pc:sldChg chg="delSp modSp add mod ord modAnim">
        <pc:chgData name="Sarah Carter" userId="4b4e2a7e9c42e1b2" providerId="LiveId" clId="{7C259B9C-9CB3-44F7-8003-A424AB5FDE38}" dt="2025-06-10T04:30:28.762" v="1148"/>
        <pc:sldMkLst>
          <pc:docMk/>
          <pc:sldMk cId="582204352" sldId="258"/>
        </pc:sldMkLst>
        <pc:spChg chg="mod ord">
          <ac:chgData name="Sarah Carter" userId="4b4e2a7e9c42e1b2" providerId="LiveId" clId="{7C259B9C-9CB3-44F7-8003-A424AB5FDE38}" dt="2025-06-10T04:29:21.931" v="422"/>
          <ac:spMkLst>
            <pc:docMk/>
            <pc:sldMk cId="582204352" sldId="258"/>
            <ac:spMk id="2" creationId="{2F4C2E2F-F9D8-7C96-606A-08EB11783BE3}"/>
          </ac:spMkLst>
        </pc:spChg>
        <pc:spChg chg="mod ord">
          <ac:chgData name="Sarah Carter" userId="4b4e2a7e9c42e1b2" providerId="LiveId" clId="{7C259B9C-9CB3-44F7-8003-A424AB5FDE38}" dt="2025-06-10T04:29:57.752" v="797"/>
          <ac:spMkLst>
            <pc:docMk/>
            <pc:sldMk cId="582204352" sldId="258"/>
            <ac:spMk id="3" creationId="{13515FD3-5343-5BF8-CF9B-88B03F892A0C}"/>
          </ac:spMkLst>
        </pc:spChg>
        <pc:spChg chg="del">
          <ac:chgData name="Sarah Carter" userId="4b4e2a7e9c42e1b2" providerId="LiveId" clId="{7C259B9C-9CB3-44F7-8003-A424AB5FDE38}" dt="2025-06-10T04:28:53.134" v="85" actId="478"/>
          <ac:spMkLst>
            <pc:docMk/>
            <pc:sldMk cId="582204352" sldId="258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142" v="91" actId="478"/>
          <ac:spMkLst>
            <pc:docMk/>
            <pc:sldMk cId="582204352" sldId="258"/>
            <ac:spMk id="57" creationId="{617AE186-87D8-7117-9D37-47B2A15A6DDB}"/>
          </ac:spMkLst>
        </pc:spChg>
        <pc:spChg chg="del">
          <ac:chgData name="Sarah Carter" userId="4b4e2a7e9c42e1b2" providerId="LiveId" clId="{7C259B9C-9CB3-44F7-8003-A424AB5FDE38}" dt="2025-06-10T04:28:52.954" v="55" actId="478"/>
          <ac:spMkLst>
            <pc:docMk/>
            <pc:sldMk cId="582204352" sldId="258"/>
            <ac:spMk id="105" creationId="{7851B599-EDA6-CBB8-55D6-57F988E6551E}"/>
          </ac:spMkLst>
        </pc:spChg>
        <pc:spChg chg="del">
          <ac:chgData name="Sarah Carter" userId="4b4e2a7e9c42e1b2" providerId="LiveId" clId="{7C259B9C-9CB3-44F7-8003-A424AB5FDE38}" dt="2025-06-10T04:28:52.954" v="54" actId="478"/>
          <ac:spMkLst>
            <pc:docMk/>
            <pc:sldMk cId="582204352" sldId="258"/>
            <ac:spMk id="106" creationId="{1A1C95F8-DE33-14F9-33F6-87B05958E7D9}"/>
          </ac:spMkLst>
        </pc:spChg>
        <pc:spChg chg="del">
          <ac:chgData name="Sarah Carter" userId="4b4e2a7e9c42e1b2" providerId="LiveId" clId="{7C259B9C-9CB3-44F7-8003-A424AB5FDE38}" dt="2025-06-10T04:28:52.952" v="53" actId="478"/>
          <ac:spMkLst>
            <pc:docMk/>
            <pc:sldMk cId="582204352" sldId="258"/>
            <ac:spMk id="107" creationId="{8C1B4716-C368-C58F-CF27-B7CF2CCA42EC}"/>
          </ac:spMkLst>
        </pc:spChg>
        <pc:spChg chg="del">
          <ac:chgData name="Sarah Carter" userId="4b4e2a7e9c42e1b2" providerId="LiveId" clId="{7C259B9C-9CB3-44F7-8003-A424AB5FDE38}" dt="2025-06-10T04:28:52.952" v="52" actId="478"/>
          <ac:spMkLst>
            <pc:docMk/>
            <pc:sldMk cId="582204352" sldId="258"/>
            <ac:spMk id="108" creationId="{21E27284-43B0-4BC6-4F03-3BC2F8A34DB6}"/>
          </ac:spMkLst>
        </pc:spChg>
        <pc:spChg chg="del">
          <ac:chgData name="Sarah Carter" userId="4b4e2a7e9c42e1b2" providerId="LiveId" clId="{7C259B9C-9CB3-44F7-8003-A424AB5FDE38}" dt="2025-06-10T04:28:52.952" v="51" actId="478"/>
          <ac:spMkLst>
            <pc:docMk/>
            <pc:sldMk cId="582204352" sldId="258"/>
            <ac:spMk id="109" creationId="{4B565DFD-5FA0-F4B4-6DD5-58114D44ED8E}"/>
          </ac:spMkLst>
        </pc:spChg>
        <pc:spChg chg="del">
          <ac:chgData name="Sarah Carter" userId="4b4e2a7e9c42e1b2" providerId="LiveId" clId="{7C259B9C-9CB3-44F7-8003-A424AB5FDE38}" dt="2025-06-10T04:28:52.952" v="50" actId="478"/>
          <ac:spMkLst>
            <pc:docMk/>
            <pc:sldMk cId="582204352" sldId="258"/>
            <ac:spMk id="110" creationId="{06C6C6A9-48DC-5C7D-BF40-D73C4696B7A2}"/>
          </ac:spMkLst>
        </pc:spChg>
        <pc:spChg chg="del">
          <ac:chgData name="Sarah Carter" userId="4b4e2a7e9c42e1b2" providerId="LiveId" clId="{7C259B9C-9CB3-44F7-8003-A424AB5FDE38}" dt="2025-06-10T04:28:52.952" v="49" actId="478"/>
          <ac:spMkLst>
            <pc:docMk/>
            <pc:sldMk cId="582204352" sldId="258"/>
            <ac:spMk id="111" creationId="{EC45EE5E-3782-2564-46B9-F9D3AA30DAC2}"/>
          </ac:spMkLst>
        </pc:spChg>
        <pc:spChg chg="del">
          <ac:chgData name="Sarah Carter" userId="4b4e2a7e9c42e1b2" providerId="LiveId" clId="{7C259B9C-9CB3-44F7-8003-A424AB5FDE38}" dt="2025-06-10T04:28:52.950" v="48" actId="478"/>
          <ac:spMkLst>
            <pc:docMk/>
            <pc:sldMk cId="582204352" sldId="258"/>
            <ac:spMk id="112" creationId="{2DC1FA6F-0B0D-0D09-6D58-A44C2F208553}"/>
          </ac:spMkLst>
        </pc:spChg>
        <pc:spChg chg="del">
          <ac:chgData name="Sarah Carter" userId="4b4e2a7e9c42e1b2" providerId="LiveId" clId="{7C259B9C-9CB3-44F7-8003-A424AB5FDE38}" dt="2025-06-10T04:28:52.950" v="47" actId="478"/>
          <ac:spMkLst>
            <pc:docMk/>
            <pc:sldMk cId="582204352" sldId="258"/>
            <ac:spMk id="113" creationId="{F64CDC55-ED2B-2E4D-C634-95629DCEC467}"/>
          </ac:spMkLst>
        </pc:spChg>
        <pc:spChg chg="del">
          <ac:chgData name="Sarah Carter" userId="4b4e2a7e9c42e1b2" providerId="LiveId" clId="{7C259B9C-9CB3-44F7-8003-A424AB5FDE38}" dt="2025-06-10T04:28:52.950" v="46" actId="478"/>
          <ac:spMkLst>
            <pc:docMk/>
            <pc:sldMk cId="582204352" sldId="258"/>
            <ac:spMk id="114" creationId="{87EED86E-1112-1735-8026-61010E6F4124}"/>
          </ac:spMkLst>
        </pc:spChg>
        <pc:spChg chg="del">
          <ac:chgData name="Sarah Carter" userId="4b4e2a7e9c42e1b2" providerId="LiveId" clId="{7C259B9C-9CB3-44F7-8003-A424AB5FDE38}" dt="2025-06-10T04:28:52.950" v="45" actId="478"/>
          <ac:spMkLst>
            <pc:docMk/>
            <pc:sldMk cId="582204352" sldId="258"/>
            <ac:spMk id="115" creationId="{0CEA7A09-479D-4711-134E-CC97558100D8}"/>
          </ac:spMkLst>
        </pc:spChg>
        <pc:spChg chg="del">
          <ac:chgData name="Sarah Carter" userId="4b4e2a7e9c42e1b2" providerId="LiveId" clId="{7C259B9C-9CB3-44F7-8003-A424AB5FDE38}" dt="2025-06-10T04:28:52.950" v="44" actId="478"/>
          <ac:spMkLst>
            <pc:docMk/>
            <pc:sldMk cId="582204352" sldId="258"/>
            <ac:spMk id="116" creationId="{D804F248-311B-1CE0-17D8-7D108F3BDCCA}"/>
          </ac:spMkLst>
        </pc:spChg>
        <pc:spChg chg="del">
          <ac:chgData name="Sarah Carter" userId="4b4e2a7e9c42e1b2" providerId="LiveId" clId="{7C259B9C-9CB3-44F7-8003-A424AB5FDE38}" dt="2025-06-10T04:28:52.948" v="43" actId="478"/>
          <ac:spMkLst>
            <pc:docMk/>
            <pc:sldMk cId="582204352" sldId="258"/>
            <ac:spMk id="117" creationId="{3A9D8BF8-8B7B-FEC3-AEF6-ACF632B8F630}"/>
          </ac:spMkLst>
        </pc:spChg>
        <pc:spChg chg="del">
          <ac:chgData name="Sarah Carter" userId="4b4e2a7e9c42e1b2" providerId="LiveId" clId="{7C259B9C-9CB3-44F7-8003-A424AB5FDE38}" dt="2025-06-10T04:28:52.948" v="42" actId="478"/>
          <ac:spMkLst>
            <pc:docMk/>
            <pc:sldMk cId="582204352" sldId="258"/>
            <ac:spMk id="118" creationId="{BCC330BE-CC3B-32E7-F209-6194F062301D}"/>
          </ac:spMkLst>
        </pc:spChg>
        <pc:spChg chg="del">
          <ac:chgData name="Sarah Carter" userId="4b4e2a7e9c42e1b2" providerId="LiveId" clId="{7C259B9C-9CB3-44F7-8003-A424AB5FDE38}" dt="2025-06-10T04:28:52.948" v="41" actId="478"/>
          <ac:spMkLst>
            <pc:docMk/>
            <pc:sldMk cId="582204352" sldId="258"/>
            <ac:spMk id="119" creationId="{3FF1EEF3-7674-EDAF-CAAA-9AA0C678D528}"/>
          </ac:spMkLst>
        </pc:spChg>
        <pc:spChg chg="del">
          <ac:chgData name="Sarah Carter" userId="4b4e2a7e9c42e1b2" providerId="LiveId" clId="{7C259B9C-9CB3-44F7-8003-A424AB5FDE38}" dt="2025-06-10T04:28:52.948" v="40" actId="478"/>
          <ac:spMkLst>
            <pc:docMk/>
            <pc:sldMk cId="582204352" sldId="258"/>
            <ac:spMk id="120" creationId="{5211649E-6E0F-6808-256A-2BCD74CCF62D}"/>
          </ac:spMkLst>
        </pc:spChg>
        <pc:spChg chg="del">
          <ac:chgData name="Sarah Carter" userId="4b4e2a7e9c42e1b2" providerId="LiveId" clId="{7C259B9C-9CB3-44F7-8003-A424AB5FDE38}" dt="2025-06-10T04:28:52.948" v="39" actId="478"/>
          <ac:spMkLst>
            <pc:docMk/>
            <pc:sldMk cId="582204352" sldId="258"/>
            <ac:spMk id="121" creationId="{AF2A9BD6-B84B-C8B2-B9AE-E964B92469C8}"/>
          </ac:spMkLst>
        </pc:spChg>
        <pc:spChg chg="del">
          <ac:chgData name="Sarah Carter" userId="4b4e2a7e9c42e1b2" providerId="LiveId" clId="{7C259B9C-9CB3-44F7-8003-A424AB5FDE38}" dt="2025-06-10T04:28:52.946" v="38" actId="478"/>
          <ac:spMkLst>
            <pc:docMk/>
            <pc:sldMk cId="582204352" sldId="258"/>
            <ac:spMk id="122" creationId="{D65AA66E-13FF-1B20-3564-49DAC5927F5B}"/>
          </ac:spMkLst>
        </pc:spChg>
        <pc:spChg chg="del">
          <ac:chgData name="Sarah Carter" userId="4b4e2a7e9c42e1b2" providerId="LiveId" clId="{7C259B9C-9CB3-44F7-8003-A424AB5FDE38}" dt="2025-06-10T04:28:52.946" v="37" actId="478"/>
          <ac:spMkLst>
            <pc:docMk/>
            <pc:sldMk cId="582204352" sldId="258"/>
            <ac:spMk id="123" creationId="{EC8DD29C-1B87-8E59-B399-C398C58352B2}"/>
          </ac:spMkLst>
        </pc:spChg>
        <pc:spChg chg="del">
          <ac:chgData name="Sarah Carter" userId="4b4e2a7e9c42e1b2" providerId="LiveId" clId="{7C259B9C-9CB3-44F7-8003-A424AB5FDE38}" dt="2025-06-10T04:28:52.946" v="36" actId="478"/>
          <ac:spMkLst>
            <pc:docMk/>
            <pc:sldMk cId="582204352" sldId="258"/>
            <ac:spMk id="124" creationId="{A50C0F61-A168-08AA-6758-AF0C86063F28}"/>
          </ac:spMkLst>
        </pc:spChg>
        <pc:spChg chg="del">
          <ac:chgData name="Sarah Carter" userId="4b4e2a7e9c42e1b2" providerId="LiveId" clId="{7C259B9C-9CB3-44F7-8003-A424AB5FDE38}" dt="2025-06-10T04:28:52.946" v="35" actId="478"/>
          <ac:spMkLst>
            <pc:docMk/>
            <pc:sldMk cId="582204352" sldId="258"/>
            <ac:spMk id="125" creationId="{A8BB7AE7-FF46-C3A8-0224-D83796148D94}"/>
          </ac:spMkLst>
        </pc:spChg>
        <pc:spChg chg="del">
          <ac:chgData name="Sarah Carter" userId="4b4e2a7e9c42e1b2" providerId="LiveId" clId="{7C259B9C-9CB3-44F7-8003-A424AB5FDE38}" dt="2025-06-10T04:28:52.946" v="34" actId="478"/>
          <ac:spMkLst>
            <pc:docMk/>
            <pc:sldMk cId="582204352" sldId="258"/>
            <ac:spMk id="126" creationId="{470E0E72-0972-36C4-9D5C-B69CA9DABA3B}"/>
          </ac:spMkLst>
        </pc:spChg>
        <pc:spChg chg="del">
          <ac:chgData name="Sarah Carter" userId="4b4e2a7e9c42e1b2" providerId="LiveId" clId="{7C259B9C-9CB3-44F7-8003-A424AB5FDE38}" dt="2025-06-10T04:28:52.944" v="33" actId="478"/>
          <ac:spMkLst>
            <pc:docMk/>
            <pc:sldMk cId="582204352" sldId="258"/>
            <ac:spMk id="127" creationId="{55E0C58B-55BD-46B9-9CCE-C5AFA8BD83F2}"/>
          </ac:spMkLst>
        </pc:spChg>
        <pc:spChg chg="del">
          <ac:chgData name="Sarah Carter" userId="4b4e2a7e9c42e1b2" providerId="LiveId" clId="{7C259B9C-9CB3-44F7-8003-A424AB5FDE38}" dt="2025-06-10T04:28:52.944" v="32" actId="478"/>
          <ac:spMkLst>
            <pc:docMk/>
            <pc:sldMk cId="582204352" sldId="258"/>
            <ac:spMk id="128" creationId="{B2625A56-D523-7239-0E8D-E018E7063D61}"/>
          </ac:spMkLst>
        </pc:spChg>
        <pc:spChg chg="del">
          <ac:chgData name="Sarah Carter" userId="4b4e2a7e9c42e1b2" providerId="LiveId" clId="{7C259B9C-9CB3-44F7-8003-A424AB5FDE38}" dt="2025-06-10T04:28:52.944" v="31" actId="478"/>
          <ac:spMkLst>
            <pc:docMk/>
            <pc:sldMk cId="582204352" sldId="258"/>
            <ac:spMk id="129" creationId="{FE487A5F-2A4B-4275-21C5-DB4635698FB4}"/>
          </ac:spMkLst>
        </pc:spChg>
        <pc:spChg chg="del">
          <ac:chgData name="Sarah Carter" userId="4b4e2a7e9c42e1b2" providerId="LiveId" clId="{7C259B9C-9CB3-44F7-8003-A424AB5FDE38}" dt="2025-06-10T04:28:52.944" v="30" actId="478"/>
          <ac:spMkLst>
            <pc:docMk/>
            <pc:sldMk cId="582204352" sldId="258"/>
            <ac:spMk id="130" creationId="{29269C16-76FE-8C5D-F5AA-77AF447527D0}"/>
          </ac:spMkLst>
        </pc:spChg>
        <pc:spChg chg="del">
          <ac:chgData name="Sarah Carter" userId="4b4e2a7e9c42e1b2" providerId="LiveId" clId="{7C259B9C-9CB3-44F7-8003-A424AB5FDE38}" dt="2025-06-10T04:28:52.944" v="29" actId="478"/>
          <ac:spMkLst>
            <pc:docMk/>
            <pc:sldMk cId="582204352" sldId="258"/>
            <ac:spMk id="131" creationId="{C25D4243-3F7C-21F3-CD9F-67F72195449B}"/>
          </ac:spMkLst>
        </pc:spChg>
        <pc:spChg chg="del">
          <ac:chgData name="Sarah Carter" userId="4b4e2a7e9c42e1b2" providerId="LiveId" clId="{7C259B9C-9CB3-44F7-8003-A424AB5FDE38}" dt="2025-06-10T04:28:52.942" v="28" actId="478"/>
          <ac:spMkLst>
            <pc:docMk/>
            <pc:sldMk cId="582204352" sldId="258"/>
            <ac:spMk id="132" creationId="{10A63AD0-9F69-4237-5628-8C7F482C7DF0}"/>
          </ac:spMkLst>
        </pc:spChg>
        <pc:spChg chg="del">
          <ac:chgData name="Sarah Carter" userId="4b4e2a7e9c42e1b2" providerId="LiveId" clId="{7C259B9C-9CB3-44F7-8003-A424AB5FDE38}" dt="2025-06-10T04:28:52.942" v="27" actId="478"/>
          <ac:spMkLst>
            <pc:docMk/>
            <pc:sldMk cId="582204352" sldId="258"/>
            <ac:spMk id="133" creationId="{F883B7EA-231D-A89C-FFAA-DA2BD727165E}"/>
          </ac:spMkLst>
        </pc:spChg>
        <pc:spChg chg="del">
          <ac:chgData name="Sarah Carter" userId="4b4e2a7e9c42e1b2" providerId="LiveId" clId="{7C259B9C-9CB3-44F7-8003-A424AB5FDE38}" dt="2025-06-10T04:28:52.942" v="26" actId="478"/>
          <ac:spMkLst>
            <pc:docMk/>
            <pc:sldMk cId="582204352" sldId="258"/>
            <ac:spMk id="134" creationId="{DD4713DA-D270-1DCA-9911-5F17ABB489C2}"/>
          </ac:spMkLst>
        </pc:spChg>
        <pc:spChg chg="del">
          <ac:chgData name="Sarah Carter" userId="4b4e2a7e9c42e1b2" providerId="LiveId" clId="{7C259B9C-9CB3-44F7-8003-A424AB5FDE38}" dt="2025-06-10T04:28:52.942" v="25" actId="478"/>
          <ac:spMkLst>
            <pc:docMk/>
            <pc:sldMk cId="582204352" sldId="258"/>
            <ac:spMk id="135" creationId="{A8FBA2CF-B1E8-847D-779F-38E2547F9F33}"/>
          </ac:spMkLst>
        </pc:spChg>
        <pc:spChg chg="del">
          <ac:chgData name="Sarah Carter" userId="4b4e2a7e9c42e1b2" providerId="LiveId" clId="{7C259B9C-9CB3-44F7-8003-A424AB5FDE38}" dt="2025-06-10T04:28:52.940" v="24" actId="478"/>
          <ac:spMkLst>
            <pc:docMk/>
            <pc:sldMk cId="582204352" sldId="258"/>
            <ac:spMk id="136" creationId="{D2B2F73D-C436-58B2-626E-A274311F3A46}"/>
          </ac:spMkLst>
        </pc:spChg>
        <pc:spChg chg="del">
          <ac:chgData name="Sarah Carter" userId="4b4e2a7e9c42e1b2" providerId="LiveId" clId="{7C259B9C-9CB3-44F7-8003-A424AB5FDE38}" dt="2025-06-10T04:28:52.940" v="23" actId="478"/>
          <ac:spMkLst>
            <pc:docMk/>
            <pc:sldMk cId="582204352" sldId="258"/>
            <ac:spMk id="137" creationId="{7A845D77-184B-3D77-F293-E7ED75C83E4E}"/>
          </ac:spMkLst>
        </pc:spChg>
        <pc:spChg chg="del">
          <ac:chgData name="Sarah Carter" userId="4b4e2a7e9c42e1b2" providerId="LiveId" clId="{7C259B9C-9CB3-44F7-8003-A424AB5FDE38}" dt="2025-06-10T04:28:52.940" v="22" actId="478"/>
          <ac:spMkLst>
            <pc:docMk/>
            <pc:sldMk cId="582204352" sldId="258"/>
            <ac:spMk id="138" creationId="{32B2AE67-298A-C92A-68B0-80E2D467223D}"/>
          </ac:spMkLst>
        </pc:spChg>
        <pc:spChg chg="del">
          <ac:chgData name="Sarah Carter" userId="4b4e2a7e9c42e1b2" providerId="LiveId" clId="{7C259B9C-9CB3-44F7-8003-A424AB5FDE38}" dt="2025-06-10T04:28:52.940" v="21" actId="478"/>
          <ac:spMkLst>
            <pc:docMk/>
            <pc:sldMk cId="582204352" sldId="258"/>
            <ac:spMk id="139" creationId="{2682F5D3-CB0E-EED3-E9C3-C83FB281EB76}"/>
          </ac:spMkLst>
        </pc:spChg>
        <pc:spChg chg="del">
          <ac:chgData name="Sarah Carter" userId="4b4e2a7e9c42e1b2" providerId="LiveId" clId="{7C259B9C-9CB3-44F7-8003-A424AB5FDE38}" dt="2025-06-10T04:28:52.938" v="20" actId="478"/>
          <ac:spMkLst>
            <pc:docMk/>
            <pc:sldMk cId="582204352" sldId="258"/>
            <ac:spMk id="140" creationId="{622BE5CE-00E9-F09C-BFE2-68B079E1370D}"/>
          </ac:spMkLst>
        </pc:spChg>
        <pc:spChg chg="del">
          <ac:chgData name="Sarah Carter" userId="4b4e2a7e9c42e1b2" providerId="LiveId" clId="{7C259B9C-9CB3-44F7-8003-A424AB5FDE38}" dt="2025-06-10T04:28:52.938" v="19" actId="478"/>
          <ac:spMkLst>
            <pc:docMk/>
            <pc:sldMk cId="582204352" sldId="258"/>
            <ac:spMk id="141" creationId="{3DE7F23A-D16F-2B18-BF55-7919B82E2D27}"/>
          </ac:spMkLst>
        </pc:spChg>
        <pc:spChg chg="del">
          <ac:chgData name="Sarah Carter" userId="4b4e2a7e9c42e1b2" providerId="LiveId" clId="{7C259B9C-9CB3-44F7-8003-A424AB5FDE38}" dt="2025-06-10T04:28:52.938" v="18" actId="478"/>
          <ac:spMkLst>
            <pc:docMk/>
            <pc:sldMk cId="582204352" sldId="258"/>
            <ac:spMk id="142" creationId="{AF4B9652-3593-4E13-8EDB-DE9E7156F854}"/>
          </ac:spMkLst>
        </pc:spChg>
        <pc:spChg chg="del">
          <ac:chgData name="Sarah Carter" userId="4b4e2a7e9c42e1b2" providerId="LiveId" clId="{7C259B9C-9CB3-44F7-8003-A424AB5FDE38}" dt="2025-06-10T04:28:52.938" v="17" actId="478"/>
          <ac:spMkLst>
            <pc:docMk/>
            <pc:sldMk cId="582204352" sldId="258"/>
            <ac:spMk id="143" creationId="{80356E14-D681-6918-F299-FAC8931E7DF4}"/>
          </ac:spMkLst>
        </pc:spChg>
        <pc:spChg chg="del">
          <ac:chgData name="Sarah Carter" userId="4b4e2a7e9c42e1b2" providerId="LiveId" clId="{7C259B9C-9CB3-44F7-8003-A424AB5FDE38}" dt="2025-06-10T04:28:52.938" v="16" actId="478"/>
          <ac:spMkLst>
            <pc:docMk/>
            <pc:sldMk cId="582204352" sldId="258"/>
            <ac:spMk id="144" creationId="{698F9418-D4FB-CAC3-5B65-DD9205894023}"/>
          </ac:spMkLst>
        </pc:spChg>
        <pc:spChg chg="del">
          <ac:chgData name="Sarah Carter" userId="4b4e2a7e9c42e1b2" providerId="LiveId" clId="{7C259B9C-9CB3-44F7-8003-A424AB5FDE38}" dt="2025-06-10T04:28:52.936" v="15" actId="478"/>
          <ac:spMkLst>
            <pc:docMk/>
            <pc:sldMk cId="582204352" sldId="258"/>
            <ac:spMk id="145" creationId="{B6396BC9-454C-907F-4F07-14D1B4E777DC}"/>
          </ac:spMkLst>
        </pc:spChg>
        <pc:spChg chg="del">
          <ac:chgData name="Sarah Carter" userId="4b4e2a7e9c42e1b2" providerId="LiveId" clId="{7C259B9C-9CB3-44F7-8003-A424AB5FDE38}" dt="2025-06-10T04:28:52.936" v="14" actId="478"/>
          <ac:spMkLst>
            <pc:docMk/>
            <pc:sldMk cId="582204352" sldId="258"/>
            <ac:spMk id="146" creationId="{936C194F-FA5B-F767-773C-6AC83776C593}"/>
          </ac:spMkLst>
        </pc:spChg>
        <pc:spChg chg="del">
          <ac:chgData name="Sarah Carter" userId="4b4e2a7e9c42e1b2" providerId="LiveId" clId="{7C259B9C-9CB3-44F7-8003-A424AB5FDE38}" dt="2025-06-10T04:28:52.936" v="13" actId="478"/>
          <ac:spMkLst>
            <pc:docMk/>
            <pc:sldMk cId="582204352" sldId="258"/>
            <ac:spMk id="147" creationId="{A42D92F7-6290-F31D-3258-0DC0053C1469}"/>
          </ac:spMkLst>
        </pc:spChg>
        <pc:spChg chg="del">
          <ac:chgData name="Sarah Carter" userId="4b4e2a7e9c42e1b2" providerId="LiveId" clId="{7C259B9C-9CB3-44F7-8003-A424AB5FDE38}" dt="2025-06-10T04:28:52.936" v="12" actId="478"/>
          <ac:spMkLst>
            <pc:docMk/>
            <pc:sldMk cId="582204352" sldId="258"/>
            <ac:spMk id="148" creationId="{D47174FD-025C-3BCD-8BDD-7045F536D628}"/>
          </ac:spMkLst>
        </pc:spChg>
        <pc:spChg chg="del">
          <ac:chgData name="Sarah Carter" userId="4b4e2a7e9c42e1b2" providerId="LiveId" clId="{7C259B9C-9CB3-44F7-8003-A424AB5FDE38}" dt="2025-06-10T04:28:52.932" v="11" actId="478"/>
          <ac:spMkLst>
            <pc:docMk/>
            <pc:sldMk cId="582204352" sldId="258"/>
            <ac:spMk id="149" creationId="{5D5CE201-3C02-E00B-673E-9D9F0C579F27}"/>
          </ac:spMkLst>
        </pc:spChg>
        <pc:spChg chg="del">
          <ac:chgData name="Sarah Carter" userId="4b4e2a7e9c42e1b2" providerId="LiveId" clId="{7C259B9C-9CB3-44F7-8003-A424AB5FDE38}" dt="2025-06-10T04:28:52.932" v="10" actId="478"/>
          <ac:spMkLst>
            <pc:docMk/>
            <pc:sldMk cId="582204352" sldId="258"/>
            <ac:spMk id="150" creationId="{3E6FE4F6-4AD8-2837-B730-F24B32FCD971}"/>
          </ac:spMkLst>
        </pc:spChg>
        <pc:spChg chg="del">
          <ac:chgData name="Sarah Carter" userId="4b4e2a7e9c42e1b2" providerId="LiveId" clId="{7C259B9C-9CB3-44F7-8003-A424AB5FDE38}" dt="2025-06-10T04:28:52.932" v="9" actId="478"/>
          <ac:spMkLst>
            <pc:docMk/>
            <pc:sldMk cId="582204352" sldId="258"/>
            <ac:spMk id="151" creationId="{8FBC7A37-29A2-7D76-865A-DFCF61D47052}"/>
          </ac:spMkLst>
        </pc:spChg>
        <pc:spChg chg="del">
          <ac:chgData name="Sarah Carter" userId="4b4e2a7e9c42e1b2" providerId="LiveId" clId="{7C259B9C-9CB3-44F7-8003-A424AB5FDE38}" dt="2025-06-10T04:28:52.932" v="8" actId="478"/>
          <ac:spMkLst>
            <pc:docMk/>
            <pc:sldMk cId="582204352" sldId="258"/>
            <ac:spMk id="152" creationId="{7E938759-C9F2-73AF-C8D5-66BCE85B319E}"/>
          </ac:spMkLst>
        </pc:spChg>
        <pc:graphicFrameChg chg="del">
          <ac:chgData name="Sarah Carter" userId="4b4e2a7e9c42e1b2" providerId="LiveId" clId="{7C259B9C-9CB3-44F7-8003-A424AB5FDE38}" dt="2025-06-10T04:28:52.932" v="7" actId="478"/>
          <ac:graphicFrameMkLst>
            <pc:docMk/>
            <pc:sldMk cId="582204352" sldId="258"/>
            <ac:graphicFrameMk id="104" creationId="{5CF0B1BE-BF87-B560-A76C-52EC5BB6F94A}"/>
          </ac:graphicFrameMkLst>
        </pc:graphicFrameChg>
      </pc:sldChg>
      <pc:sldChg chg="delSp modSp add mod modAnim">
        <pc:chgData name="Sarah Carter" userId="4b4e2a7e9c42e1b2" providerId="LiveId" clId="{7C259B9C-9CB3-44F7-8003-A424AB5FDE38}" dt="2025-06-10T04:31:52.377" v="1171"/>
        <pc:sldMkLst>
          <pc:docMk/>
          <pc:sldMk cId="2739702101" sldId="259"/>
        </pc:sldMkLst>
        <pc:spChg chg="mod ord">
          <ac:chgData name="Sarah Carter" userId="4b4e2a7e9c42e1b2" providerId="LiveId" clId="{7C259B9C-9CB3-44F7-8003-A424AB5FDE38}" dt="2025-06-10T04:29:22.024" v="767"/>
          <ac:spMkLst>
            <pc:docMk/>
            <pc:sldMk cId="2739702101" sldId="259"/>
            <ac:spMk id="2" creationId="{6E0E88A3-0A7C-B657-8F1D-67EB45D4BC2D}"/>
          </ac:spMkLst>
        </pc:spChg>
        <pc:spChg chg="mod ord">
          <ac:chgData name="Sarah Carter" userId="4b4e2a7e9c42e1b2" providerId="LiveId" clId="{7C259B9C-9CB3-44F7-8003-A424AB5FDE38}" dt="2025-06-10T04:29:57.849" v="1142"/>
          <ac:spMkLst>
            <pc:docMk/>
            <pc:sldMk cId="2739702101" sldId="259"/>
            <ac:spMk id="3" creationId="{1C19B417-A219-B899-9C36-11881A1FC2E9}"/>
          </ac:spMkLst>
        </pc:spChg>
        <pc:spChg chg="del">
          <ac:chgData name="Sarah Carter" userId="4b4e2a7e9c42e1b2" providerId="LiveId" clId="{7C259B9C-9CB3-44F7-8003-A424AB5FDE38}" dt="2025-06-10T04:28:53.610" v="384" actId="478"/>
          <ac:spMkLst>
            <pc:docMk/>
            <pc:sldMk cId="2739702101" sldId="259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626" v="390" actId="478"/>
          <ac:spMkLst>
            <pc:docMk/>
            <pc:sldMk cId="2739702101" sldId="259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49.048" v="1170"/>
        <pc:sldMkLst>
          <pc:docMk/>
          <pc:sldMk cId="3697764015" sldId="260"/>
        </pc:sldMkLst>
        <pc:spChg chg="mod ord">
          <ac:chgData name="Sarah Carter" userId="4b4e2a7e9c42e1b2" providerId="LiveId" clId="{7C259B9C-9CB3-44F7-8003-A424AB5FDE38}" dt="2025-06-10T04:29:22.024" v="752"/>
          <ac:spMkLst>
            <pc:docMk/>
            <pc:sldMk cId="3697764015" sldId="260"/>
            <ac:spMk id="2" creationId="{023C5651-E92E-108F-6B67-C21F0A0552E4}"/>
          </ac:spMkLst>
        </pc:spChg>
        <pc:spChg chg="mod ord">
          <ac:chgData name="Sarah Carter" userId="4b4e2a7e9c42e1b2" providerId="LiveId" clId="{7C259B9C-9CB3-44F7-8003-A424AB5FDE38}" dt="2025-06-10T04:29:57.849" v="1127"/>
          <ac:spMkLst>
            <pc:docMk/>
            <pc:sldMk cId="3697764015" sldId="260"/>
            <ac:spMk id="3" creationId="{30986F85-8DD7-6944-6746-67F4C4D35093}"/>
          </ac:spMkLst>
        </pc:spChg>
        <pc:spChg chg="del">
          <ac:chgData name="Sarah Carter" userId="4b4e2a7e9c42e1b2" providerId="LiveId" clId="{7C259B9C-9CB3-44F7-8003-A424AB5FDE38}" dt="2025-06-10T04:28:53.594" v="371" actId="478"/>
          <ac:spMkLst>
            <pc:docMk/>
            <pc:sldMk cId="3697764015" sldId="260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610" v="377" actId="478"/>
          <ac:spMkLst>
            <pc:docMk/>
            <pc:sldMk cId="3697764015" sldId="260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45.555" v="1169"/>
        <pc:sldMkLst>
          <pc:docMk/>
          <pc:sldMk cId="2675350106" sldId="261"/>
        </pc:sldMkLst>
        <pc:spChg chg="mod ord">
          <ac:chgData name="Sarah Carter" userId="4b4e2a7e9c42e1b2" providerId="LiveId" clId="{7C259B9C-9CB3-44F7-8003-A424AB5FDE38}" dt="2025-06-10T04:29:22.024" v="737"/>
          <ac:spMkLst>
            <pc:docMk/>
            <pc:sldMk cId="2675350106" sldId="261"/>
            <ac:spMk id="2" creationId="{34F8A1A6-B5A8-2389-2A6D-FBD828DCBE7D}"/>
          </ac:spMkLst>
        </pc:spChg>
        <pc:spChg chg="mod ord">
          <ac:chgData name="Sarah Carter" userId="4b4e2a7e9c42e1b2" providerId="LiveId" clId="{7C259B9C-9CB3-44F7-8003-A424AB5FDE38}" dt="2025-06-10T04:29:57.839" v="1112"/>
          <ac:spMkLst>
            <pc:docMk/>
            <pc:sldMk cId="2675350106" sldId="261"/>
            <ac:spMk id="3" creationId="{EC38E225-19B9-0AA9-9E88-7F58D1C2C306}"/>
          </ac:spMkLst>
        </pc:spChg>
        <pc:spChg chg="del">
          <ac:chgData name="Sarah Carter" userId="4b4e2a7e9c42e1b2" providerId="LiveId" clId="{7C259B9C-9CB3-44F7-8003-A424AB5FDE38}" dt="2025-06-10T04:28:53.578" v="358" actId="478"/>
          <ac:spMkLst>
            <pc:docMk/>
            <pc:sldMk cId="2675350106" sldId="261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594" v="364" actId="478"/>
          <ac:spMkLst>
            <pc:docMk/>
            <pc:sldMk cId="2675350106" sldId="261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41.917" v="1168"/>
        <pc:sldMkLst>
          <pc:docMk/>
          <pc:sldMk cId="1473338456" sldId="262"/>
        </pc:sldMkLst>
        <pc:spChg chg="mod ord">
          <ac:chgData name="Sarah Carter" userId="4b4e2a7e9c42e1b2" providerId="LiveId" clId="{7C259B9C-9CB3-44F7-8003-A424AB5FDE38}" dt="2025-06-10T04:29:22.008" v="722"/>
          <ac:spMkLst>
            <pc:docMk/>
            <pc:sldMk cId="1473338456" sldId="262"/>
            <ac:spMk id="2" creationId="{79208A5C-63A3-E3B0-04C9-54780EBEC21C}"/>
          </ac:spMkLst>
        </pc:spChg>
        <pc:spChg chg="mod ord">
          <ac:chgData name="Sarah Carter" userId="4b4e2a7e9c42e1b2" providerId="LiveId" clId="{7C259B9C-9CB3-44F7-8003-A424AB5FDE38}" dt="2025-06-10T04:29:57.839" v="1097"/>
          <ac:spMkLst>
            <pc:docMk/>
            <pc:sldMk cId="1473338456" sldId="262"/>
            <ac:spMk id="3" creationId="{AA595B21-35AA-7D0C-E3B7-660B79DC80AD}"/>
          </ac:spMkLst>
        </pc:spChg>
        <pc:spChg chg="del">
          <ac:chgData name="Sarah Carter" userId="4b4e2a7e9c42e1b2" providerId="LiveId" clId="{7C259B9C-9CB3-44F7-8003-A424AB5FDE38}" dt="2025-06-10T04:28:53.563" v="345" actId="478"/>
          <ac:spMkLst>
            <pc:docMk/>
            <pc:sldMk cId="1473338456" sldId="262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575" v="351" actId="478"/>
          <ac:spMkLst>
            <pc:docMk/>
            <pc:sldMk cId="1473338456" sldId="262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38.024" v="1167"/>
        <pc:sldMkLst>
          <pc:docMk/>
          <pc:sldMk cId="3175369019" sldId="263"/>
        </pc:sldMkLst>
        <pc:spChg chg="mod ord">
          <ac:chgData name="Sarah Carter" userId="4b4e2a7e9c42e1b2" providerId="LiveId" clId="{7C259B9C-9CB3-44F7-8003-A424AB5FDE38}" dt="2025-06-10T04:29:22.008" v="707"/>
          <ac:spMkLst>
            <pc:docMk/>
            <pc:sldMk cId="3175369019" sldId="263"/>
            <ac:spMk id="2" creationId="{FB32FAB4-F126-C56A-3739-F6DEDE7993EC}"/>
          </ac:spMkLst>
        </pc:spChg>
        <pc:spChg chg="mod ord">
          <ac:chgData name="Sarah Carter" userId="4b4e2a7e9c42e1b2" providerId="LiveId" clId="{7C259B9C-9CB3-44F7-8003-A424AB5FDE38}" dt="2025-06-10T04:29:57.833" v="1082"/>
          <ac:spMkLst>
            <pc:docMk/>
            <pc:sldMk cId="3175369019" sldId="263"/>
            <ac:spMk id="3" creationId="{F0193191-F901-218F-7C33-71E85B82E86B}"/>
          </ac:spMkLst>
        </pc:spChg>
        <pc:spChg chg="del">
          <ac:chgData name="Sarah Carter" userId="4b4e2a7e9c42e1b2" providerId="LiveId" clId="{7C259B9C-9CB3-44F7-8003-A424AB5FDE38}" dt="2025-06-10T04:28:53.531" v="332" actId="478"/>
          <ac:spMkLst>
            <pc:docMk/>
            <pc:sldMk cId="3175369019" sldId="263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546" v="338" actId="478"/>
          <ac:spMkLst>
            <pc:docMk/>
            <pc:sldMk cId="3175369019" sldId="263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34.081" v="1166"/>
        <pc:sldMkLst>
          <pc:docMk/>
          <pc:sldMk cId="2217918185" sldId="264"/>
        </pc:sldMkLst>
        <pc:spChg chg="mod ord">
          <ac:chgData name="Sarah Carter" userId="4b4e2a7e9c42e1b2" providerId="LiveId" clId="{7C259B9C-9CB3-44F7-8003-A424AB5FDE38}" dt="2025-06-10T04:29:22.008" v="692"/>
          <ac:spMkLst>
            <pc:docMk/>
            <pc:sldMk cId="2217918185" sldId="264"/>
            <ac:spMk id="2" creationId="{15773608-3293-D152-765D-7AFF88DA4EB7}"/>
          </ac:spMkLst>
        </pc:spChg>
        <pc:spChg chg="mod ord">
          <ac:chgData name="Sarah Carter" userId="4b4e2a7e9c42e1b2" providerId="LiveId" clId="{7C259B9C-9CB3-44F7-8003-A424AB5FDE38}" dt="2025-06-10T04:29:57.833" v="1067"/>
          <ac:spMkLst>
            <pc:docMk/>
            <pc:sldMk cId="2217918185" sldId="264"/>
            <ac:spMk id="3" creationId="{52874B73-AA7D-FA09-A9FA-09BDF3B2BD2C}"/>
          </ac:spMkLst>
        </pc:spChg>
        <pc:spChg chg="del">
          <ac:chgData name="Sarah Carter" userId="4b4e2a7e9c42e1b2" providerId="LiveId" clId="{7C259B9C-9CB3-44F7-8003-A424AB5FDE38}" dt="2025-06-10T04:28:53.515" v="319" actId="478"/>
          <ac:spMkLst>
            <pc:docMk/>
            <pc:sldMk cId="2217918185" sldId="264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531" v="325" actId="478"/>
          <ac:spMkLst>
            <pc:docMk/>
            <pc:sldMk cId="2217918185" sldId="264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30.675" v="1165"/>
        <pc:sldMkLst>
          <pc:docMk/>
          <pc:sldMk cId="387092322" sldId="265"/>
        </pc:sldMkLst>
        <pc:spChg chg="mod ord">
          <ac:chgData name="Sarah Carter" userId="4b4e2a7e9c42e1b2" providerId="LiveId" clId="{7C259B9C-9CB3-44F7-8003-A424AB5FDE38}" dt="2025-06-10T04:29:22.008" v="677"/>
          <ac:spMkLst>
            <pc:docMk/>
            <pc:sldMk cId="387092322" sldId="265"/>
            <ac:spMk id="2" creationId="{01C33C47-89B1-E1A4-6124-2953ED946C82}"/>
          </ac:spMkLst>
        </pc:spChg>
        <pc:spChg chg="mod ord">
          <ac:chgData name="Sarah Carter" userId="4b4e2a7e9c42e1b2" providerId="LiveId" clId="{7C259B9C-9CB3-44F7-8003-A424AB5FDE38}" dt="2025-06-10T04:29:57.817" v="1052"/>
          <ac:spMkLst>
            <pc:docMk/>
            <pc:sldMk cId="387092322" sldId="265"/>
            <ac:spMk id="3" creationId="{656A00B4-CECE-8C5D-4020-6F14E9859FC7}"/>
          </ac:spMkLst>
        </pc:spChg>
        <pc:spChg chg="del">
          <ac:chgData name="Sarah Carter" userId="4b4e2a7e9c42e1b2" providerId="LiveId" clId="{7C259B9C-9CB3-44F7-8003-A424AB5FDE38}" dt="2025-06-10T04:28:53.499" v="306" actId="478"/>
          <ac:spMkLst>
            <pc:docMk/>
            <pc:sldMk cId="387092322" sldId="265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515" v="312" actId="478"/>
          <ac:spMkLst>
            <pc:docMk/>
            <pc:sldMk cId="387092322" sldId="265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27.048" v="1164"/>
        <pc:sldMkLst>
          <pc:docMk/>
          <pc:sldMk cId="2869386000" sldId="266"/>
        </pc:sldMkLst>
        <pc:spChg chg="mod ord">
          <ac:chgData name="Sarah Carter" userId="4b4e2a7e9c42e1b2" providerId="LiveId" clId="{7C259B9C-9CB3-44F7-8003-A424AB5FDE38}" dt="2025-06-10T04:29:21.993" v="662"/>
          <ac:spMkLst>
            <pc:docMk/>
            <pc:sldMk cId="2869386000" sldId="266"/>
            <ac:spMk id="2" creationId="{D52EF6EF-95F3-344D-2E5D-273EEB67DD73}"/>
          </ac:spMkLst>
        </pc:spChg>
        <pc:spChg chg="mod ord">
          <ac:chgData name="Sarah Carter" userId="4b4e2a7e9c42e1b2" providerId="LiveId" clId="{7C259B9C-9CB3-44F7-8003-A424AB5FDE38}" dt="2025-06-10T04:29:57.817" v="1037"/>
          <ac:spMkLst>
            <pc:docMk/>
            <pc:sldMk cId="2869386000" sldId="266"/>
            <ac:spMk id="3" creationId="{5901FFCE-FF08-122A-355C-A9FDBA8F8819}"/>
          </ac:spMkLst>
        </pc:spChg>
        <pc:spChg chg="del">
          <ac:chgData name="Sarah Carter" userId="4b4e2a7e9c42e1b2" providerId="LiveId" clId="{7C259B9C-9CB3-44F7-8003-A424AB5FDE38}" dt="2025-06-10T04:28:53.483" v="293" actId="478"/>
          <ac:spMkLst>
            <pc:docMk/>
            <pc:sldMk cId="2869386000" sldId="266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483" v="299" actId="478"/>
          <ac:spMkLst>
            <pc:docMk/>
            <pc:sldMk cId="2869386000" sldId="266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24.005" v="1163"/>
        <pc:sldMkLst>
          <pc:docMk/>
          <pc:sldMk cId="2714728853" sldId="267"/>
        </pc:sldMkLst>
        <pc:spChg chg="mod ord">
          <ac:chgData name="Sarah Carter" userId="4b4e2a7e9c42e1b2" providerId="LiveId" clId="{7C259B9C-9CB3-44F7-8003-A424AB5FDE38}" dt="2025-06-10T04:29:21.993" v="647"/>
          <ac:spMkLst>
            <pc:docMk/>
            <pc:sldMk cId="2714728853" sldId="267"/>
            <ac:spMk id="2" creationId="{4D92F2D8-47D1-612C-7EF5-182B37DA2BC0}"/>
          </ac:spMkLst>
        </pc:spChg>
        <pc:spChg chg="mod ord">
          <ac:chgData name="Sarah Carter" userId="4b4e2a7e9c42e1b2" providerId="LiveId" clId="{7C259B9C-9CB3-44F7-8003-A424AB5FDE38}" dt="2025-06-10T04:29:57.817" v="1022"/>
          <ac:spMkLst>
            <pc:docMk/>
            <pc:sldMk cId="2714728853" sldId="267"/>
            <ac:spMk id="3" creationId="{39D4AECA-9D4E-3088-D191-A29244FB0978}"/>
          </ac:spMkLst>
        </pc:spChg>
        <pc:spChg chg="del">
          <ac:chgData name="Sarah Carter" userId="4b4e2a7e9c42e1b2" providerId="LiveId" clId="{7C259B9C-9CB3-44F7-8003-A424AB5FDE38}" dt="2025-06-10T04:28:53.467" v="280" actId="478"/>
          <ac:spMkLst>
            <pc:docMk/>
            <pc:sldMk cId="2714728853" sldId="267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475" v="286" actId="478"/>
          <ac:spMkLst>
            <pc:docMk/>
            <pc:sldMk cId="2714728853" sldId="267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20.603" v="1162"/>
        <pc:sldMkLst>
          <pc:docMk/>
          <pc:sldMk cId="79642045" sldId="268"/>
        </pc:sldMkLst>
        <pc:spChg chg="mod ord">
          <ac:chgData name="Sarah Carter" userId="4b4e2a7e9c42e1b2" providerId="LiveId" clId="{7C259B9C-9CB3-44F7-8003-A424AB5FDE38}" dt="2025-06-10T04:29:21.993" v="632"/>
          <ac:spMkLst>
            <pc:docMk/>
            <pc:sldMk cId="79642045" sldId="268"/>
            <ac:spMk id="2" creationId="{DAFC007A-271B-4811-E6EE-3A39BF06054B}"/>
          </ac:spMkLst>
        </pc:spChg>
        <pc:spChg chg="mod ord">
          <ac:chgData name="Sarah Carter" userId="4b4e2a7e9c42e1b2" providerId="LiveId" clId="{7C259B9C-9CB3-44F7-8003-A424AB5FDE38}" dt="2025-06-10T04:29:57.813" v="1007"/>
          <ac:spMkLst>
            <pc:docMk/>
            <pc:sldMk cId="79642045" sldId="268"/>
            <ac:spMk id="3" creationId="{CEF5538B-E22E-8795-42A1-B93B6D79A9B1}"/>
          </ac:spMkLst>
        </pc:spChg>
        <pc:spChg chg="del">
          <ac:chgData name="Sarah Carter" userId="4b4e2a7e9c42e1b2" providerId="LiveId" clId="{7C259B9C-9CB3-44F7-8003-A424AB5FDE38}" dt="2025-06-10T04:28:53.452" v="267" actId="478"/>
          <ac:spMkLst>
            <pc:docMk/>
            <pc:sldMk cId="79642045" sldId="268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452" v="273" actId="478"/>
          <ac:spMkLst>
            <pc:docMk/>
            <pc:sldMk cId="79642045" sldId="268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16.814" v="1161"/>
        <pc:sldMkLst>
          <pc:docMk/>
          <pc:sldMk cId="1782665904" sldId="269"/>
        </pc:sldMkLst>
        <pc:spChg chg="mod ord">
          <ac:chgData name="Sarah Carter" userId="4b4e2a7e9c42e1b2" providerId="LiveId" clId="{7C259B9C-9CB3-44F7-8003-A424AB5FDE38}" dt="2025-06-10T04:29:21.977" v="617"/>
          <ac:spMkLst>
            <pc:docMk/>
            <pc:sldMk cId="1782665904" sldId="269"/>
            <ac:spMk id="2" creationId="{197C5060-19C5-5896-33BC-B92B95B0C500}"/>
          </ac:spMkLst>
        </pc:spChg>
        <pc:spChg chg="mod ord">
          <ac:chgData name="Sarah Carter" userId="4b4e2a7e9c42e1b2" providerId="LiveId" clId="{7C259B9C-9CB3-44F7-8003-A424AB5FDE38}" dt="2025-06-10T04:29:57.809" v="992"/>
          <ac:spMkLst>
            <pc:docMk/>
            <pc:sldMk cId="1782665904" sldId="269"/>
            <ac:spMk id="3" creationId="{F7648CE2-92B3-23A0-EE55-CCDA32A3E6F5}"/>
          </ac:spMkLst>
        </pc:spChg>
        <pc:spChg chg="del">
          <ac:chgData name="Sarah Carter" userId="4b4e2a7e9c42e1b2" providerId="LiveId" clId="{7C259B9C-9CB3-44F7-8003-A424AB5FDE38}" dt="2025-06-10T04:28:53.420" v="254" actId="478"/>
          <ac:spMkLst>
            <pc:docMk/>
            <pc:sldMk cId="1782665904" sldId="269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436" v="260" actId="478"/>
          <ac:spMkLst>
            <pc:docMk/>
            <pc:sldMk cId="1782665904" sldId="269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13.358" v="1160"/>
        <pc:sldMkLst>
          <pc:docMk/>
          <pc:sldMk cId="3204760729" sldId="270"/>
        </pc:sldMkLst>
        <pc:spChg chg="mod ord">
          <ac:chgData name="Sarah Carter" userId="4b4e2a7e9c42e1b2" providerId="LiveId" clId="{7C259B9C-9CB3-44F7-8003-A424AB5FDE38}" dt="2025-06-10T04:29:21.977" v="602"/>
          <ac:spMkLst>
            <pc:docMk/>
            <pc:sldMk cId="3204760729" sldId="270"/>
            <ac:spMk id="2" creationId="{9FAD22AC-2850-A3A7-3995-4DCDDD9CA7E3}"/>
          </ac:spMkLst>
        </pc:spChg>
        <pc:spChg chg="mod ord">
          <ac:chgData name="Sarah Carter" userId="4b4e2a7e9c42e1b2" providerId="LiveId" clId="{7C259B9C-9CB3-44F7-8003-A424AB5FDE38}" dt="2025-06-10T04:29:57.805" v="977"/>
          <ac:spMkLst>
            <pc:docMk/>
            <pc:sldMk cId="3204760729" sldId="270"/>
            <ac:spMk id="3" creationId="{1C383734-39D5-DB21-9DD6-D21466B54643}"/>
          </ac:spMkLst>
        </pc:spChg>
        <pc:spChg chg="del">
          <ac:chgData name="Sarah Carter" userId="4b4e2a7e9c42e1b2" providerId="LiveId" clId="{7C259B9C-9CB3-44F7-8003-A424AB5FDE38}" dt="2025-06-10T04:28:53.404" v="241" actId="478"/>
          <ac:spMkLst>
            <pc:docMk/>
            <pc:sldMk cId="3204760729" sldId="270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404" v="247" actId="478"/>
          <ac:spMkLst>
            <pc:docMk/>
            <pc:sldMk cId="3204760729" sldId="270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08.984" v="1159"/>
        <pc:sldMkLst>
          <pc:docMk/>
          <pc:sldMk cId="3107444517" sldId="271"/>
        </pc:sldMkLst>
        <pc:spChg chg="mod ord">
          <ac:chgData name="Sarah Carter" userId="4b4e2a7e9c42e1b2" providerId="LiveId" clId="{7C259B9C-9CB3-44F7-8003-A424AB5FDE38}" dt="2025-06-10T04:29:21.977" v="587"/>
          <ac:spMkLst>
            <pc:docMk/>
            <pc:sldMk cId="3107444517" sldId="271"/>
            <ac:spMk id="2" creationId="{F21CEC75-FBA1-CD7B-8032-2B5523693EC9}"/>
          </ac:spMkLst>
        </pc:spChg>
        <pc:spChg chg="mod ord">
          <ac:chgData name="Sarah Carter" userId="4b4e2a7e9c42e1b2" providerId="LiveId" clId="{7C259B9C-9CB3-44F7-8003-A424AB5FDE38}" dt="2025-06-10T04:29:57.801" v="962"/>
          <ac:spMkLst>
            <pc:docMk/>
            <pc:sldMk cId="3107444517" sldId="271"/>
            <ac:spMk id="3" creationId="{21A668A7-B112-D7E8-9BD3-70DCF9D8508D}"/>
          </ac:spMkLst>
        </pc:spChg>
        <pc:spChg chg="del">
          <ac:chgData name="Sarah Carter" userId="4b4e2a7e9c42e1b2" providerId="LiveId" clId="{7C259B9C-9CB3-44F7-8003-A424AB5FDE38}" dt="2025-06-10T04:28:53.388" v="228" actId="478"/>
          <ac:spMkLst>
            <pc:docMk/>
            <pc:sldMk cId="3107444517" sldId="271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388" v="234" actId="478"/>
          <ac:spMkLst>
            <pc:docMk/>
            <pc:sldMk cId="3107444517" sldId="271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05.326" v="1158"/>
        <pc:sldMkLst>
          <pc:docMk/>
          <pc:sldMk cId="1053019009" sldId="272"/>
        </pc:sldMkLst>
        <pc:spChg chg="mod ord">
          <ac:chgData name="Sarah Carter" userId="4b4e2a7e9c42e1b2" providerId="LiveId" clId="{7C259B9C-9CB3-44F7-8003-A424AB5FDE38}" dt="2025-06-10T04:29:21.977" v="572"/>
          <ac:spMkLst>
            <pc:docMk/>
            <pc:sldMk cId="1053019009" sldId="272"/>
            <ac:spMk id="2" creationId="{91F66A3B-03A8-3D88-0894-C1663861B960}"/>
          </ac:spMkLst>
        </pc:spChg>
        <pc:spChg chg="mod ord">
          <ac:chgData name="Sarah Carter" userId="4b4e2a7e9c42e1b2" providerId="LiveId" clId="{7C259B9C-9CB3-44F7-8003-A424AB5FDE38}" dt="2025-06-10T04:29:57.797" v="947"/>
          <ac:spMkLst>
            <pc:docMk/>
            <pc:sldMk cId="1053019009" sldId="272"/>
            <ac:spMk id="3" creationId="{D876C570-814F-6271-A47D-4F16C744C53E}"/>
          </ac:spMkLst>
        </pc:spChg>
        <pc:spChg chg="del">
          <ac:chgData name="Sarah Carter" userId="4b4e2a7e9c42e1b2" providerId="LiveId" clId="{7C259B9C-9CB3-44F7-8003-A424AB5FDE38}" dt="2025-06-10T04:28:53.372" v="215" actId="478"/>
          <ac:spMkLst>
            <pc:docMk/>
            <pc:sldMk cId="1053019009" sldId="272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375" v="221" actId="478"/>
          <ac:spMkLst>
            <pc:docMk/>
            <pc:sldMk cId="1053019009" sldId="272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1:02.030" v="1157"/>
        <pc:sldMkLst>
          <pc:docMk/>
          <pc:sldMk cId="3418113240" sldId="273"/>
        </pc:sldMkLst>
        <pc:spChg chg="mod ord">
          <ac:chgData name="Sarah Carter" userId="4b4e2a7e9c42e1b2" providerId="LiveId" clId="{7C259B9C-9CB3-44F7-8003-A424AB5FDE38}" dt="2025-06-10T04:29:21.961" v="557"/>
          <ac:spMkLst>
            <pc:docMk/>
            <pc:sldMk cId="3418113240" sldId="273"/>
            <ac:spMk id="2" creationId="{2E7D4D23-E949-5671-789F-E39AF466830A}"/>
          </ac:spMkLst>
        </pc:spChg>
        <pc:spChg chg="mod ord">
          <ac:chgData name="Sarah Carter" userId="4b4e2a7e9c42e1b2" providerId="LiveId" clId="{7C259B9C-9CB3-44F7-8003-A424AB5FDE38}" dt="2025-06-10T04:29:57.791" v="932"/>
          <ac:spMkLst>
            <pc:docMk/>
            <pc:sldMk cId="3418113240" sldId="273"/>
            <ac:spMk id="3" creationId="{49A7C72F-3E12-1509-68CE-9358B8894F2E}"/>
          </ac:spMkLst>
        </pc:spChg>
        <pc:spChg chg="del">
          <ac:chgData name="Sarah Carter" userId="4b4e2a7e9c42e1b2" providerId="LiveId" clId="{7C259B9C-9CB3-44F7-8003-A424AB5FDE38}" dt="2025-06-10T04:28:53.340" v="202" actId="478"/>
          <ac:spMkLst>
            <pc:docMk/>
            <pc:sldMk cId="3418113240" sldId="273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356" v="208" actId="478"/>
          <ac:spMkLst>
            <pc:docMk/>
            <pc:sldMk cId="3418113240" sldId="273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58.735" v="1156"/>
        <pc:sldMkLst>
          <pc:docMk/>
          <pc:sldMk cId="2570169845" sldId="274"/>
        </pc:sldMkLst>
        <pc:spChg chg="mod ord">
          <ac:chgData name="Sarah Carter" userId="4b4e2a7e9c42e1b2" providerId="LiveId" clId="{7C259B9C-9CB3-44F7-8003-A424AB5FDE38}" dt="2025-06-10T04:29:21.961" v="542"/>
          <ac:spMkLst>
            <pc:docMk/>
            <pc:sldMk cId="2570169845" sldId="274"/>
            <ac:spMk id="2" creationId="{237A20BB-03A8-3F0C-0E17-2E93A96A5793}"/>
          </ac:spMkLst>
        </pc:spChg>
        <pc:spChg chg="mod ord">
          <ac:chgData name="Sarah Carter" userId="4b4e2a7e9c42e1b2" providerId="LiveId" clId="{7C259B9C-9CB3-44F7-8003-A424AB5FDE38}" dt="2025-06-10T04:29:57.787" v="917"/>
          <ac:spMkLst>
            <pc:docMk/>
            <pc:sldMk cId="2570169845" sldId="274"/>
            <ac:spMk id="3" creationId="{09601562-999D-9320-1F67-B449F6F69252}"/>
          </ac:spMkLst>
        </pc:spChg>
        <pc:spChg chg="del">
          <ac:chgData name="Sarah Carter" userId="4b4e2a7e9c42e1b2" providerId="LiveId" clId="{7C259B9C-9CB3-44F7-8003-A424AB5FDE38}" dt="2025-06-10T04:28:53.309" v="189" actId="478"/>
          <ac:spMkLst>
            <pc:docMk/>
            <pc:sldMk cId="2570169845" sldId="274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317" v="195" actId="478"/>
          <ac:spMkLst>
            <pc:docMk/>
            <pc:sldMk cId="2570169845" sldId="274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54.884" v="1155"/>
        <pc:sldMkLst>
          <pc:docMk/>
          <pc:sldMk cId="1924067975" sldId="275"/>
        </pc:sldMkLst>
        <pc:spChg chg="mod ord">
          <ac:chgData name="Sarah Carter" userId="4b4e2a7e9c42e1b2" providerId="LiveId" clId="{7C259B9C-9CB3-44F7-8003-A424AB5FDE38}" dt="2025-06-10T04:29:21.961" v="527"/>
          <ac:spMkLst>
            <pc:docMk/>
            <pc:sldMk cId="1924067975" sldId="275"/>
            <ac:spMk id="2" creationId="{4B0C154B-1BC7-5006-945A-3C2DB80C60E5}"/>
          </ac:spMkLst>
        </pc:spChg>
        <pc:spChg chg="mod ord">
          <ac:chgData name="Sarah Carter" userId="4b4e2a7e9c42e1b2" providerId="LiveId" clId="{7C259B9C-9CB3-44F7-8003-A424AB5FDE38}" dt="2025-06-10T04:29:57.782" v="902"/>
          <ac:spMkLst>
            <pc:docMk/>
            <pc:sldMk cId="1924067975" sldId="275"/>
            <ac:spMk id="3" creationId="{3F785A99-46F6-F9B3-B9A3-922C31F0827A}"/>
          </ac:spMkLst>
        </pc:spChg>
        <pc:spChg chg="del">
          <ac:chgData name="Sarah Carter" userId="4b4e2a7e9c42e1b2" providerId="LiveId" clId="{7C259B9C-9CB3-44F7-8003-A424AB5FDE38}" dt="2025-06-10T04:28:53.288" v="176" actId="478"/>
          <ac:spMkLst>
            <pc:docMk/>
            <pc:sldMk cId="1924067975" sldId="275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296" v="182" actId="478"/>
          <ac:spMkLst>
            <pc:docMk/>
            <pc:sldMk cId="1924067975" sldId="275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51.284" v="1154"/>
        <pc:sldMkLst>
          <pc:docMk/>
          <pc:sldMk cId="88159048" sldId="276"/>
        </pc:sldMkLst>
        <pc:spChg chg="mod ord">
          <ac:chgData name="Sarah Carter" userId="4b4e2a7e9c42e1b2" providerId="LiveId" clId="{7C259B9C-9CB3-44F7-8003-A424AB5FDE38}" dt="2025-06-10T04:29:21.961" v="512"/>
          <ac:spMkLst>
            <pc:docMk/>
            <pc:sldMk cId="88159048" sldId="276"/>
            <ac:spMk id="2" creationId="{48FDBDA7-73C1-FC21-A3F5-49109801EBEC}"/>
          </ac:spMkLst>
        </pc:spChg>
        <pc:spChg chg="mod ord">
          <ac:chgData name="Sarah Carter" userId="4b4e2a7e9c42e1b2" providerId="LiveId" clId="{7C259B9C-9CB3-44F7-8003-A424AB5FDE38}" dt="2025-06-10T04:29:57.778" v="887"/>
          <ac:spMkLst>
            <pc:docMk/>
            <pc:sldMk cId="88159048" sldId="276"/>
            <ac:spMk id="3" creationId="{5CC4F7B5-CA68-C1C5-43E3-DD3CFE141BDA}"/>
          </ac:spMkLst>
        </pc:spChg>
        <pc:spChg chg="del">
          <ac:chgData name="Sarah Carter" userId="4b4e2a7e9c42e1b2" providerId="LiveId" clId="{7C259B9C-9CB3-44F7-8003-A424AB5FDE38}" dt="2025-06-10T04:28:53.267" v="163" actId="478"/>
          <ac:spMkLst>
            <pc:docMk/>
            <pc:sldMk cId="88159048" sldId="276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277" v="169" actId="478"/>
          <ac:spMkLst>
            <pc:docMk/>
            <pc:sldMk cId="88159048" sldId="276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47.592" v="1153"/>
        <pc:sldMkLst>
          <pc:docMk/>
          <pc:sldMk cId="2646875204" sldId="277"/>
        </pc:sldMkLst>
        <pc:spChg chg="mod ord">
          <ac:chgData name="Sarah Carter" userId="4b4e2a7e9c42e1b2" providerId="LiveId" clId="{7C259B9C-9CB3-44F7-8003-A424AB5FDE38}" dt="2025-06-10T04:29:21.950" v="497"/>
          <ac:spMkLst>
            <pc:docMk/>
            <pc:sldMk cId="2646875204" sldId="277"/>
            <ac:spMk id="2" creationId="{9854BED2-CFC9-1047-8962-03C4FDAFBFC5}"/>
          </ac:spMkLst>
        </pc:spChg>
        <pc:spChg chg="mod ord">
          <ac:chgData name="Sarah Carter" userId="4b4e2a7e9c42e1b2" providerId="LiveId" clId="{7C259B9C-9CB3-44F7-8003-A424AB5FDE38}" dt="2025-06-10T04:29:57.772" v="872"/>
          <ac:spMkLst>
            <pc:docMk/>
            <pc:sldMk cId="2646875204" sldId="277"/>
            <ac:spMk id="3" creationId="{B2C4D3F3-AE1B-7B29-CCC6-7CDA7AF50866}"/>
          </ac:spMkLst>
        </pc:spChg>
        <pc:spChg chg="del">
          <ac:chgData name="Sarah Carter" userId="4b4e2a7e9c42e1b2" providerId="LiveId" clId="{7C259B9C-9CB3-44F7-8003-A424AB5FDE38}" dt="2025-06-10T04:28:53.246" v="150" actId="478"/>
          <ac:spMkLst>
            <pc:docMk/>
            <pc:sldMk cId="2646875204" sldId="277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250" v="156" actId="478"/>
          <ac:spMkLst>
            <pc:docMk/>
            <pc:sldMk cId="2646875204" sldId="277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43.452" v="1152"/>
        <pc:sldMkLst>
          <pc:docMk/>
          <pc:sldMk cId="1852986878" sldId="278"/>
        </pc:sldMkLst>
        <pc:spChg chg="mod ord">
          <ac:chgData name="Sarah Carter" userId="4b4e2a7e9c42e1b2" providerId="LiveId" clId="{7C259B9C-9CB3-44F7-8003-A424AB5FDE38}" dt="2025-06-10T04:29:21.950" v="482"/>
          <ac:spMkLst>
            <pc:docMk/>
            <pc:sldMk cId="1852986878" sldId="278"/>
            <ac:spMk id="2" creationId="{6A473360-E964-049B-CAA8-3F216A9516BB}"/>
          </ac:spMkLst>
        </pc:spChg>
        <pc:spChg chg="mod ord">
          <ac:chgData name="Sarah Carter" userId="4b4e2a7e9c42e1b2" providerId="LiveId" clId="{7C259B9C-9CB3-44F7-8003-A424AB5FDE38}" dt="2025-06-10T04:29:57.770" v="857"/>
          <ac:spMkLst>
            <pc:docMk/>
            <pc:sldMk cId="1852986878" sldId="278"/>
            <ac:spMk id="3" creationId="{CF827AAA-2F41-BA97-E6C1-E9BB862D07A4}"/>
          </ac:spMkLst>
        </pc:spChg>
        <pc:spChg chg="del">
          <ac:chgData name="Sarah Carter" userId="4b4e2a7e9c42e1b2" providerId="LiveId" clId="{7C259B9C-9CB3-44F7-8003-A424AB5FDE38}" dt="2025-06-10T04:28:53.215" v="137" actId="478"/>
          <ac:spMkLst>
            <pc:docMk/>
            <pc:sldMk cId="1852986878" sldId="278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236" v="143" actId="478"/>
          <ac:spMkLst>
            <pc:docMk/>
            <pc:sldMk cId="1852986878" sldId="278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39.839" v="1151"/>
        <pc:sldMkLst>
          <pc:docMk/>
          <pc:sldMk cId="1758111513" sldId="279"/>
        </pc:sldMkLst>
        <pc:spChg chg="mod ord">
          <ac:chgData name="Sarah Carter" userId="4b4e2a7e9c42e1b2" providerId="LiveId" clId="{7C259B9C-9CB3-44F7-8003-A424AB5FDE38}" dt="2025-06-10T04:29:21.950" v="467"/>
          <ac:spMkLst>
            <pc:docMk/>
            <pc:sldMk cId="1758111513" sldId="279"/>
            <ac:spMk id="2" creationId="{BAB29D31-F386-9934-D26B-306879F5060E}"/>
          </ac:spMkLst>
        </pc:spChg>
        <pc:spChg chg="mod ord">
          <ac:chgData name="Sarah Carter" userId="4b4e2a7e9c42e1b2" providerId="LiveId" clId="{7C259B9C-9CB3-44F7-8003-A424AB5FDE38}" dt="2025-06-10T04:29:57.764" v="842"/>
          <ac:spMkLst>
            <pc:docMk/>
            <pc:sldMk cId="1758111513" sldId="279"/>
            <ac:spMk id="3" creationId="{7EF409F6-4EE6-E48E-6F80-26BA91EA184B}"/>
          </ac:spMkLst>
        </pc:spChg>
        <pc:spChg chg="del">
          <ac:chgData name="Sarah Carter" userId="4b4e2a7e9c42e1b2" providerId="LiveId" clId="{7C259B9C-9CB3-44F7-8003-A424AB5FDE38}" dt="2025-06-10T04:28:53.193" v="124" actId="478"/>
          <ac:spMkLst>
            <pc:docMk/>
            <pc:sldMk cId="1758111513" sldId="279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205" v="130" actId="478"/>
          <ac:spMkLst>
            <pc:docMk/>
            <pc:sldMk cId="1758111513" sldId="279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36.154" v="1150"/>
        <pc:sldMkLst>
          <pc:docMk/>
          <pc:sldMk cId="1412999163" sldId="280"/>
        </pc:sldMkLst>
        <pc:spChg chg="mod ord">
          <ac:chgData name="Sarah Carter" userId="4b4e2a7e9c42e1b2" providerId="LiveId" clId="{7C259B9C-9CB3-44F7-8003-A424AB5FDE38}" dt="2025-06-10T04:29:21.945" v="452"/>
          <ac:spMkLst>
            <pc:docMk/>
            <pc:sldMk cId="1412999163" sldId="280"/>
            <ac:spMk id="2" creationId="{09B26691-4DF7-2825-6902-799944CFC762}"/>
          </ac:spMkLst>
        </pc:spChg>
        <pc:spChg chg="mod ord">
          <ac:chgData name="Sarah Carter" userId="4b4e2a7e9c42e1b2" providerId="LiveId" clId="{7C259B9C-9CB3-44F7-8003-A424AB5FDE38}" dt="2025-06-10T04:29:57.760" v="827"/>
          <ac:spMkLst>
            <pc:docMk/>
            <pc:sldMk cId="1412999163" sldId="280"/>
            <ac:spMk id="3" creationId="{0DB8DC22-553E-39E4-7F84-B37FA4203BC1}"/>
          </ac:spMkLst>
        </pc:spChg>
        <pc:spChg chg="del">
          <ac:chgData name="Sarah Carter" userId="4b4e2a7e9c42e1b2" providerId="LiveId" clId="{7C259B9C-9CB3-44F7-8003-A424AB5FDE38}" dt="2025-06-10T04:28:53.175" v="111" actId="478"/>
          <ac:spMkLst>
            <pc:docMk/>
            <pc:sldMk cId="1412999163" sldId="280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183" v="117" actId="478"/>
          <ac:spMkLst>
            <pc:docMk/>
            <pc:sldMk cId="1412999163" sldId="280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7C259B9C-9CB3-44F7-8003-A424AB5FDE38}" dt="2025-06-10T04:30:32.699" v="1149"/>
        <pc:sldMkLst>
          <pc:docMk/>
          <pc:sldMk cId="2276357349" sldId="281"/>
        </pc:sldMkLst>
        <pc:spChg chg="mod ord">
          <ac:chgData name="Sarah Carter" userId="4b4e2a7e9c42e1b2" providerId="LiveId" clId="{7C259B9C-9CB3-44F7-8003-A424AB5FDE38}" dt="2025-06-10T04:29:21.931" v="437"/>
          <ac:spMkLst>
            <pc:docMk/>
            <pc:sldMk cId="2276357349" sldId="281"/>
            <ac:spMk id="2" creationId="{3D36BB51-D0EF-5624-F12F-03CBC65934FB}"/>
          </ac:spMkLst>
        </pc:spChg>
        <pc:spChg chg="mod ord">
          <ac:chgData name="Sarah Carter" userId="4b4e2a7e9c42e1b2" providerId="LiveId" clId="{7C259B9C-9CB3-44F7-8003-A424AB5FDE38}" dt="2025-06-10T04:29:57.756" v="812"/>
          <ac:spMkLst>
            <pc:docMk/>
            <pc:sldMk cId="2276357349" sldId="281"/>
            <ac:spMk id="3" creationId="{6E3476E4-AE68-CA7F-5924-E70815B0348E}"/>
          </ac:spMkLst>
        </pc:spChg>
        <pc:spChg chg="del">
          <ac:chgData name="Sarah Carter" userId="4b4e2a7e9c42e1b2" providerId="LiveId" clId="{7C259B9C-9CB3-44F7-8003-A424AB5FDE38}" dt="2025-06-10T04:28:53.155" v="98" actId="478"/>
          <ac:spMkLst>
            <pc:docMk/>
            <pc:sldMk cId="2276357349" sldId="281"/>
            <ac:spMk id="56" creationId="{8F6B4008-CE73-CE99-186A-60A250A793A8}"/>
          </ac:spMkLst>
        </pc:spChg>
        <pc:spChg chg="del">
          <ac:chgData name="Sarah Carter" userId="4b4e2a7e9c42e1b2" providerId="LiveId" clId="{7C259B9C-9CB3-44F7-8003-A424AB5FDE38}" dt="2025-06-10T04:28:53.165" v="104" actId="478"/>
          <ac:spMkLst>
            <pc:docMk/>
            <pc:sldMk cId="2276357349" sldId="281"/>
            <ac:spMk id="57" creationId="{617AE186-87D8-7117-9D37-47B2A15A6DDB}"/>
          </ac:spMkLst>
        </pc:spChg>
      </pc:sldChg>
      <pc:sldChg chg="new del">
        <pc:chgData name="Sarah Carter" userId="4b4e2a7e9c42e1b2" providerId="LiveId" clId="{7C259B9C-9CB3-44F7-8003-A424AB5FDE38}" dt="2025-06-10T04:30:10.087" v="1147" actId="2696"/>
        <pc:sldMkLst>
          <pc:docMk/>
          <pc:sldMk cId="238820369" sldId="282"/>
        </pc:sldMkLst>
      </pc:sldChg>
    </pc:docChg>
  </pc:docChgLst>
</pc:chgInfo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679AD-75EF-76BC-CD08-EC39DB54F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E1CCE-03BA-751D-7FA2-3AA04F87E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4E5F3-01EA-9851-1507-29A45B448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CACA7-0A00-1990-4EEB-7A42EAC64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9F50F-F2A1-CFCB-1BFA-C1CA217A4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17557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55EB7-C326-3DAC-0E71-AEB8D6AE1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494D75-F8EE-5FA0-0642-C6CC5DEE1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C1324-EF96-C03D-BB60-2847DD258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0F7D8-4572-4BE0-1C75-356B5E52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8DDA0-6E48-BBFD-884C-777EA19C9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0949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924FB7-5EE5-4775-1CB1-F3827D13F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0CEC2F-D151-C03F-564B-D29D5F084B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ED47A-0761-653C-7EAF-DEA515A4D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C5D7B-CB07-0A9C-2F7B-43F78646B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BF033-B0D8-2D39-B79A-534F86D2E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01027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EB81A-0A5A-D47B-8B49-1AC95D05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4A1F4-BDA0-D2F3-E415-62F3F134F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25E21-0C4D-181A-E2CE-AADDED2B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A8728-F248-D971-87AE-EEA671EF6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2097C-3A71-1048-FD67-68C201063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04459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43AC3-F123-41B6-87DB-56A5A6143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5D179-B57C-BC4E-0CEF-01AD087E5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17731-9364-2F89-D140-B819385D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8091B-0771-F9B0-CDDB-59D342BF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5F5D7-4305-92F4-B977-7916CD4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42382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A60B1-C134-2E3F-D1C3-C2B695EC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D2918-CC60-A66C-23C7-E83673B42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DB859-A792-8F7A-E50F-3B89EF59F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53ECC-9498-A20A-B04E-356D3C589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C6DA2E-7379-ECED-CE84-1083A034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F7DE6F-9191-0CB2-3291-3E65BDFB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39360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7A7B-EE11-CE68-B921-2A199863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E034E-B9C5-57A9-64A1-9F2F9FB03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BF67B-063F-DB15-2D41-6066AE438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14B7E5-F5CA-1AEE-4EF4-0A9235618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128FF-347A-F0D3-D2A1-BC3CE6728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3146A5-7D69-6BC8-1D6E-69A9C7288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A8DF2E-8E1E-E38F-C9B6-4FE0A199A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3F6274-8846-98AC-3D2E-21565D9F6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23344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382D6-71CA-C7CE-9C5D-96486B344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927D7-132A-A29F-8C54-1564DAB05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A37F8E-3FA0-E65C-419B-24CAD220A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45C886-FE6A-1B0F-41B5-F03D1B02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63502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1EBA11-85E8-CAD5-29C1-0A8D6425E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771C5-93A5-535F-B8FD-3B626E6B6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8C7A1-4862-6B5D-E394-628C7C62F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77992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FDFF5-4F53-4C05-9E67-8B4976BAF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23827-C67A-7307-E266-A751DA45B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596BC-2F58-BD33-E659-EA918B47C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CFBA8-9013-0FE7-0BFB-4CB6DD3E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E9339-C0F3-42D8-470B-D65080AB7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388A9-3F34-59F3-8ADD-25BFEA5BA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44892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F38D5-DBF1-448A-C546-CD7564705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D107A4-BC5E-2761-9987-6D7584B171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BBCCA4-9C7E-50D9-E060-1C5BEF36D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E3C13-2260-39E4-7990-C88E32149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1256F-E7E2-2BFB-1BB6-8FC254EB0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ADFE8-BBBD-8763-B932-62E31AB58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5237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886D26-FAC4-E206-FEFF-1FEC1F888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A8255-AF9C-A0E9-96B4-DA1F86567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123DF-936E-10A0-3058-68A41CA5E0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6644B1-4096-4CA3-8866-19CC2644BBA3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4C139-57CC-9DCE-8A32-DC8B38FA43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2E0D4-5DA0-9680-D3AB-72AA42960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5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8.png" /><Relationship Id="rId4" Type="http://schemas.openxmlformats.org/officeDocument/2006/relationships/image" Target="../media/image19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0.png" /><Relationship Id="rId4" Type="http://schemas.openxmlformats.org/officeDocument/2006/relationships/image" Target="../media/image2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2.png" /><Relationship Id="rId4" Type="http://schemas.openxmlformats.org/officeDocument/2006/relationships/image" Target="../media/image23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4.png" /><Relationship Id="rId4" Type="http://schemas.openxmlformats.org/officeDocument/2006/relationships/image" Target="../media/image25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6.png" /><Relationship Id="rId4" Type="http://schemas.openxmlformats.org/officeDocument/2006/relationships/image" Target="../media/image27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8.png" /><Relationship Id="rId4" Type="http://schemas.openxmlformats.org/officeDocument/2006/relationships/image" Target="../media/image29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0.png" /><Relationship Id="rId4" Type="http://schemas.openxmlformats.org/officeDocument/2006/relationships/image" Target="../media/image31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2.png" /><Relationship Id="rId4" Type="http://schemas.openxmlformats.org/officeDocument/2006/relationships/image" Target="../media/image33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4.png" /><Relationship Id="rId4" Type="http://schemas.openxmlformats.org/officeDocument/2006/relationships/image" Target="../media/image35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6.png" /><Relationship Id="rId4" Type="http://schemas.openxmlformats.org/officeDocument/2006/relationships/image" Target="../media/image37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Relationship Id="rId4" Type="http://schemas.openxmlformats.org/officeDocument/2006/relationships/image" Target="../media/image3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8.png" /><Relationship Id="rId4" Type="http://schemas.openxmlformats.org/officeDocument/2006/relationships/image" Target="../media/image39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0.png" /><Relationship Id="rId4" Type="http://schemas.openxmlformats.org/officeDocument/2006/relationships/image" Target="../media/image41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2.png" /><Relationship Id="rId4" Type="http://schemas.openxmlformats.org/officeDocument/2006/relationships/image" Target="../media/image43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4.png" /><Relationship Id="rId4" Type="http://schemas.openxmlformats.org/officeDocument/2006/relationships/image" Target="../media/image45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6.png" /><Relationship Id="rId4" Type="http://schemas.openxmlformats.org/officeDocument/2006/relationships/image" Target="../media/image47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8.png" /><Relationship Id="rId4" Type="http://schemas.openxmlformats.org/officeDocument/2006/relationships/image" Target="../media/image49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6.png" /><Relationship Id="rId4" Type="http://schemas.openxmlformats.org/officeDocument/2006/relationships/image" Target="../media/image7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8.png" /><Relationship Id="rId4" Type="http://schemas.openxmlformats.org/officeDocument/2006/relationships/image" Target="../media/image9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0.png" /><Relationship Id="rId4" Type="http://schemas.openxmlformats.org/officeDocument/2006/relationships/image" Target="../media/image11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2.png" /><Relationship Id="rId4" Type="http://schemas.openxmlformats.org/officeDocument/2006/relationships/image" Target="../media/image13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4.png" /><Relationship Id="rId4" Type="http://schemas.openxmlformats.org/officeDocument/2006/relationships/image" Target="../media/image15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6.png" /><Relationship Id="rId4" Type="http://schemas.openxmlformats.org/officeDocument/2006/relationships/image" Target="../media/image17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E7AEBD-2864-E1DF-D2DC-751183B7CED8}"/>
              </a:ext>
            </a:extLst>
          </p:cNvPr>
          <p:cNvSpPr txBox="1"/>
          <p:nvPr/>
        </p:nvSpPr>
        <p:spPr>
          <a:xfrm>
            <a:off x="2146300" y="390525"/>
            <a:ext cx="7899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</a:t>
            </a:r>
            <a:br>
              <a:rPr lang="en-US" sz="6600" b="1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6600" b="1">
                <a:solidFill>
                  <a:srgbClr val="000000"/>
                </a:solidFill>
                <a:latin typeface="Century Gothic" panose="020b0502020202020204" pitchFamily="34" charset="0"/>
              </a:rPr>
              <a:t>BINGO</a:t>
            </a:r>
            <a:endParaRPr lang="en-US" sz="6600" b="1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EBD5F170-6028-2F25-6DD9-9BFFA410B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327" y="5172075"/>
            <a:ext cx="9109346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438234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B0C154B-1BC7-5006-945A-3C2DB80C60E5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=−75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B0C154B-1BC7-5006-945A-3C2DB80C60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F785A99-46F6-F9B3-B9A3-922C31F0827A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−5, −15</m:t>
                      </m:r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F785A99-46F6-F9B3-B9A3-922C31F082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40679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AB29D31-F386-9934-D26B-306879F5060E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+12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+31=0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AB29D31-F386-9934-D26B-306879F506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EF409F6-4EE6-E48E-6F80-26BA91EA184B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EF409F6-4EE6-E48E-6F80-26BA91EA18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81115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1F66A3B-03A8-3D88-0894-C1663861B960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+73=36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1F66A3B-03A8-3D88-0894-C1663861B9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D876C570-814F-6271-A47D-4F16C744C53E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5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5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D876C570-814F-6271-A47D-4F16C744C5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5971" b="-5251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30190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FAD22AC-2850-A3A7-3995-4DCDDD9CA7E3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+97=20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FAD22AC-2850-A3A7-3995-4DCDDD9CA7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C383734-39D5-DB21-9DD6-D21466B54643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C383734-39D5-DB21-9DD6-D21466B546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47607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21CEC75-FBA1-CD7B-8032-2B5523693EC9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+18=4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21CEC75-FBA1-CD7B-8032-2B5523693E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1A668A7-B112-D7E8-9BD3-70DCF9D8508D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1A668A7-B112-D7E8-9BD3-70DCF9D850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74445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AFC007A-271B-4811-E6EE-3A39BF06054B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+20=−10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AFC007A-271B-4811-E6EE-3A39BF0605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EF5538B-E22E-8795-42A1-B93B6D79A9B1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−5 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EF5538B-E22E-8795-42A1-B93B6D79A9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6420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52EF6EF-95F3-344D-2E5D-273EEB67DD73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+12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=−5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52EF6EF-95F3-344D-2E5D-273EEB67DD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901FFCE-FF08-122A-355C-A9FDBA8F8819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bar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type m:val="bar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901FFCE-FF08-122A-355C-A9FDBA8F88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1655" b="-424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93860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B32FAB4-F126-C56A-3739-F6DEDE7993E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+16=0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B32FAB4-F126-C56A-3739-F6DEDE7993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0193191-F901-218F-7C33-71E85B82E86B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2, 8 </m:t>
                      </m:r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0193191-F901-218F-7C33-71E85B82E8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5369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5773608-3293-D152-765D-7AFF88DA4EB7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=−77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5773608-3293-D152-765D-7AFF88DA4E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2874B73-AA7D-FA09-A9FA-09BDF3B2BD2C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type m:val="bar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2874B73-AA7D-FA09-A9FA-09BDF3B2BD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0216" b="-417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79181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8FDBDA7-73C1-FC21-A3F5-49109801EBE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+100 =−16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8FDBDA7-73C1-FC21-A3F5-49109801EB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CC4F7B5-CA68-C1C5-43E3-DD3CFE141BDA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−8 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CC4F7B5-CA68-C1C5-43E3-DD3CFE141B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1590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D36BB51-D0EF-5624-F12F-03CBC65934FB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+4=8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D36BB51-D0EF-5624-F12F-03CBC65934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E3476E4-AE68-CA7F-5924-E70815B0348E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E3476E4-AE68-CA7F-5924-E70815B034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63573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E0E88A3-0A7C-B657-8F1D-67EB45D4BC2D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=−5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E0E88A3-0A7C-B657-8F1D-67EB45D4BC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C19B417-A219-B899-9C36-11881A1FC2E9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1, 5</m:t>
                      </m:r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C19B417-A219-B899-9C36-11881A1FC2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9702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4F8A1A6-B5A8-2389-2A6D-FBD828DCBE7D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+24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+39=0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4F8A1A6-B5A8-2389-2A6D-FBD828DCBE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EC38E225-19B9-0AA9-9E88-7F58D1C2C306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−4 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EC38E225-19B9-0AA9-9E88-7F58D1C2C3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53501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37A20BB-03A8-3F0C-0E17-2E93A96A5793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=−29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37A20BB-03A8-3F0C-0E17-2E93A96A57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9601562-999D-9320-1F67-B449F6F69252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9601562-999D-9320-1F67-B449F6F692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1655" b="-424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01698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E7D4D23-E949-5671-789F-E39AF466830A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E7D4D23-E949-5671-789F-E39AF46683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9A7C72F-3E12-1509-68CE-9358B8894F2E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type m:val="bar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9A7C72F-3E12-1509-68CE-9358B8894F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0216" b="-417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81132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97C5060-19C5-5896-33BC-B92B95B0C500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−36=12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97C5060-19C5-5896-33BC-B92B95B0C5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7648CE2-92B3-23A0-EE55-CCDA32A3E6F5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7648CE2-92B3-23A0-EE55-CCDA32A3E6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26659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9B26691-4DF7-2825-6902-799944CFC762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−20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=−21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9B26691-4DF7-2825-6902-799944CFC7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DB8DC22-553E-39E4-7F84-B37FA4203BC1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type m:val="bar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DB8DC22-553E-39E4-7F84-B37FA4203B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0216" b="-417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29991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9208A5C-63A3-E3B0-04C9-54780EBEC21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+13=−20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9208A5C-63A3-E3B0-04C9-54780EBEC2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A595B21-35AA-7D0C-E3B7-660B79DC80AD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−5 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5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5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A595B21-35AA-7D0C-E3B7-660B79DC80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5252" b="-5323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33384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23C5651-E92E-108F-6B67-C21F0A0552E4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+82=−24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23C5651-E92E-108F-6B67-C21F0A0552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0986F85-8DD7-6944-6746-67F4C4D35093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−6 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0986F85-8DD7-6944-6746-67F4C4D350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77640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F4C2E2F-F9D8-7C96-606A-08EB11783BE3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+80=−18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F4C2E2F-F9D8-7C96-606A-08EB11783B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3515FD3-5343-5BF8-CF9B-88B03F892A0C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−8, −10</m:t>
                      </m:r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3515FD3-5343-5BF8-CF9B-88B03F892A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22043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D92F2D8-47D1-612C-7EF5-182B37DA2BC0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+15=0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D92F2D8-47D1-612C-7EF5-182B37DA2B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9D4AECA-9D4E-3088-D191-A29244FB0978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9D4AECA-9D4E-3088-D191-A29244FB09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47288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A473360-E964-049B-CAA8-3F216A9516BB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+45=−28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A473360-E964-049B-CAA8-3F216A9516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F827AAA-2F41-BA97-E6C1-E9BB862D07A4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bar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,−</m:t>
                      </m:r>
                      <m:f>
                        <m:fPr>
                          <m:type m:val="bar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F827AAA-2F41-BA97-E6C1-E9BB862D07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1655" b="-424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29868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854BED2-CFC9-1047-8962-03C4FDAFBFC5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+61=36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854BED2-CFC9-1047-8962-03C4FDAFBF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B2C4D3F3-AE1B-7B29-CCC6-7CDA7AF50866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9 </m:t>
                          </m:r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±2</m:t>
                          </m:r>
                          <m:rad>
                            <m:radPr>
                              <m:degHide m:val="on"/>
                              <m:ctrlPr>
                                <a:rPr lang="en-US" sz="5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5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B2C4D3F3-AE1B-7B29-CCC6-7CDA7AF508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 t="-35971" b="-5323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68752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QUADRATIC FORMULA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1C33C47-89B1-E1A4-6124-2953ED946C82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9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+39=30</m:t>
                      </m:r>
                      <m:r>
                        <a:rPr lang="en-US" sz="9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1C33C47-89B1-E1A4-6124-2953ED946C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56A00B4-CECE-8C5D-4020-6F14E9859FC7}"/>
                  </a:ext>
                </a:extLst>
              </p:cNvPr>
              <p:cNvSpPr/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5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</m:t>
                      </m:r>
                      <m:rad>
                        <m:radPr>
                          <m:degHide m:val="on"/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5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54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56A00B4-CECE-8C5D-4020-6F14E9859F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00" y="5003800"/>
                <a:ext cx="3416300" cy="850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0923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AS_NET" val="3.1.22"/>
  <p:tag name="AS_OS" val="Microsoft Windows NT 6.2.9200.0"/>
  <p:tag name="AS_RELEASE_DATE" val="2022.07.14"/>
  <p:tag name="AS_TITLE" val="Aspose.Slides for .NET Standard 2.0"/>
  <p:tag name="AS_VERSION" val="22.7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Aptos Display" panose="0211000402020202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Aptos" panose="0211000402020202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Widescreen</PresentationFormat>
  <Paragraphs>25</Paragraphs>
  <Slides>25</Slides>
  <Notes>0</Notes>
  <TotalTime>6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baseType="lpstr" size="31">
      <vt:lpstr>Arial</vt:lpstr>
      <vt:lpstr>Aptos Display</vt:lpstr>
      <vt:lpstr>Aptos</vt:lpstr>
      <vt:lpstr>Century Gothic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22.0700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Sarah Carter</dc:creator>
  <cp:lastModifiedBy>Sarah Carter</cp:lastModifiedBy>
  <cp:revision>2</cp:revision>
  <dcterms:created xsi:type="dcterms:W3CDTF">2025-06-05T17:17:16Z</dcterms:created>
  <dcterms:modified xsi:type="dcterms:W3CDTF">2025-06-12T01:48:14Z</dcterms:modified>
</cp:coreProperties>
</file>