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6443E0-CBEF-4BAF-AB90-9CA7F5C1C566}" v="4" dt="2025-03-20T02:57:21.4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08" d="100"/>
          <a:sy n="108" d="100"/>
        </p:scale>
        <p:origin x="988" y="-1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06443E0-CBEF-4BAF-AB90-9CA7F5C1C566}"/>
    <pc:docChg chg="modSld">
      <pc:chgData name="Sarah Carter" userId="4b4e2a7e9c42e1b2" providerId="LiveId" clId="{A06443E0-CBEF-4BAF-AB90-9CA7F5C1C566}" dt="2025-03-20T02:57:21.405" v="23" actId="14826"/>
      <pc:docMkLst>
        <pc:docMk/>
      </pc:docMkLst>
      <pc:sldChg chg="modSp mod">
        <pc:chgData name="Sarah Carter" userId="4b4e2a7e9c42e1b2" providerId="LiveId" clId="{A06443E0-CBEF-4BAF-AB90-9CA7F5C1C566}" dt="2025-03-20T02:57:21.405" v="23" actId="14826"/>
        <pc:sldMkLst>
          <pc:docMk/>
          <pc:sldMk cId="3727264860" sldId="256"/>
        </pc:sldMkLst>
        <pc:spChg chg="mod">
          <ac:chgData name="Sarah Carter" userId="4b4e2a7e9c42e1b2" providerId="LiveId" clId="{A06443E0-CBEF-4BAF-AB90-9CA7F5C1C566}" dt="2025-03-20T02:56:08.607" v="8" actId="20577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A06443E0-CBEF-4BAF-AB90-9CA7F5C1C566}" dt="2025-03-20T02:56:14.756" v="19" actId="20577"/>
          <ac:spMkLst>
            <pc:docMk/>
            <pc:sldMk cId="3727264860" sldId="256"/>
            <ac:spMk id="7" creationId="{DAAC3C5F-262C-4F7F-3B63-D50E20846E5D}"/>
          </ac:spMkLst>
        </pc:spChg>
        <pc:picChg chg="mod">
          <ac:chgData name="Sarah Carter" userId="4b4e2a7e9c42e1b2" providerId="LiveId" clId="{A06443E0-CBEF-4BAF-AB90-9CA7F5C1C566}" dt="2025-03-20T02:57:21.405" v="23" actId="1482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A06443E0-CBEF-4BAF-AB90-9CA7F5C1C566}" dt="2025-03-20T02:56:25.867" v="21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Rainy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“Rainy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6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/>
          <a:stretch/>
        </p:blipFill>
        <p:spPr>
          <a:xfrm>
            <a:off x="3257218" y="4733167"/>
            <a:ext cx="1257632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732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43</cp:revision>
  <cp:lastPrinted>2025-02-11T02:02:44Z</cp:lastPrinted>
  <dcterms:created xsi:type="dcterms:W3CDTF">2025-01-28T14:01:50Z</dcterms:created>
  <dcterms:modified xsi:type="dcterms:W3CDTF">2025-03-20T02:57:26Z</dcterms:modified>
</cp:coreProperties>
</file>