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92" d="100"/>
          <a:sy n="92" d="100"/>
        </p:scale>
        <p:origin x="300" y="-73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9B785CA-8393-4E6E-BBA6-EDEF5AC403A1}"/>
    <pc:docChg chg="delSld">
      <pc:chgData name="Sarah Carter" userId="4b4e2a7e9c42e1b2" providerId="LiveId" clId="{19B785CA-8393-4E6E-BBA6-EDEF5AC403A1}" dt="2025-02-23T01:25:54.545" v="0" actId="2696"/>
      <pc:docMkLst>
        <pc:docMk/>
      </pc:docMkLst>
      <pc:sldChg chg="del">
        <pc:chgData name="Sarah Carter" userId="4b4e2a7e9c42e1b2" providerId="LiveId" clId="{19B785CA-8393-4E6E-BBA6-EDEF5AC403A1}" dt="2025-02-23T01:25:54.545" v="0" actId="2696"/>
        <pc:sldMkLst>
          <pc:docMk/>
          <pc:sldMk cId="938220546" sldId="260"/>
        </pc:sldMkLst>
      </pc:sldChg>
      <pc:sldChg chg="del">
        <pc:chgData name="Sarah Carter" userId="4b4e2a7e9c42e1b2" providerId="LiveId" clId="{19B785CA-8393-4E6E-BBA6-EDEF5AC403A1}" dt="2025-02-23T01:25:54.545" v="0" actId="2696"/>
        <pc:sldMkLst>
          <pc:docMk/>
          <pc:sldMk cId="2149098133" sldId="261"/>
        </pc:sldMkLst>
      </pc:sldChg>
      <pc:sldChg chg="del">
        <pc:chgData name="Sarah Carter" userId="4b4e2a7e9c42e1b2" providerId="LiveId" clId="{19B785CA-8393-4E6E-BBA6-EDEF5AC403A1}" dt="2025-02-23T01:25:54.545" v="0" actId="2696"/>
        <pc:sldMkLst>
          <pc:docMk/>
          <pc:sldMk cId="4056326836" sldId="262"/>
        </pc:sldMkLst>
      </pc:sldChg>
      <pc:sldChg chg="del">
        <pc:chgData name="Sarah Carter" userId="4b4e2a7e9c42e1b2" providerId="LiveId" clId="{19B785CA-8393-4E6E-BBA6-EDEF5AC403A1}" dt="2025-02-23T01:25:54.545" v="0" actId="2696"/>
        <pc:sldMkLst>
          <pc:docMk/>
          <pc:sldMk cId="2864874369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2/22/2025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18" Type="http://schemas.openxmlformats.org/officeDocument/2006/relationships/image" Target="../media/image12.png"/><Relationship Id="rId3" Type="http://schemas.openxmlformats.org/officeDocument/2006/relationships/tags" Target="../tags/tag3.xml"/><Relationship Id="rId21" Type="http://schemas.openxmlformats.org/officeDocument/2006/relationships/image" Target="../media/image15.sv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svg"/><Relationship Id="rId2" Type="http://schemas.openxmlformats.org/officeDocument/2006/relationships/tags" Target="../tags/tag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.svg"/><Relationship Id="rId5" Type="http://schemas.openxmlformats.org/officeDocument/2006/relationships/tags" Target="../tags/tag5.xml"/><Relationship Id="rId15" Type="http://schemas.openxmlformats.org/officeDocument/2006/relationships/image" Target="../media/image9.svg"/><Relationship Id="rId23" Type="http://schemas.openxmlformats.org/officeDocument/2006/relationships/image" Target="../media/image17.svg"/><Relationship Id="rId10" Type="http://schemas.openxmlformats.org/officeDocument/2006/relationships/image" Target="../media/image4.png"/><Relationship Id="rId19" Type="http://schemas.openxmlformats.org/officeDocument/2006/relationships/image" Target="../media/image13.sv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3" Type="http://schemas.openxmlformats.org/officeDocument/2006/relationships/tags" Target="../tags/tag8.xml"/><Relationship Id="rId21" Type="http://schemas.openxmlformats.org/officeDocument/2006/relationships/image" Target="../media/image31.svg"/><Relationship Id="rId7" Type="http://schemas.openxmlformats.org/officeDocument/2006/relationships/image" Target="../media/image1.pn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" Type="http://schemas.openxmlformats.org/officeDocument/2006/relationships/tags" Target="../tags/tag7.xml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1.svg"/><Relationship Id="rId5" Type="http://schemas.openxmlformats.org/officeDocument/2006/relationships/tags" Target="../tags/tag10.xml"/><Relationship Id="rId15" Type="http://schemas.openxmlformats.org/officeDocument/2006/relationships/image" Target="../media/image25.svg"/><Relationship Id="rId23" Type="http://schemas.openxmlformats.org/officeDocument/2006/relationships/image" Target="../media/image33.sv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tags" Target="../tags/tag9.xml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18" Type="http://schemas.openxmlformats.org/officeDocument/2006/relationships/image" Target="../media/image44.png"/><Relationship Id="rId3" Type="http://schemas.openxmlformats.org/officeDocument/2006/relationships/tags" Target="../tags/tag13.xml"/><Relationship Id="rId21" Type="http://schemas.openxmlformats.org/officeDocument/2006/relationships/image" Target="../media/image47.svg"/><Relationship Id="rId7" Type="http://schemas.openxmlformats.org/officeDocument/2006/relationships/image" Target="../media/image1.png"/><Relationship Id="rId12" Type="http://schemas.openxmlformats.org/officeDocument/2006/relationships/image" Target="../media/image38.png"/><Relationship Id="rId17" Type="http://schemas.openxmlformats.org/officeDocument/2006/relationships/image" Target="../media/image43.svg"/><Relationship Id="rId2" Type="http://schemas.openxmlformats.org/officeDocument/2006/relationships/tags" Target="../tags/tag12.xml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7.svg"/><Relationship Id="rId5" Type="http://schemas.openxmlformats.org/officeDocument/2006/relationships/tags" Target="../tags/tag15.xml"/><Relationship Id="rId15" Type="http://schemas.openxmlformats.org/officeDocument/2006/relationships/image" Target="../media/image41.svg"/><Relationship Id="rId23" Type="http://schemas.openxmlformats.org/officeDocument/2006/relationships/image" Target="../media/image49.svg"/><Relationship Id="rId10" Type="http://schemas.openxmlformats.org/officeDocument/2006/relationships/image" Target="../media/image36.png"/><Relationship Id="rId19" Type="http://schemas.openxmlformats.org/officeDocument/2006/relationships/image" Target="../media/image45.svg"/><Relationship Id="rId4" Type="http://schemas.openxmlformats.org/officeDocument/2006/relationships/tags" Target="../tags/tag14.xml"/><Relationship Id="rId9" Type="http://schemas.openxmlformats.org/officeDocument/2006/relationships/image" Target="../media/image35.svg"/><Relationship Id="rId14" Type="http://schemas.openxmlformats.org/officeDocument/2006/relationships/image" Target="../media/image40.png"/><Relationship Id="rId22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svg"/><Relationship Id="rId18" Type="http://schemas.openxmlformats.org/officeDocument/2006/relationships/image" Target="../media/image60.png"/><Relationship Id="rId3" Type="http://schemas.openxmlformats.org/officeDocument/2006/relationships/tags" Target="../tags/tag18.xml"/><Relationship Id="rId21" Type="http://schemas.openxmlformats.org/officeDocument/2006/relationships/image" Target="../media/image63.svg"/><Relationship Id="rId7" Type="http://schemas.openxmlformats.org/officeDocument/2006/relationships/image" Target="../media/image1.png"/><Relationship Id="rId12" Type="http://schemas.openxmlformats.org/officeDocument/2006/relationships/image" Target="../media/image54.png"/><Relationship Id="rId17" Type="http://schemas.openxmlformats.org/officeDocument/2006/relationships/image" Target="../media/image59.svg"/><Relationship Id="rId2" Type="http://schemas.openxmlformats.org/officeDocument/2006/relationships/tags" Target="../tags/tag17.xml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3.svg"/><Relationship Id="rId5" Type="http://schemas.openxmlformats.org/officeDocument/2006/relationships/tags" Target="../tags/tag20.xml"/><Relationship Id="rId15" Type="http://schemas.openxmlformats.org/officeDocument/2006/relationships/image" Target="../media/image57.svg"/><Relationship Id="rId23" Type="http://schemas.openxmlformats.org/officeDocument/2006/relationships/image" Target="../media/image65.svg"/><Relationship Id="rId10" Type="http://schemas.openxmlformats.org/officeDocument/2006/relationships/image" Target="../media/image52.png"/><Relationship Id="rId19" Type="http://schemas.openxmlformats.org/officeDocument/2006/relationships/image" Target="../media/image61.svg"/><Relationship Id="rId4" Type="http://schemas.openxmlformats.org/officeDocument/2006/relationships/tags" Target="../tags/tag19.xml"/><Relationship Id="rId9" Type="http://schemas.openxmlformats.org/officeDocument/2006/relationships/image" Target="../media/image51.svg"/><Relationship Id="rId14" Type="http://schemas.openxmlformats.org/officeDocument/2006/relationships/image" Target="../media/image56.png"/><Relationship Id="rId22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RAINY DAY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" r="3"/>
          <a:stretch/>
        </p:blipFill>
        <p:spPr>
          <a:xfrm>
            <a:off x="939800" y="2019300"/>
            <a:ext cx="1538054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2667000" y="2032000"/>
            <a:ext cx="1538006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" r="3"/>
          <a:stretch/>
        </p:blipFill>
        <p:spPr>
          <a:xfrm>
            <a:off x="4381500" y="2032000"/>
            <a:ext cx="1538054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D00B4A9B-6BC0-6289-E86C-6A54DBFDE79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3" r="3"/>
          <a:stretch/>
        </p:blipFill>
        <p:spPr>
          <a:xfrm>
            <a:off x="6096000" y="2032000"/>
            <a:ext cx="1538054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13A1021E-2073-41C2-FCBA-D897BBC8C4F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3" r="3"/>
          <a:stretch/>
        </p:blipFill>
        <p:spPr>
          <a:xfrm>
            <a:off x="7810500" y="2019300"/>
            <a:ext cx="1538054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C2E3FABF-E605-B2A0-9059-A5EB66D3FD4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3" r="3"/>
          <a:stretch/>
        </p:blipFill>
        <p:spPr>
          <a:xfrm>
            <a:off x="2667000" y="4356100"/>
            <a:ext cx="1538054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CD26E4AC-9A64-3027-EA57-04D3E77D5D4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3" r="3"/>
          <a:stretch/>
        </p:blipFill>
        <p:spPr>
          <a:xfrm>
            <a:off x="4394200" y="4343400"/>
            <a:ext cx="1538054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89C1184F-FED7-2AA9-EF11-31C2FDF2F5B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3" r="3"/>
          <a:stretch/>
        </p:blipFill>
        <p:spPr>
          <a:xfrm>
            <a:off x="6121400" y="4343400"/>
            <a:ext cx="1538054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93DDBD-3DDA-6D13-7AE8-DE7559CB5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E7558DD-80CE-DA91-A47E-681553154E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A9D1C274-9396-2439-A258-D72C1B02461A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C46524D4-039B-3919-3955-D0AA726DEE4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RAINY DAY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C6653E32-1642-8EC2-291B-41E8EF6555A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89D5E317-676C-1535-4B6C-BE4E608012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939800" y="2019300"/>
            <a:ext cx="1538006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1B418170-F9BB-2159-C540-9D7D5AFAE7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2667000" y="2032000"/>
            <a:ext cx="1537988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CD76A80A-DAF1-C04F-0F00-9E3C68D06D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381500" y="2032000"/>
            <a:ext cx="1538006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2A0EBE3E-04E2-E134-B097-9159613ED65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6" r="6"/>
          <a:stretch/>
        </p:blipFill>
        <p:spPr>
          <a:xfrm>
            <a:off x="6096000" y="2032000"/>
            <a:ext cx="1537970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26D48C60-C7F4-9CEA-0936-006999A6795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810500" y="2019300"/>
            <a:ext cx="1538006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2CA4EBD3-4AD8-6B97-F106-B8ECCD097F0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2667000" y="4356100"/>
            <a:ext cx="1538006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03163B2C-1A74-97DC-F82E-33D5B00A555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4394200" y="4343400"/>
            <a:ext cx="1538006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C2588277-DFF1-4870-E0E2-1EFDA235B8A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6121400" y="4343400"/>
            <a:ext cx="1538006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6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5F348-D265-1BD7-DC09-ACD150AEB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ED0A48D-3325-F11E-18D9-D891C15480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403E1136-674A-775F-FF25-9AA2D83B94A9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B8CD38F1-A746-6C4C-56F7-EC0D18446EE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RAINY DAY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25A94592-A1D7-ACC2-26E7-41EEECEEC67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EEA59BBC-4726-E602-1F7C-BD76144DE8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939800" y="2019300"/>
            <a:ext cx="1537988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8016246C-ADCA-519F-5CE4-B002585D97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" r="6"/>
          <a:stretch/>
        </p:blipFill>
        <p:spPr>
          <a:xfrm>
            <a:off x="2667000" y="2032000"/>
            <a:ext cx="1537970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5B1067D-49A1-FE63-B861-8A8F3C0006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381500" y="2032000"/>
            <a:ext cx="1537988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4E09BAA6-2707-0BF7-325D-4FD296AFFA9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096000" y="2032000"/>
            <a:ext cx="1537988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626C7CB2-2505-B4F8-AD3A-86A47CB8B75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810500" y="2019300"/>
            <a:ext cx="1537988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A7EC7EE0-19EC-2706-A850-BBED5FB4831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2667000" y="4356100"/>
            <a:ext cx="1537988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8540ADF9-03F2-B19F-64A9-BEF0126CAE5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4394200" y="4343400"/>
            <a:ext cx="1537988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A8503323-2751-0DB2-85ED-644BC861456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6121400" y="4343400"/>
            <a:ext cx="1537988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0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5F6596-5388-DE10-EF88-9ECB7012E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C65C737-10C0-9B21-065A-EE438CE64E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6055ED7D-DA55-C29E-2AED-89E5D9569523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E68817AE-6DE3-3837-1F69-065354F0DE1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RAINY DAY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EE81FD86-F6CF-9926-988E-0BFD0B8F593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C06D8047-44BA-731B-AA6E-B966FAA589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6" r="6"/>
          <a:stretch/>
        </p:blipFill>
        <p:spPr>
          <a:xfrm>
            <a:off x="939800" y="2019300"/>
            <a:ext cx="1537970" cy="191770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65B7E5F0-236F-1D05-0D4E-7E3900C428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6" r="6"/>
          <a:stretch/>
        </p:blipFill>
        <p:spPr>
          <a:xfrm>
            <a:off x="2667000" y="2032000"/>
            <a:ext cx="1537968" cy="191770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188AAD55-A515-28AC-992D-BDEEA0D6EC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6" r="6"/>
          <a:stretch/>
        </p:blipFill>
        <p:spPr>
          <a:xfrm>
            <a:off x="4381500" y="2032000"/>
            <a:ext cx="1537970" cy="191770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E9F32AD0-F372-566D-1F0A-11501ADF7D4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6" r="6"/>
          <a:stretch/>
        </p:blipFill>
        <p:spPr>
          <a:xfrm>
            <a:off x="6096000" y="2032000"/>
            <a:ext cx="1537970" cy="191770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6CA93A75-8372-93D5-1E56-06C6EF60DE7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6" r="6"/>
          <a:stretch/>
        </p:blipFill>
        <p:spPr>
          <a:xfrm>
            <a:off x="7810500" y="2019300"/>
            <a:ext cx="1537970" cy="1917700"/>
          </a:xfrm>
          <a:prstGeom prst="rect">
            <a:avLst/>
          </a:prstGeom>
        </p:spPr>
      </p:pic>
      <p:pic>
        <p:nvPicPr>
          <p:cNvPr id="28" name="Other_07">
            <a:extLst>
              <a:ext uri="{FF2B5EF4-FFF2-40B4-BE49-F238E27FC236}">
                <a16:creationId xmlns:a16="http://schemas.microsoft.com/office/drawing/2014/main" id="{C22AF7D6-F60D-5723-0684-4A8E1F1B0D4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6" r="6"/>
          <a:stretch/>
        </p:blipFill>
        <p:spPr>
          <a:xfrm>
            <a:off x="2667000" y="4356100"/>
            <a:ext cx="1537970" cy="1917700"/>
          </a:xfrm>
          <a:prstGeom prst="rect">
            <a:avLst/>
          </a:prstGeom>
        </p:spPr>
      </p:pic>
      <p:pic>
        <p:nvPicPr>
          <p:cNvPr id="30" name="Other_08">
            <a:extLst>
              <a:ext uri="{FF2B5EF4-FFF2-40B4-BE49-F238E27FC236}">
                <a16:creationId xmlns:a16="http://schemas.microsoft.com/office/drawing/2014/main" id="{01EE8ED8-CF54-D7DC-B3B6-E9EACB3110F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6" r="6"/>
          <a:stretch/>
        </p:blipFill>
        <p:spPr>
          <a:xfrm>
            <a:off x="4394200" y="4343400"/>
            <a:ext cx="1537970" cy="1917700"/>
          </a:xfrm>
          <a:prstGeom prst="rect">
            <a:avLst/>
          </a:prstGeom>
        </p:spPr>
      </p:pic>
      <p:pic>
        <p:nvPicPr>
          <p:cNvPr id="32" name="Other_09">
            <a:extLst>
              <a:ext uri="{FF2B5EF4-FFF2-40B4-BE49-F238E27FC236}">
                <a16:creationId xmlns:a16="http://schemas.microsoft.com/office/drawing/2014/main" id="{D7722124-8705-D742-E3EF-2567C801EF9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6" r="6"/>
          <a:stretch/>
        </p:blipFill>
        <p:spPr>
          <a:xfrm>
            <a:off x="6121400" y="4343400"/>
            <a:ext cx="1537970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394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2"/>
  <p:tag name="RESULT" val="slide-256-32"/>
  <p:tag name="SLIDES" val="1,2,3,4,5,6,7,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8"/>
  <p:tag name="RESULT" val="slide-256-28"/>
  <p:tag name="SLIDES" val="1,2,3,4,5,6,7,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0"/>
  <p:tag name="RESULT" val="slide-256-30"/>
  <p:tag name="SLIDES" val="1,2,3,4,5,6,7,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172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2025-01-10T03:53:58Z</dcterms:created>
  <dcterms:modified xsi:type="dcterms:W3CDTF">2025-02-23T01:25:59Z</dcterms:modified>
</cp:coreProperties>
</file>