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changesInfos/changesInfo1.xml" ContentType="application/vnd.ms-powerpoint.changesinfo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revisionInfo.xml" ContentType="application/vnd.ms-powerpoint.revisioninfo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2.7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79" r:id="rId4"/>
    <p:sldId id="267" r:id="rId5"/>
    <p:sldId id="278" r:id="rId6"/>
    <p:sldId id="271" r:id="rId7"/>
    <p:sldId id="273" r:id="rId8"/>
    <p:sldId id="280" r:id="rId9"/>
    <p:sldId id="259" r:id="rId10"/>
    <p:sldId id="276" r:id="rId11"/>
    <p:sldId id="270" r:id="rId12"/>
    <p:sldId id="258" r:id="rId13"/>
    <p:sldId id="264" r:id="rId14"/>
    <p:sldId id="274" r:id="rId15"/>
    <p:sldId id="272" r:id="rId16"/>
    <p:sldId id="275" r:id="rId17"/>
    <p:sldId id="277" r:id="rId18"/>
    <p:sldId id="268" r:id="rId19"/>
    <p:sldId id="265" r:id="rId20"/>
    <p:sldId id="262" r:id="rId21"/>
    <p:sldId id="263" r:id="rId22"/>
    <p:sldId id="269" r:id="rId23"/>
    <p:sldId id="261" r:id="rId24"/>
    <p:sldId id="260" r:id="rId25"/>
    <p:sldId id="266" r:id="rId26"/>
  </p:sldIdLst>
  <p:sldSz cx="12192000" cy="6858000"/>
  <p:notesSz cx="6858000" cy="9144000"/>
  <p:custDataLst>
    <p:tags r:id="rId2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D9DA59-9CD2-4225-B4DF-9F9083C99087}" v="1602" dt="2025-06-10T05:06:41.291"/>
  </p1510:revLst>
</p1510:revInfo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512" y="4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tags" Target="tags/tag1.xml" /><Relationship Id="rId28" Type="http://schemas.openxmlformats.org/officeDocument/2006/relationships/presProps" Target="presProps.xml" /><Relationship Id="rId29" Type="http://schemas.openxmlformats.org/officeDocument/2006/relationships/viewProps" Target="viewProps.xml" /><Relationship Id="rId3" Type="http://schemas.openxmlformats.org/officeDocument/2006/relationships/slide" Target="slides/slide2.xml" /><Relationship Id="rId30" Type="http://schemas.openxmlformats.org/officeDocument/2006/relationships/theme" Target="theme/theme1.xml" /><Relationship Id="rId31" Type="http://schemas.microsoft.com/office/2016/11/relationships/changesInfo" Target="changesInfos/changesInfo1.xml" /><Relationship Id="rId32" Type="http://schemas.microsoft.com/office/2015/10/relationships/revisionInfo" Target="revisionInfo.xml" /><Relationship Id="rId33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7D9DA59-9CD2-4225-B4DF-9F9083C99087}"/>
    <pc:docChg chg="undo custSel addSld delSld modSld sldOrd">
      <pc:chgData name="Sarah Carter" userId="4b4e2a7e9c42e1b2" providerId="LiveId" clId="{77D9DA59-9CD2-4225-B4DF-9F9083C99087}" dt="2025-06-10T05:06:41.291" v="2714"/>
      <pc:docMkLst>
        <pc:docMk/>
      </pc:docMkLst>
      <pc:sldChg chg="modSp del">
        <pc:chgData name="Sarah Carter" userId="4b4e2a7e9c42e1b2" providerId="LiveId" clId="{77D9DA59-9CD2-4225-B4DF-9F9083C99087}" dt="2025-06-10T05:03:40.968" v="391" actId="2696"/>
        <pc:sldMkLst>
          <pc:docMk/>
          <pc:sldMk cId="139570672" sldId="256"/>
        </pc:sldMkLst>
        <pc:spChg chg="mod">
          <ac:chgData name="Sarah Carter" userId="4b4e2a7e9c42e1b2" providerId="LiveId" clId="{77D9DA59-9CD2-4225-B4DF-9F9083C99087}" dt="2025-06-10T05:03:16.283" v="2"/>
          <ac:spMkLst>
            <pc:docMk/>
            <pc:sldMk cId="139570672" sldId="256"/>
            <ac:spMk id="4" creationId="{6EE7AEBD-2864-E1DF-D2DC-751183B7CED8}"/>
          </ac:spMkLst>
        </pc:spChg>
      </pc:sldChg>
      <pc:sldChg chg="add ord">
        <pc:chgData name="Sarah Carter" userId="4b4e2a7e9c42e1b2" providerId="LiveId" clId="{77D9DA59-9CD2-4225-B4DF-9F9083C99087}" dt="2025-06-10T05:04:57.106" v="2690"/>
        <pc:sldMkLst>
          <pc:docMk/>
          <pc:sldMk cId="1627633318" sldId="256"/>
        </pc:sldMkLst>
      </pc:sldChg>
      <pc:sldChg chg="addSp delSp modSp del mod">
        <pc:chgData name="Sarah Carter" userId="4b4e2a7e9c42e1b2" providerId="LiveId" clId="{77D9DA59-9CD2-4225-B4DF-9F9083C99087}" dt="2025-06-10T05:03:39.184" v="390" actId="2696"/>
        <pc:sldMkLst>
          <pc:docMk/>
          <pc:sldMk cId="1656175456" sldId="257"/>
        </pc:sldMkLst>
        <pc:spChg chg="mod">
          <ac:chgData name="Sarah Carter" userId="4b4e2a7e9c42e1b2" providerId="LiveId" clId="{77D9DA59-9CD2-4225-B4DF-9F9083C99087}" dt="2025-06-10T05:03:16.283" v="2"/>
          <ac:spMkLst>
            <pc:docMk/>
            <pc:sldMk cId="1656175456" sldId="257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03.734" v="0" actId="478"/>
          <ac:spMkLst>
            <pc:docMk/>
            <pc:sldMk cId="1656175456" sldId="257"/>
            <ac:spMk id="10" creationId="{AB5D9537-30F7-53F2-E3E7-2EF35193C0DC}"/>
          </ac:spMkLst>
        </pc:spChg>
        <pc:spChg chg="del">
          <ac:chgData name="Sarah Carter" userId="4b4e2a7e9c42e1b2" providerId="LiveId" clId="{77D9DA59-9CD2-4225-B4DF-9F9083C99087}" dt="2025-06-10T05:03:03.734" v="0" actId="478"/>
          <ac:spMkLst>
            <pc:docMk/>
            <pc:sldMk cId="1656175456" sldId="257"/>
            <ac:spMk id="19" creationId="{7E2FBD31-1417-3614-83CE-571C71425F69}"/>
          </ac:spMkLst>
        </pc:spChg>
        <pc:spChg chg="del">
          <ac:chgData name="Sarah Carter" userId="4b4e2a7e9c42e1b2" providerId="LiveId" clId="{77D9DA59-9CD2-4225-B4DF-9F9083C99087}" dt="2025-06-10T05:03:03.734" v="0" actId="478"/>
          <ac:spMkLst>
            <pc:docMk/>
            <pc:sldMk cId="1656175456" sldId="257"/>
            <ac:spMk id="23" creationId="{7AD3100B-AD5C-B1B4-8A7C-71670C326EDF}"/>
          </ac:spMkLst>
        </pc:spChg>
        <pc:spChg chg="del">
          <ac:chgData name="Sarah Carter" userId="4b4e2a7e9c42e1b2" providerId="LiveId" clId="{77D9DA59-9CD2-4225-B4DF-9F9083C99087}" dt="2025-06-10T05:03:03.734" v="0" actId="478"/>
          <ac:spMkLst>
            <pc:docMk/>
            <pc:sldMk cId="1656175456" sldId="257"/>
            <ac:spMk id="27" creationId="{CB5A6A45-4BE9-03D5-E4C7-916CB7F1CE4A}"/>
          </ac:spMkLst>
        </pc:spChg>
        <pc:spChg chg="del">
          <ac:chgData name="Sarah Carter" userId="4b4e2a7e9c42e1b2" providerId="LiveId" clId="{77D9DA59-9CD2-4225-B4DF-9F9083C99087}" dt="2025-06-10T05:03:03.734" v="0" actId="478"/>
          <ac:spMkLst>
            <pc:docMk/>
            <pc:sldMk cId="1656175456" sldId="257"/>
            <ac:spMk id="39" creationId="{3C71895B-D56A-145C-2C9F-5CE1C008151C}"/>
          </ac:spMkLst>
        </pc:spChg>
        <pc:spChg chg="del">
          <ac:chgData name="Sarah Carter" userId="4b4e2a7e9c42e1b2" providerId="LiveId" clId="{77D9DA59-9CD2-4225-B4DF-9F9083C99087}" dt="2025-06-10T05:03:03.734" v="0" actId="478"/>
          <ac:spMkLst>
            <pc:docMk/>
            <pc:sldMk cId="1656175456" sldId="257"/>
            <ac:spMk id="41" creationId="{AD36CFC1-9C8D-8D2C-C1A7-8272382A8061}"/>
          </ac:spMkLst>
        </pc:spChg>
        <pc:spChg chg="del">
          <ac:chgData name="Sarah Carter" userId="4b4e2a7e9c42e1b2" providerId="LiveId" clId="{77D9DA59-9CD2-4225-B4DF-9F9083C99087}" dt="2025-06-10T05:03:03.734" v="0" actId="478"/>
          <ac:spMkLst>
            <pc:docMk/>
            <pc:sldMk cId="1656175456" sldId="257"/>
            <ac:spMk id="44" creationId="{B37C6328-C64B-FFA7-0F7C-8733DA6D7799}"/>
          </ac:spMkLst>
        </pc:spChg>
        <pc:spChg chg="del">
          <ac:chgData name="Sarah Carter" userId="4b4e2a7e9c42e1b2" providerId="LiveId" clId="{77D9DA59-9CD2-4225-B4DF-9F9083C99087}" dt="2025-06-10T05:03:03.734" v="0" actId="478"/>
          <ac:spMkLst>
            <pc:docMk/>
            <pc:sldMk cId="1656175456" sldId="257"/>
            <ac:spMk id="46" creationId="{8E752D77-1AFE-9C94-52D2-6BE3FAE4EB62}"/>
          </ac:spMkLst>
        </pc:spChg>
        <pc:spChg chg="del">
          <ac:chgData name="Sarah Carter" userId="4b4e2a7e9c42e1b2" providerId="LiveId" clId="{77D9DA59-9CD2-4225-B4DF-9F9083C99087}" dt="2025-06-10T05:03:03.734" v="0" actId="478"/>
          <ac:spMkLst>
            <pc:docMk/>
            <pc:sldMk cId="1656175456" sldId="257"/>
            <ac:spMk id="47" creationId="{2ECAB98F-A814-7849-945B-2E37BA9A63B6}"/>
          </ac:spMkLst>
        </pc:spChg>
        <pc:spChg chg="del">
          <ac:chgData name="Sarah Carter" userId="4b4e2a7e9c42e1b2" providerId="LiveId" clId="{77D9DA59-9CD2-4225-B4DF-9F9083C99087}" dt="2025-06-10T05:03:03.734" v="0" actId="478"/>
          <ac:spMkLst>
            <pc:docMk/>
            <pc:sldMk cId="1656175456" sldId="257"/>
            <ac:spMk id="55" creationId="{47DB8FBE-8E75-7000-40BD-C6CACFF16ED3}"/>
          </ac:spMkLst>
        </pc:spChg>
        <pc:spChg chg="mod">
          <ac:chgData name="Sarah Carter" userId="4b4e2a7e9c42e1b2" providerId="LiveId" clId="{77D9DA59-9CD2-4225-B4DF-9F9083C99087}" dt="2025-06-10T05:03:26.890" v="4" actId="14100"/>
          <ac:spMkLst>
            <pc:docMk/>
            <pc:sldMk cId="1656175456" sldId="257"/>
            <ac:spMk id="57" creationId="{617AE186-87D8-7117-9D37-47B2A15A6DDB}"/>
          </ac:spMkLst>
        </pc:spChg>
        <pc:spChg chg="add mod">
          <ac:chgData name="Sarah Carter" userId="4b4e2a7e9c42e1b2" providerId="LiveId" clId="{77D9DA59-9CD2-4225-B4DF-9F9083C99087}" dt="2025-06-10T05:03:04.256" v="1"/>
          <ac:spMkLst>
            <pc:docMk/>
            <pc:sldMk cId="1656175456" sldId="257"/>
            <ac:spMk id="58" creationId="{A1F88634-40A9-2F01-2447-8A5D640CC451}"/>
          </ac:spMkLst>
        </pc:spChg>
        <pc:spChg chg="add mod">
          <ac:chgData name="Sarah Carter" userId="4b4e2a7e9c42e1b2" providerId="LiveId" clId="{77D9DA59-9CD2-4225-B4DF-9F9083C99087}" dt="2025-06-10T05:03:04.256" v="1"/>
          <ac:spMkLst>
            <pc:docMk/>
            <pc:sldMk cId="1656175456" sldId="257"/>
            <ac:spMk id="67" creationId="{FAB8DD9A-2663-17BC-9DA2-F5C984ED4352}"/>
          </ac:spMkLst>
        </pc:spChg>
        <pc:spChg chg="add mod">
          <ac:chgData name="Sarah Carter" userId="4b4e2a7e9c42e1b2" providerId="LiveId" clId="{77D9DA59-9CD2-4225-B4DF-9F9083C99087}" dt="2025-06-10T05:03:04.256" v="1"/>
          <ac:spMkLst>
            <pc:docMk/>
            <pc:sldMk cId="1656175456" sldId="257"/>
            <ac:spMk id="71" creationId="{8173B44E-C3B6-9707-3C97-8A526AB52763}"/>
          </ac:spMkLst>
        </pc:spChg>
        <pc:spChg chg="add mod">
          <ac:chgData name="Sarah Carter" userId="4b4e2a7e9c42e1b2" providerId="LiveId" clId="{77D9DA59-9CD2-4225-B4DF-9F9083C99087}" dt="2025-06-10T05:03:04.256" v="1"/>
          <ac:spMkLst>
            <pc:docMk/>
            <pc:sldMk cId="1656175456" sldId="257"/>
            <ac:spMk id="75" creationId="{70971B72-1309-6851-B968-E9C75DD40D33}"/>
          </ac:spMkLst>
        </pc:spChg>
        <pc:spChg chg="add mod">
          <ac:chgData name="Sarah Carter" userId="4b4e2a7e9c42e1b2" providerId="LiveId" clId="{77D9DA59-9CD2-4225-B4DF-9F9083C99087}" dt="2025-06-10T05:03:04.256" v="1"/>
          <ac:spMkLst>
            <pc:docMk/>
            <pc:sldMk cId="1656175456" sldId="257"/>
            <ac:spMk id="78" creationId="{D75A8737-4E98-E91D-F7D8-8BE11198C89A}"/>
          </ac:spMkLst>
        </pc:spChg>
        <pc:spChg chg="add mod">
          <ac:chgData name="Sarah Carter" userId="4b4e2a7e9c42e1b2" providerId="LiveId" clId="{77D9DA59-9CD2-4225-B4DF-9F9083C99087}" dt="2025-06-10T05:03:04.256" v="1"/>
          <ac:spMkLst>
            <pc:docMk/>
            <pc:sldMk cId="1656175456" sldId="257"/>
            <ac:spMk id="79" creationId="{9E2FDDF4-534A-4BF6-529F-0D807E9D0843}"/>
          </ac:spMkLst>
        </pc:spChg>
        <pc:spChg chg="add mod">
          <ac:chgData name="Sarah Carter" userId="4b4e2a7e9c42e1b2" providerId="LiveId" clId="{77D9DA59-9CD2-4225-B4DF-9F9083C99087}" dt="2025-06-10T05:03:04.256" v="1"/>
          <ac:spMkLst>
            <pc:docMk/>
            <pc:sldMk cId="1656175456" sldId="257"/>
            <ac:spMk id="89" creationId="{FD0BCF7C-6D9B-BBF1-3636-9744BD9654C7}"/>
          </ac:spMkLst>
        </pc:spChg>
        <pc:spChg chg="add mod">
          <ac:chgData name="Sarah Carter" userId="4b4e2a7e9c42e1b2" providerId="LiveId" clId="{77D9DA59-9CD2-4225-B4DF-9F9083C99087}" dt="2025-06-10T05:03:04.256" v="1"/>
          <ac:spMkLst>
            <pc:docMk/>
            <pc:sldMk cId="1656175456" sldId="257"/>
            <ac:spMk id="96" creationId="{8173CA9A-72BF-FAC4-648D-BC10671D2910}"/>
          </ac:spMkLst>
        </pc:spChg>
        <pc:spChg chg="add mod">
          <ac:chgData name="Sarah Carter" userId="4b4e2a7e9c42e1b2" providerId="LiveId" clId="{77D9DA59-9CD2-4225-B4DF-9F9083C99087}" dt="2025-06-10T05:03:04.256" v="1"/>
          <ac:spMkLst>
            <pc:docMk/>
            <pc:sldMk cId="1656175456" sldId="257"/>
            <ac:spMk id="97" creationId="{37828A82-024D-7E22-F476-AEF16A4B8E56}"/>
          </ac:spMkLst>
        </pc:spChg>
        <pc:spChg chg="add mod">
          <ac:chgData name="Sarah Carter" userId="4b4e2a7e9c42e1b2" providerId="LiveId" clId="{77D9DA59-9CD2-4225-B4DF-9F9083C99087}" dt="2025-06-10T05:03:04.256" v="1"/>
          <ac:spMkLst>
            <pc:docMk/>
            <pc:sldMk cId="1656175456" sldId="257"/>
            <ac:spMk id="98" creationId="{5129A700-06F9-8076-21BE-FEE121C40590}"/>
          </ac:spMkLst>
        </pc:spChg>
      </pc:sldChg>
      <pc:sldChg chg="delSp modSp add mod modAnim">
        <pc:chgData name="Sarah Carter" userId="4b4e2a7e9c42e1b2" providerId="LiveId" clId="{77D9DA59-9CD2-4225-B4DF-9F9083C99087}" dt="2025-06-10T05:05:15.585" v="2691"/>
        <pc:sldMkLst>
          <pc:docMk/>
          <pc:sldMk cId="1579125826" sldId="258"/>
        </pc:sldMkLst>
        <pc:spChg chg="del">
          <ac:chgData name="Sarah Carter" userId="4b4e2a7e9c42e1b2" providerId="LiveId" clId="{77D9DA59-9CD2-4225-B4DF-9F9083C99087}" dt="2025-06-10T05:03:34.720" v="54" actId="478"/>
          <ac:spMkLst>
            <pc:docMk/>
            <pc:sldMk cId="1579125826" sldId="258"/>
            <ac:spMk id="3" creationId="{03544A12-FD16-AE92-ED38-51153BB98A39}"/>
          </ac:spMkLst>
        </pc:spChg>
        <pc:spChg chg="mod">
          <ac:chgData name="Sarah Carter" userId="4b4e2a7e9c42e1b2" providerId="LiveId" clId="{77D9DA59-9CD2-4225-B4DF-9F9083C99087}" dt="2025-06-10T05:04:44.807" v="1430" actId="948"/>
          <ac:spMkLst>
            <pc:docMk/>
            <pc:sldMk cId="1579125826" sldId="258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4.719" v="53" actId="478"/>
          <ac:spMkLst>
            <pc:docMk/>
            <pc:sldMk cId="1579125826" sldId="258"/>
            <ac:spMk id="5" creationId="{84E76D95-CEEE-FCFE-0DC5-F0FF3B937B0E}"/>
          </ac:spMkLst>
        </pc:spChg>
        <pc:spChg chg="mod ord">
          <ac:chgData name="Sarah Carter" userId="4b4e2a7e9c42e1b2" providerId="LiveId" clId="{77D9DA59-9CD2-4225-B4DF-9F9083C99087}" dt="2025-06-10T05:04:44.968" v="1982"/>
          <ac:spMkLst>
            <pc:docMk/>
            <pc:sldMk cId="1579125826" sldId="258"/>
            <ac:spMk id="7" creationId="{51B0E7C9-136A-7245-0E25-CB625B5AE9DC}"/>
          </ac:spMkLst>
        </pc:spChg>
        <pc:spChg chg="mod ord">
          <ac:chgData name="Sarah Carter" userId="4b4e2a7e9c42e1b2" providerId="LiveId" clId="{77D9DA59-9CD2-4225-B4DF-9F9083C99087}" dt="2025-06-10T05:04:45.110" v="2342"/>
          <ac:spMkLst>
            <pc:docMk/>
            <pc:sldMk cId="1579125826" sldId="258"/>
            <ac:spMk id="8" creationId="{44129070-E87B-37D7-C6C9-D78F3EBE85FC}"/>
          </ac:spMkLst>
        </pc:spChg>
        <pc:spChg chg="del">
          <ac:chgData name="Sarah Carter" userId="4b4e2a7e9c42e1b2" providerId="LiveId" clId="{77D9DA59-9CD2-4225-B4DF-9F9083C99087}" dt="2025-06-10T05:03:34.927" v="84" actId="478"/>
          <ac:spMkLst>
            <pc:docMk/>
            <pc:sldMk cId="1579125826" sldId="258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4.939" v="90" actId="478"/>
          <ac:spMkLst>
            <pc:docMk/>
            <pc:sldMk cId="1579125826" sldId="258"/>
            <ac:spMk id="57" creationId="{617AE186-87D8-7117-9D37-47B2A15A6DDB}"/>
          </ac:spMkLst>
        </pc:spChg>
        <pc:spChg chg="del">
          <ac:chgData name="Sarah Carter" userId="4b4e2a7e9c42e1b2" providerId="LiveId" clId="{77D9DA59-9CD2-4225-B4DF-9F9083C99087}" dt="2025-06-10T05:03:34.719" v="52" actId="478"/>
          <ac:spMkLst>
            <pc:docMk/>
            <pc:sldMk cId="1579125826" sldId="258"/>
            <ac:spMk id="58" creationId="{A1F88634-40A9-2F01-2447-8A5D640CC451}"/>
          </ac:spMkLst>
        </pc:spChg>
        <pc:spChg chg="del">
          <ac:chgData name="Sarah Carter" userId="4b4e2a7e9c42e1b2" providerId="LiveId" clId="{77D9DA59-9CD2-4225-B4DF-9F9083C99087}" dt="2025-06-10T05:03:34.718" v="51" actId="478"/>
          <ac:spMkLst>
            <pc:docMk/>
            <pc:sldMk cId="1579125826" sldId="258"/>
            <ac:spMk id="59" creationId="{9DE286A5-ED93-D932-5B78-9551D12F3A74}"/>
          </ac:spMkLst>
        </pc:spChg>
        <pc:spChg chg="del">
          <ac:chgData name="Sarah Carter" userId="4b4e2a7e9c42e1b2" providerId="LiveId" clId="{77D9DA59-9CD2-4225-B4DF-9F9083C99087}" dt="2025-06-10T05:03:34.718" v="50" actId="478"/>
          <ac:spMkLst>
            <pc:docMk/>
            <pc:sldMk cId="1579125826" sldId="258"/>
            <ac:spMk id="60" creationId="{AF8E805A-FD20-82E8-F183-353EF68D7CF8}"/>
          </ac:spMkLst>
        </pc:spChg>
        <pc:spChg chg="del">
          <ac:chgData name="Sarah Carter" userId="4b4e2a7e9c42e1b2" providerId="LiveId" clId="{77D9DA59-9CD2-4225-B4DF-9F9083C99087}" dt="2025-06-10T05:03:34.718" v="49" actId="478"/>
          <ac:spMkLst>
            <pc:docMk/>
            <pc:sldMk cId="1579125826" sldId="258"/>
            <ac:spMk id="61" creationId="{FC4D0D13-759C-9ECE-C38E-20A0295B4977}"/>
          </ac:spMkLst>
        </pc:spChg>
        <pc:spChg chg="del">
          <ac:chgData name="Sarah Carter" userId="4b4e2a7e9c42e1b2" providerId="LiveId" clId="{77D9DA59-9CD2-4225-B4DF-9F9083C99087}" dt="2025-06-10T05:03:34.717" v="48" actId="478"/>
          <ac:spMkLst>
            <pc:docMk/>
            <pc:sldMk cId="1579125826" sldId="258"/>
            <ac:spMk id="62" creationId="{072CB42C-9404-5942-FB83-21A47659ADD0}"/>
          </ac:spMkLst>
        </pc:spChg>
        <pc:spChg chg="del">
          <ac:chgData name="Sarah Carter" userId="4b4e2a7e9c42e1b2" providerId="LiveId" clId="{77D9DA59-9CD2-4225-B4DF-9F9083C99087}" dt="2025-06-10T05:03:34.717" v="47" actId="478"/>
          <ac:spMkLst>
            <pc:docMk/>
            <pc:sldMk cId="1579125826" sldId="258"/>
            <ac:spMk id="63" creationId="{23F16B98-519F-0806-C475-1DEF5BC782D3}"/>
          </ac:spMkLst>
        </pc:spChg>
        <pc:spChg chg="del">
          <ac:chgData name="Sarah Carter" userId="4b4e2a7e9c42e1b2" providerId="LiveId" clId="{77D9DA59-9CD2-4225-B4DF-9F9083C99087}" dt="2025-06-10T05:03:34.716" v="46" actId="478"/>
          <ac:spMkLst>
            <pc:docMk/>
            <pc:sldMk cId="1579125826" sldId="258"/>
            <ac:spMk id="64" creationId="{FB0D6012-D2C6-5798-CED6-144D37AA2808}"/>
          </ac:spMkLst>
        </pc:spChg>
        <pc:spChg chg="del">
          <ac:chgData name="Sarah Carter" userId="4b4e2a7e9c42e1b2" providerId="LiveId" clId="{77D9DA59-9CD2-4225-B4DF-9F9083C99087}" dt="2025-06-10T05:03:34.716" v="45" actId="478"/>
          <ac:spMkLst>
            <pc:docMk/>
            <pc:sldMk cId="1579125826" sldId="258"/>
            <ac:spMk id="65" creationId="{62A02151-C6EF-16F4-DCCD-719F38801966}"/>
          </ac:spMkLst>
        </pc:spChg>
        <pc:spChg chg="del">
          <ac:chgData name="Sarah Carter" userId="4b4e2a7e9c42e1b2" providerId="LiveId" clId="{77D9DA59-9CD2-4225-B4DF-9F9083C99087}" dt="2025-06-10T05:03:34.715" v="44" actId="478"/>
          <ac:spMkLst>
            <pc:docMk/>
            <pc:sldMk cId="1579125826" sldId="258"/>
            <ac:spMk id="66" creationId="{1E8D0B61-2521-1CD8-F906-7B00489D3F0F}"/>
          </ac:spMkLst>
        </pc:spChg>
        <pc:spChg chg="del">
          <ac:chgData name="Sarah Carter" userId="4b4e2a7e9c42e1b2" providerId="LiveId" clId="{77D9DA59-9CD2-4225-B4DF-9F9083C99087}" dt="2025-06-10T05:03:34.715" v="43" actId="478"/>
          <ac:spMkLst>
            <pc:docMk/>
            <pc:sldMk cId="1579125826" sldId="258"/>
            <ac:spMk id="67" creationId="{FAB8DD9A-2663-17BC-9DA2-F5C984ED4352}"/>
          </ac:spMkLst>
        </pc:spChg>
        <pc:spChg chg="del">
          <ac:chgData name="Sarah Carter" userId="4b4e2a7e9c42e1b2" providerId="LiveId" clId="{77D9DA59-9CD2-4225-B4DF-9F9083C99087}" dt="2025-06-10T05:03:34.715" v="42" actId="478"/>
          <ac:spMkLst>
            <pc:docMk/>
            <pc:sldMk cId="1579125826" sldId="258"/>
            <ac:spMk id="68" creationId="{C36D96F0-3907-5D12-1D7F-9EE35CC9D723}"/>
          </ac:spMkLst>
        </pc:spChg>
        <pc:spChg chg="del">
          <ac:chgData name="Sarah Carter" userId="4b4e2a7e9c42e1b2" providerId="LiveId" clId="{77D9DA59-9CD2-4225-B4DF-9F9083C99087}" dt="2025-06-10T05:03:34.714" v="41" actId="478"/>
          <ac:spMkLst>
            <pc:docMk/>
            <pc:sldMk cId="1579125826" sldId="258"/>
            <ac:spMk id="69" creationId="{4A91EFE8-01E5-7C93-262F-AFD8BF475853}"/>
          </ac:spMkLst>
        </pc:spChg>
        <pc:spChg chg="del">
          <ac:chgData name="Sarah Carter" userId="4b4e2a7e9c42e1b2" providerId="LiveId" clId="{77D9DA59-9CD2-4225-B4DF-9F9083C99087}" dt="2025-06-10T05:03:34.714" v="40" actId="478"/>
          <ac:spMkLst>
            <pc:docMk/>
            <pc:sldMk cId="1579125826" sldId="258"/>
            <ac:spMk id="70" creationId="{F4B6D242-73C6-E919-277D-CCA901D1DF85}"/>
          </ac:spMkLst>
        </pc:spChg>
        <pc:spChg chg="del">
          <ac:chgData name="Sarah Carter" userId="4b4e2a7e9c42e1b2" providerId="LiveId" clId="{77D9DA59-9CD2-4225-B4DF-9F9083C99087}" dt="2025-06-10T05:03:34.714" v="39" actId="478"/>
          <ac:spMkLst>
            <pc:docMk/>
            <pc:sldMk cId="1579125826" sldId="258"/>
            <ac:spMk id="71" creationId="{8173B44E-C3B6-9707-3C97-8A526AB52763}"/>
          </ac:spMkLst>
        </pc:spChg>
        <pc:spChg chg="del">
          <ac:chgData name="Sarah Carter" userId="4b4e2a7e9c42e1b2" providerId="LiveId" clId="{77D9DA59-9CD2-4225-B4DF-9F9083C99087}" dt="2025-06-10T05:03:34.713" v="38" actId="478"/>
          <ac:spMkLst>
            <pc:docMk/>
            <pc:sldMk cId="1579125826" sldId="258"/>
            <ac:spMk id="72" creationId="{63104810-09F2-48C8-CB7B-0050C41BEB52}"/>
          </ac:spMkLst>
        </pc:spChg>
        <pc:spChg chg="del">
          <ac:chgData name="Sarah Carter" userId="4b4e2a7e9c42e1b2" providerId="LiveId" clId="{77D9DA59-9CD2-4225-B4DF-9F9083C99087}" dt="2025-06-10T05:03:34.713" v="37" actId="478"/>
          <ac:spMkLst>
            <pc:docMk/>
            <pc:sldMk cId="1579125826" sldId="258"/>
            <ac:spMk id="73" creationId="{52CED255-AAA1-6312-DF8D-525634A5B817}"/>
          </ac:spMkLst>
        </pc:spChg>
        <pc:spChg chg="del">
          <ac:chgData name="Sarah Carter" userId="4b4e2a7e9c42e1b2" providerId="LiveId" clId="{77D9DA59-9CD2-4225-B4DF-9F9083C99087}" dt="2025-06-10T05:03:34.712" v="36" actId="478"/>
          <ac:spMkLst>
            <pc:docMk/>
            <pc:sldMk cId="1579125826" sldId="258"/>
            <ac:spMk id="74" creationId="{D322CD3F-47BB-3168-624A-CD6DFF4DC8CF}"/>
          </ac:spMkLst>
        </pc:spChg>
        <pc:spChg chg="del">
          <ac:chgData name="Sarah Carter" userId="4b4e2a7e9c42e1b2" providerId="LiveId" clId="{77D9DA59-9CD2-4225-B4DF-9F9083C99087}" dt="2025-06-10T05:03:34.712" v="35" actId="478"/>
          <ac:spMkLst>
            <pc:docMk/>
            <pc:sldMk cId="1579125826" sldId="258"/>
            <ac:spMk id="75" creationId="{70971B72-1309-6851-B968-E9C75DD40D33}"/>
          </ac:spMkLst>
        </pc:spChg>
        <pc:spChg chg="del">
          <ac:chgData name="Sarah Carter" userId="4b4e2a7e9c42e1b2" providerId="LiveId" clId="{77D9DA59-9CD2-4225-B4DF-9F9083C99087}" dt="2025-06-10T05:03:34.694" v="34" actId="478"/>
          <ac:spMkLst>
            <pc:docMk/>
            <pc:sldMk cId="1579125826" sldId="258"/>
            <ac:spMk id="76" creationId="{CBAFD92D-7EF2-F71B-4AB7-4A32DB2B0A54}"/>
          </ac:spMkLst>
        </pc:spChg>
        <pc:spChg chg="del">
          <ac:chgData name="Sarah Carter" userId="4b4e2a7e9c42e1b2" providerId="LiveId" clId="{77D9DA59-9CD2-4225-B4DF-9F9083C99087}" dt="2025-06-10T05:03:34.694" v="33" actId="478"/>
          <ac:spMkLst>
            <pc:docMk/>
            <pc:sldMk cId="1579125826" sldId="258"/>
            <ac:spMk id="77" creationId="{8AC582AE-952F-08DB-D465-528A17FD7414}"/>
          </ac:spMkLst>
        </pc:spChg>
        <pc:spChg chg="del">
          <ac:chgData name="Sarah Carter" userId="4b4e2a7e9c42e1b2" providerId="LiveId" clId="{77D9DA59-9CD2-4225-B4DF-9F9083C99087}" dt="2025-06-10T05:03:34.694" v="32" actId="478"/>
          <ac:spMkLst>
            <pc:docMk/>
            <pc:sldMk cId="1579125826" sldId="258"/>
            <ac:spMk id="78" creationId="{D75A8737-4E98-E91D-F7D8-8BE11198C89A}"/>
          </ac:spMkLst>
        </pc:spChg>
        <pc:spChg chg="del">
          <ac:chgData name="Sarah Carter" userId="4b4e2a7e9c42e1b2" providerId="LiveId" clId="{77D9DA59-9CD2-4225-B4DF-9F9083C99087}" dt="2025-06-10T05:03:34.693" v="31" actId="478"/>
          <ac:spMkLst>
            <pc:docMk/>
            <pc:sldMk cId="1579125826" sldId="258"/>
            <ac:spMk id="79" creationId="{9E2FDDF4-534A-4BF6-529F-0D807E9D0843}"/>
          </ac:spMkLst>
        </pc:spChg>
        <pc:spChg chg="del">
          <ac:chgData name="Sarah Carter" userId="4b4e2a7e9c42e1b2" providerId="LiveId" clId="{77D9DA59-9CD2-4225-B4DF-9F9083C99087}" dt="2025-06-10T05:03:34.693" v="30" actId="478"/>
          <ac:spMkLst>
            <pc:docMk/>
            <pc:sldMk cId="1579125826" sldId="258"/>
            <ac:spMk id="80" creationId="{EA43AF5C-1C1A-49CE-D128-E728D9829488}"/>
          </ac:spMkLst>
        </pc:spChg>
        <pc:spChg chg="del">
          <ac:chgData name="Sarah Carter" userId="4b4e2a7e9c42e1b2" providerId="LiveId" clId="{77D9DA59-9CD2-4225-B4DF-9F9083C99087}" dt="2025-06-10T05:03:34.692" v="29" actId="478"/>
          <ac:spMkLst>
            <pc:docMk/>
            <pc:sldMk cId="1579125826" sldId="258"/>
            <ac:spMk id="81" creationId="{166989B9-CA76-F12D-04AF-C80893AD4907}"/>
          </ac:spMkLst>
        </pc:spChg>
        <pc:spChg chg="del">
          <ac:chgData name="Sarah Carter" userId="4b4e2a7e9c42e1b2" providerId="LiveId" clId="{77D9DA59-9CD2-4225-B4DF-9F9083C99087}" dt="2025-06-10T05:03:34.692" v="28" actId="478"/>
          <ac:spMkLst>
            <pc:docMk/>
            <pc:sldMk cId="1579125826" sldId="258"/>
            <ac:spMk id="82" creationId="{7CECCA7B-298B-0E03-DE5F-676D66D61F3E}"/>
          </ac:spMkLst>
        </pc:spChg>
        <pc:spChg chg="del">
          <ac:chgData name="Sarah Carter" userId="4b4e2a7e9c42e1b2" providerId="LiveId" clId="{77D9DA59-9CD2-4225-B4DF-9F9083C99087}" dt="2025-06-10T05:03:34.691" v="27" actId="478"/>
          <ac:spMkLst>
            <pc:docMk/>
            <pc:sldMk cId="1579125826" sldId="258"/>
            <ac:spMk id="83" creationId="{E2A8DFAD-6CBF-F8F7-B97A-A307F8833C73}"/>
          </ac:spMkLst>
        </pc:spChg>
        <pc:spChg chg="del">
          <ac:chgData name="Sarah Carter" userId="4b4e2a7e9c42e1b2" providerId="LiveId" clId="{77D9DA59-9CD2-4225-B4DF-9F9083C99087}" dt="2025-06-10T05:03:34.691" v="26" actId="478"/>
          <ac:spMkLst>
            <pc:docMk/>
            <pc:sldMk cId="1579125826" sldId="258"/>
            <ac:spMk id="84" creationId="{0D4B6A1B-E07D-8BCC-24F7-42A5A89E8C8B}"/>
          </ac:spMkLst>
        </pc:spChg>
        <pc:spChg chg="del">
          <ac:chgData name="Sarah Carter" userId="4b4e2a7e9c42e1b2" providerId="LiveId" clId="{77D9DA59-9CD2-4225-B4DF-9F9083C99087}" dt="2025-06-10T05:03:34.691" v="25" actId="478"/>
          <ac:spMkLst>
            <pc:docMk/>
            <pc:sldMk cId="1579125826" sldId="258"/>
            <ac:spMk id="85" creationId="{AB9628C6-3860-68A1-325F-40058B8190E1}"/>
          </ac:spMkLst>
        </pc:spChg>
        <pc:spChg chg="del">
          <ac:chgData name="Sarah Carter" userId="4b4e2a7e9c42e1b2" providerId="LiveId" clId="{77D9DA59-9CD2-4225-B4DF-9F9083C99087}" dt="2025-06-10T05:03:34.690" v="24" actId="478"/>
          <ac:spMkLst>
            <pc:docMk/>
            <pc:sldMk cId="1579125826" sldId="258"/>
            <ac:spMk id="86" creationId="{A28AF1B0-C27C-8EDC-594B-A78A0339D5BC}"/>
          </ac:spMkLst>
        </pc:spChg>
        <pc:spChg chg="del">
          <ac:chgData name="Sarah Carter" userId="4b4e2a7e9c42e1b2" providerId="LiveId" clId="{77D9DA59-9CD2-4225-B4DF-9F9083C99087}" dt="2025-06-10T05:03:34.690" v="23" actId="478"/>
          <ac:spMkLst>
            <pc:docMk/>
            <pc:sldMk cId="1579125826" sldId="258"/>
            <ac:spMk id="87" creationId="{D8474628-D1E3-C3F8-CE42-125B203A8E83}"/>
          </ac:spMkLst>
        </pc:spChg>
        <pc:spChg chg="del">
          <ac:chgData name="Sarah Carter" userId="4b4e2a7e9c42e1b2" providerId="LiveId" clId="{77D9DA59-9CD2-4225-B4DF-9F9083C99087}" dt="2025-06-10T05:03:34.690" v="22" actId="478"/>
          <ac:spMkLst>
            <pc:docMk/>
            <pc:sldMk cId="1579125826" sldId="258"/>
            <ac:spMk id="88" creationId="{47EA4035-8907-1C08-F666-005118AFE47A}"/>
          </ac:spMkLst>
        </pc:spChg>
        <pc:spChg chg="del">
          <ac:chgData name="Sarah Carter" userId="4b4e2a7e9c42e1b2" providerId="LiveId" clId="{77D9DA59-9CD2-4225-B4DF-9F9083C99087}" dt="2025-06-10T05:03:34.689" v="21" actId="478"/>
          <ac:spMkLst>
            <pc:docMk/>
            <pc:sldMk cId="1579125826" sldId="258"/>
            <ac:spMk id="89" creationId="{FD0BCF7C-6D9B-BBF1-3636-9744BD9654C7}"/>
          </ac:spMkLst>
        </pc:spChg>
        <pc:spChg chg="del">
          <ac:chgData name="Sarah Carter" userId="4b4e2a7e9c42e1b2" providerId="LiveId" clId="{77D9DA59-9CD2-4225-B4DF-9F9083C99087}" dt="2025-06-10T05:03:34.689" v="20" actId="478"/>
          <ac:spMkLst>
            <pc:docMk/>
            <pc:sldMk cId="1579125826" sldId="258"/>
            <ac:spMk id="90" creationId="{BFB4088A-D68A-ABDA-4E13-4A7FB9A35FF5}"/>
          </ac:spMkLst>
        </pc:spChg>
        <pc:spChg chg="del">
          <ac:chgData name="Sarah Carter" userId="4b4e2a7e9c42e1b2" providerId="LiveId" clId="{77D9DA59-9CD2-4225-B4DF-9F9083C99087}" dt="2025-06-10T05:03:34.688" v="19" actId="478"/>
          <ac:spMkLst>
            <pc:docMk/>
            <pc:sldMk cId="1579125826" sldId="258"/>
            <ac:spMk id="91" creationId="{7A4C8323-2BF5-A801-6CC1-E7A91488057D}"/>
          </ac:spMkLst>
        </pc:spChg>
        <pc:spChg chg="del">
          <ac:chgData name="Sarah Carter" userId="4b4e2a7e9c42e1b2" providerId="LiveId" clId="{77D9DA59-9CD2-4225-B4DF-9F9083C99087}" dt="2025-06-10T05:03:34.688" v="18" actId="478"/>
          <ac:spMkLst>
            <pc:docMk/>
            <pc:sldMk cId="1579125826" sldId="258"/>
            <ac:spMk id="92" creationId="{B7B46C6E-E7CC-8425-1EBB-957C3CB0D205}"/>
          </ac:spMkLst>
        </pc:spChg>
        <pc:spChg chg="del">
          <ac:chgData name="Sarah Carter" userId="4b4e2a7e9c42e1b2" providerId="LiveId" clId="{77D9DA59-9CD2-4225-B4DF-9F9083C99087}" dt="2025-06-10T05:03:34.688" v="17" actId="478"/>
          <ac:spMkLst>
            <pc:docMk/>
            <pc:sldMk cId="1579125826" sldId="258"/>
            <ac:spMk id="93" creationId="{4BFDE67E-8439-E9B6-8544-C1123D85E9F6}"/>
          </ac:spMkLst>
        </pc:spChg>
        <pc:spChg chg="del">
          <ac:chgData name="Sarah Carter" userId="4b4e2a7e9c42e1b2" providerId="LiveId" clId="{77D9DA59-9CD2-4225-B4DF-9F9083C99087}" dt="2025-06-10T05:03:34.687" v="16" actId="478"/>
          <ac:spMkLst>
            <pc:docMk/>
            <pc:sldMk cId="1579125826" sldId="258"/>
            <ac:spMk id="94" creationId="{0B34132A-FF03-07FE-17D5-678B94B5A778}"/>
          </ac:spMkLst>
        </pc:spChg>
        <pc:spChg chg="del">
          <ac:chgData name="Sarah Carter" userId="4b4e2a7e9c42e1b2" providerId="LiveId" clId="{77D9DA59-9CD2-4225-B4DF-9F9083C99087}" dt="2025-06-10T05:03:34.687" v="15" actId="478"/>
          <ac:spMkLst>
            <pc:docMk/>
            <pc:sldMk cId="1579125826" sldId="258"/>
            <ac:spMk id="95" creationId="{2832833C-CB0B-3E41-2BCF-4E9F489798E7}"/>
          </ac:spMkLst>
        </pc:spChg>
        <pc:spChg chg="del">
          <ac:chgData name="Sarah Carter" userId="4b4e2a7e9c42e1b2" providerId="LiveId" clId="{77D9DA59-9CD2-4225-B4DF-9F9083C99087}" dt="2025-06-10T05:03:34.686" v="14" actId="478"/>
          <ac:spMkLst>
            <pc:docMk/>
            <pc:sldMk cId="1579125826" sldId="258"/>
            <ac:spMk id="96" creationId="{8173CA9A-72BF-FAC4-648D-BC10671D2910}"/>
          </ac:spMkLst>
        </pc:spChg>
        <pc:spChg chg="del">
          <ac:chgData name="Sarah Carter" userId="4b4e2a7e9c42e1b2" providerId="LiveId" clId="{77D9DA59-9CD2-4225-B4DF-9F9083C99087}" dt="2025-06-10T05:03:34.686" v="13" actId="478"/>
          <ac:spMkLst>
            <pc:docMk/>
            <pc:sldMk cId="1579125826" sldId="258"/>
            <ac:spMk id="97" creationId="{37828A82-024D-7E22-F476-AEF16A4B8E56}"/>
          </ac:spMkLst>
        </pc:spChg>
        <pc:spChg chg="del">
          <ac:chgData name="Sarah Carter" userId="4b4e2a7e9c42e1b2" providerId="LiveId" clId="{77D9DA59-9CD2-4225-B4DF-9F9083C99087}" dt="2025-06-10T05:03:34.685" v="12" actId="478"/>
          <ac:spMkLst>
            <pc:docMk/>
            <pc:sldMk cId="1579125826" sldId="258"/>
            <ac:spMk id="98" creationId="{5129A700-06F9-8076-21BE-FEE121C40590}"/>
          </ac:spMkLst>
        </pc:spChg>
        <pc:spChg chg="del">
          <ac:chgData name="Sarah Carter" userId="4b4e2a7e9c42e1b2" providerId="LiveId" clId="{77D9DA59-9CD2-4225-B4DF-9F9083C99087}" dt="2025-06-10T05:03:34.685" v="11" actId="478"/>
          <ac:spMkLst>
            <pc:docMk/>
            <pc:sldMk cId="1579125826" sldId="258"/>
            <ac:spMk id="99" creationId="{4B45CF73-2DF6-CF9E-84D7-32BB5DAFF80D}"/>
          </ac:spMkLst>
        </pc:spChg>
        <pc:spChg chg="del">
          <ac:chgData name="Sarah Carter" userId="4b4e2a7e9c42e1b2" providerId="LiveId" clId="{77D9DA59-9CD2-4225-B4DF-9F9083C99087}" dt="2025-06-10T05:03:34.684" v="10" actId="478"/>
          <ac:spMkLst>
            <pc:docMk/>
            <pc:sldMk cId="1579125826" sldId="258"/>
            <ac:spMk id="100" creationId="{23093D7D-7534-6D01-391E-7033F2D4F982}"/>
          </ac:spMkLst>
        </pc:spChg>
        <pc:spChg chg="del">
          <ac:chgData name="Sarah Carter" userId="4b4e2a7e9c42e1b2" providerId="LiveId" clId="{77D9DA59-9CD2-4225-B4DF-9F9083C99087}" dt="2025-06-10T05:03:34.684" v="9" actId="478"/>
          <ac:spMkLst>
            <pc:docMk/>
            <pc:sldMk cId="1579125826" sldId="258"/>
            <ac:spMk id="101" creationId="{77FCA58D-95E9-DAFC-F721-3DE9CF6C76A1}"/>
          </ac:spMkLst>
        </pc:spChg>
        <pc:spChg chg="del">
          <ac:chgData name="Sarah Carter" userId="4b4e2a7e9c42e1b2" providerId="LiveId" clId="{77D9DA59-9CD2-4225-B4DF-9F9083C99087}" dt="2025-06-10T05:03:34.683" v="8" actId="478"/>
          <ac:spMkLst>
            <pc:docMk/>
            <pc:sldMk cId="1579125826" sldId="258"/>
            <ac:spMk id="102" creationId="{EA3D1938-1A8F-CDFC-536D-E95E2375B749}"/>
          </ac:spMkLst>
        </pc:spChg>
        <pc:spChg chg="del">
          <ac:chgData name="Sarah Carter" userId="4b4e2a7e9c42e1b2" providerId="LiveId" clId="{77D9DA59-9CD2-4225-B4DF-9F9083C99087}" dt="2025-06-10T05:03:34.683" v="7" actId="478"/>
          <ac:spMkLst>
            <pc:docMk/>
            <pc:sldMk cId="1579125826" sldId="258"/>
            <ac:spMk id="103" creationId="{17E1C014-1195-4B7F-0074-B26589FC43FA}"/>
          </ac:spMkLst>
        </pc:spChg>
        <pc:graphicFrameChg chg="del">
          <ac:chgData name="Sarah Carter" userId="4b4e2a7e9c42e1b2" providerId="LiveId" clId="{77D9DA59-9CD2-4225-B4DF-9F9083C99087}" dt="2025-06-10T05:03:34.682" v="6" actId="478"/>
          <ac:graphicFrameMkLst>
            <pc:docMk/>
            <pc:sldMk cId="1579125826" sldId="258"/>
            <ac:graphicFrameMk id="2" creationId="{594EF5CA-2B54-97B7-5818-5C5353C13EC5}"/>
          </ac:graphicFrameMkLst>
        </pc:graphicFrameChg>
        <pc:picChg chg="mod">
          <ac:chgData name="Sarah Carter" userId="4b4e2a7e9c42e1b2" providerId="LiveId" clId="{77D9DA59-9CD2-4225-B4DF-9F9083C99087}" dt="2025-06-10T05:04:44.919" v="1783"/>
          <ac:picMkLst>
            <pc:docMk/>
            <pc:sldMk cId="1579125826" sldId="258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41.291" v="2714"/>
        <pc:sldMkLst>
          <pc:docMk/>
          <pc:sldMk cId="1956035555" sldId="259"/>
        </pc:sldMkLst>
        <pc:spChg chg="mod ord">
          <ac:chgData name="Sarah Carter" userId="4b4e2a7e9c42e1b2" providerId="LiveId" clId="{77D9DA59-9CD2-4225-B4DF-9F9083C99087}" dt="2025-06-10T05:04:45.106" v="2327"/>
          <ac:spMkLst>
            <pc:docMk/>
            <pc:sldMk cId="1956035555" sldId="259"/>
            <ac:spMk id="2" creationId="{A98F490F-F6B6-B822-CF32-C230124D1008}"/>
          </ac:spMkLst>
        </pc:spChg>
        <pc:spChg chg="mod ord">
          <ac:chgData name="Sarah Carter" userId="4b4e2a7e9c42e1b2" providerId="LiveId" clId="{77D9DA59-9CD2-4225-B4DF-9F9083C99087}" dt="2025-06-10T05:04:45.213" v="2687"/>
          <ac:spMkLst>
            <pc:docMk/>
            <pc:sldMk cId="1956035555" sldId="259"/>
            <ac:spMk id="3" creationId="{5BC9E853-0609-7C98-CAAA-624A76FC34B6}"/>
          </ac:spMkLst>
        </pc:spChg>
        <pc:spChg chg="mod">
          <ac:chgData name="Sarah Carter" userId="4b4e2a7e9c42e1b2" providerId="LiveId" clId="{77D9DA59-9CD2-4225-B4DF-9F9083C99087}" dt="2025-06-10T05:04:44.918" v="1775" actId="948"/>
          <ac:spMkLst>
            <pc:docMk/>
            <pc:sldMk cId="1956035555" sldId="259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460" v="383" actId="478"/>
          <ac:spMkLst>
            <pc:docMk/>
            <pc:sldMk cId="1956035555" sldId="259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469" v="389" actId="478"/>
          <ac:spMkLst>
            <pc:docMk/>
            <pc:sldMk cId="1956035555" sldId="259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61" v="1967"/>
          <ac:picMkLst>
            <pc:docMk/>
            <pc:sldMk cId="1956035555" sldId="259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38.146" v="2713"/>
        <pc:sldMkLst>
          <pc:docMk/>
          <pc:sldMk cId="695377528" sldId="260"/>
        </pc:sldMkLst>
        <pc:spChg chg="mod ord">
          <ac:chgData name="Sarah Carter" userId="4b4e2a7e9c42e1b2" providerId="LiveId" clId="{77D9DA59-9CD2-4225-B4DF-9F9083C99087}" dt="2025-06-10T05:04:45.100" v="2312"/>
          <ac:spMkLst>
            <pc:docMk/>
            <pc:sldMk cId="695377528" sldId="260"/>
            <ac:spMk id="2" creationId="{D7043477-E29B-967F-1DDC-BAF9501BBF0C}"/>
          </ac:spMkLst>
        </pc:spChg>
        <pc:spChg chg="mod ord">
          <ac:chgData name="Sarah Carter" userId="4b4e2a7e9c42e1b2" providerId="LiveId" clId="{77D9DA59-9CD2-4225-B4DF-9F9083C99087}" dt="2025-06-10T05:04:45.209" v="2672"/>
          <ac:spMkLst>
            <pc:docMk/>
            <pc:sldMk cId="695377528" sldId="260"/>
            <ac:spMk id="3" creationId="{850ED06F-0FFF-ED6D-445C-DA534BF09CCC}"/>
          </ac:spMkLst>
        </pc:spChg>
        <pc:spChg chg="mod">
          <ac:chgData name="Sarah Carter" userId="4b4e2a7e9c42e1b2" providerId="LiveId" clId="{77D9DA59-9CD2-4225-B4DF-9F9083C99087}" dt="2025-06-10T05:04:44.913" v="1760" actId="948"/>
          <ac:spMkLst>
            <pc:docMk/>
            <pc:sldMk cId="695377528" sldId="260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441" v="370" actId="478"/>
          <ac:spMkLst>
            <pc:docMk/>
            <pc:sldMk cId="695377528" sldId="260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450" v="376" actId="478"/>
          <ac:spMkLst>
            <pc:docMk/>
            <pc:sldMk cId="695377528" sldId="260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59" v="1959"/>
          <ac:picMkLst>
            <pc:docMk/>
            <pc:sldMk cId="695377528" sldId="260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35.157" v="2712"/>
        <pc:sldMkLst>
          <pc:docMk/>
          <pc:sldMk cId="3989876330" sldId="261"/>
        </pc:sldMkLst>
        <pc:spChg chg="mod ord">
          <ac:chgData name="Sarah Carter" userId="4b4e2a7e9c42e1b2" providerId="LiveId" clId="{77D9DA59-9CD2-4225-B4DF-9F9083C99087}" dt="2025-06-10T05:04:45.094" v="2297"/>
          <ac:spMkLst>
            <pc:docMk/>
            <pc:sldMk cId="3989876330" sldId="261"/>
            <ac:spMk id="2" creationId="{3F75FEB0-E8EF-3CD7-818A-D93C8508B6E9}"/>
          </ac:spMkLst>
        </pc:spChg>
        <pc:spChg chg="mod ord">
          <ac:chgData name="Sarah Carter" userId="4b4e2a7e9c42e1b2" providerId="LiveId" clId="{77D9DA59-9CD2-4225-B4DF-9F9083C99087}" dt="2025-06-10T05:04:45.203" v="2657"/>
          <ac:spMkLst>
            <pc:docMk/>
            <pc:sldMk cId="3989876330" sldId="261"/>
            <ac:spMk id="3" creationId="{9CDDBC79-E204-9D84-5FBB-37F257451CF7}"/>
          </ac:spMkLst>
        </pc:spChg>
        <pc:spChg chg="mod">
          <ac:chgData name="Sarah Carter" userId="4b4e2a7e9c42e1b2" providerId="LiveId" clId="{77D9DA59-9CD2-4225-B4DF-9F9083C99087}" dt="2025-06-10T05:04:44.909" v="1745" actId="948"/>
          <ac:spMkLst>
            <pc:docMk/>
            <pc:sldMk cId="3989876330" sldId="261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421" v="357" actId="478"/>
          <ac:spMkLst>
            <pc:docMk/>
            <pc:sldMk cId="3989876330" sldId="261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431" v="363" actId="478"/>
          <ac:spMkLst>
            <pc:docMk/>
            <pc:sldMk cId="3989876330" sldId="261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58" v="1951"/>
          <ac:picMkLst>
            <pc:docMk/>
            <pc:sldMk cId="3989876330" sldId="261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30.269" v="2711"/>
        <pc:sldMkLst>
          <pc:docMk/>
          <pc:sldMk cId="3899211401" sldId="262"/>
        </pc:sldMkLst>
        <pc:spChg chg="mod ord">
          <ac:chgData name="Sarah Carter" userId="4b4e2a7e9c42e1b2" providerId="LiveId" clId="{77D9DA59-9CD2-4225-B4DF-9F9083C99087}" dt="2025-06-10T05:04:45.087" v="2282"/>
          <ac:spMkLst>
            <pc:docMk/>
            <pc:sldMk cId="3899211401" sldId="262"/>
            <ac:spMk id="2" creationId="{6F42B276-6AC0-F13F-54DF-3A56D20FE3C6}"/>
          </ac:spMkLst>
        </pc:spChg>
        <pc:spChg chg="mod ord">
          <ac:chgData name="Sarah Carter" userId="4b4e2a7e9c42e1b2" providerId="LiveId" clId="{77D9DA59-9CD2-4225-B4DF-9F9083C99087}" dt="2025-06-10T05:04:45.199" v="2642"/>
          <ac:spMkLst>
            <pc:docMk/>
            <pc:sldMk cId="3899211401" sldId="262"/>
            <ac:spMk id="3" creationId="{040D01A8-A4C9-4134-325E-61C60282B33F}"/>
          </ac:spMkLst>
        </pc:spChg>
        <pc:spChg chg="mod">
          <ac:chgData name="Sarah Carter" userId="4b4e2a7e9c42e1b2" providerId="LiveId" clId="{77D9DA59-9CD2-4225-B4DF-9F9083C99087}" dt="2025-06-10T05:04:44.904" v="1730" actId="948"/>
          <ac:spMkLst>
            <pc:docMk/>
            <pc:sldMk cId="3899211401" sldId="262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401" v="344" actId="478"/>
          <ac:spMkLst>
            <pc:docMk/>
            <pc:sldMk cId="3899211401" sldId="262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410" v="350" actId="478"/>
          <ac:spMkLst>
            <pc:docMk/>
            <pc:sldMk cId="3899211401" sldId="262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51" v="1943"/>
          <ac:picMkLst>
            <pc:docMk/>
            <pc:sldMk cId="3899211401" sldId="262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26.798" v="2710"/>
        <pc:sldMkLst>
          <pc:docMk/>
          <pc:sldMk cId="2196074745" sldId="263"/>
        </pc:sldMkLst>
        <pc:spChg chg="mod ord">
          <ac:chgData name="Sarah Carter" userId="4b4e2a7e9c42e1b2" providerId="LiveId" clId="{77D9DA59-9CD2-4225-B4DF-9F9083C99087}" dt="2025-06-10T05:04:45.081" v="2267"/>
          <ac:spMkLst>
            <pc:docMk/>
            <pc:sldMk cId="2196074745" sldId="263"/>
            <ac:spMk id="2" creationId="{588B9984-0179-8928-539D-425491077146}"/>
          </ac:spMkLst>
        </pc:spChg>
        <pc:spChg chg="mod ord">
          <ac:chgData name="Sarah Carter" userId="4b4e2a7e9c42e1b2" providerId="LiveId" clId="{77D9DA59-9CD2-4225-B4DF-9F9083C99087}" dt="2025-06-10T05:04:45.195" v="2627"/>
          <ac:spMkLst>
            <pc:docMk/>
            <pc:sldMk cId="2196074745" sldId="263"/>
            <ac:spMk id="3" creationId="{1CA51519-8391-3903-CC38-A69AC9AE08B1}"/>
          </ac:spMkLst>
        </pc:spChg>
        <pc:spChg chg="mod">
          <ac:chgData name="Sarah Carter" userId="4b4e2a7e9c42e1b2" providerId="LiveId" clId="{77D9DA59-9CD2-4225-B4DF-9F9083C99087}" dt="2025-06-10T05:04:44.899" v="1715" actId="948"/>
          <ac:spMkLst>
            <pc:docMk/>
            <pc:sldMk cId="2196074745" sldId="263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373" v="331" actId="478"/>
          <ac:spMkLst>
            <pc:docMk/>
            <pc:sldMk cId="2196074745" sldId="263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383" v="337" actId="478"/>
          <ac:spMkLst>
            <pc:docMk/>
            <pc:sldMk cId="2196074745" sldId="263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50" v="1935"/>
          <ac:picMkLst>
            <pc:docMk/>
            <pc:sldMk cId="2196074745" sldId="263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23.360" v="2709"/>
        <pc:sldMkLst>
          <pc:docMk/>
          <pc:sldMk cId="3597570322" sldId="264"/>
        </pc:sldMkLst>
        <pc:spChg chg="mod ord">
          <ac:chgData name="Sarah Carter" userId="4b4e2a7e9c42e1b2" providerId="LiveId" clId="{77D9DA59-9CD2-4225-B4DF-9F9083C99087}" dt="2025-06-10T05:04:45.076" v="2252"/>
          <ac:spMkLst>
            <pc:docMk/>
            <pc:sldMk cId="3597570322" sldId="264"/>
            <ac:spMk id="2" creationId="{A32E1336-DF7B-6BE7-C4EA-94E928BEDD6B}"/>
          </ac:spMkLst>
        </pc:spChg>
        <pc:spChg chg="mod ord">
          <ac:chgData name="Sarah Carter" userId="4b4e2a7e9c42e1b2" providerId="LiveId" clId="{77D9DA59-9CD2-4225-B4DF-9F9083C99087}" dt="2025-06-10T05:04:45.191" v="2612"/>
          <ac:spMkLst>
            <pc:docMk/>
            <pc:sldMk cId="3597570322" sldId="264"/>
            <ac:spMk id="3" creationId="{06723FFC-398B-8927-91F4-DBFD2E0A17BA}"/>
          </ac:spMkLst>
        </pc:spChg>
        <pc:spChg chg="mod">
          <ac:chgData name="Sarah Carter" userId="4b4e2a7e9c42e1b2" providerId="LiveId" clId="{77D9DA59-9CD2-4225-B4DF-9F9083C99087}" dt="2025-06-10T05:04:44.895" v="1700" actId="948"/>
          <ac:spMkLst>
            <pc:docMk/>
            <pc:sldMk cId="3597570322" sldId="264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353" v="318" actId="478"/>
          <ac:spMkLst>
            <pc:docMk/>
            <pc:sldMk cId="3597570322" sldId="264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362" v="324" actId="478"/>
          <ac:spMkLst>
            <pc:docMk/>
            <pc:sldMk cId="3597570322" sldId="264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48" v="1927"/>
          <ac:picMkLst>
            <pc:docMk/>
            <pc:sldMk cId="3597570322" sldId="264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19.929" v="2708"/>
        <pc:sldMkLst>
          <pc:docMk/>
          <pc:sldMk cId="3691411811" sldId="265"/>
        </pc:sldMkLst>
        <pc:spChg chg="mod ord">
          <ac:chgData name="Sarah Carter" userId="4b4e2a7e9c42e1b2" providerId="LiveId" clId="{77D9DA59-9CD2-4225-B4DF-9F9083C99087}" dt="2025-06-10T05:04:45.071" v="2237"/>
          <ac:spMkLst>
            <pc:docMk/>
            <pc:sldMk cId="3691411811" sldId="265"/>
            <ac:spMk id="2" creationId="{80FCCEC8-95FE-BC61-951E-5F44E01D82FE}"/>
          </ac:spMkLst>
        </pc:spChg>
        <pc:spChg chg="mod ord">
          <ac:chgData name="Sarah Carter" userId="4b4e2a7e9c42e1b2" providerId="LiveId" clId="{77D9DA59-9CD2-4225-B4DF-9F9083C99087}" dt="2025-06-10T05:04:45.186" v="2597"/>
          <ac:spMkLst>
            <pc:docMk/>
            <pc:sldMk cId="3691411811" sldId="265"/>
            <ac:spMk id="3" creationId="{2C04FB97-98E5-0B99-04B5-99B526485E5B}"/>
          </ac:spMkLst>
        </pc:spChg>
        <pc:spChg chg="mod">
          <ac:chgData name="Sarah Carter" userId="4b4e2a7e9c42e1b2" providerId="LiveId" clId="{77D9DA59-9CD2-4225-B4DF-9F9083C99087}" dt="2025-06-10T05:04:44.890" v="1685" actId="948"/>
          <ac:spMkLst>
            <pc:docMk/>
            <pc:sldMk cId="3691411811" sldId="265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332" v="305" actId="478"/>
          <ac:spMkLst>
            <pc:docMk/>
            <pc:sldMk cId="3691411811" sldId="265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343" v="311" actId="478"/>
          <ac:spMkLst>
            <pc:docMk/>
            <pc:sldMk cId="3691411811" sldId="265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46" v="1919"/>
          <ac:picMkLst>
            <pc:docMk/>
            <pc:sldMk cId="3691411811" sldId="265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16.657" v="2707"/>
        <pc:sldMkLst>
          <pc:docMk/>
          <pc:sldMk cId="4255037267" sldId="266"/>
        </pc:sldMkLst>
        <pc:spChg chg="mod ord">
          <ac:chgData name="Sarah Carter" userId="4b4e2a7e9c42e1b2" providerId="LiveId" clId="{77D9DA59-9CD2-4225-B4DF-9F9083C99087}" dt="2025-06-10T05:04:45.063" v="2222"/>
          <ac:spMkLst>
            <pc:docMk/>
            <pc:sldMk cId="4255037267" sldId="266"/>
            <ac:spMk id="2" creationId="{0DBB7C4D-3D78-B745-AEEA-7C5AC0B17F72}"/>
          </ac:spMkLst>
        </pc:spChg>
        <pc:spChg chg="mod ord">
          <ac:chgData name="Sarah Carter" userId="4b4e2a7e9c42e1b2" providerId="LiveId" clId="{77D9DA59-9CD2-4225-B4DF-9F9083C99087}" dt="2025-06-10T05:04:45.182" v="2582"/>
          <ac:spMkLst>
            <pc:docMk/>
            <pc:sldMk cId="4255037267" sldId="266"/>
            <ac:spMk id="3" creationId="{F8807026-0CB5-7D1C-CA62-3655A6CDD870}"/>
          </ac:spMkLst>
        </pc:spChg>
        <pc:spChg chg="mod">
          <ac:chgData name="Sarah Carter" userId="4b4e2a7e9c42e1b2" providerId="LiveId" clId="{77D9DA59-9CD2-4225-B4DF-9F9083C99087}" dt="2025-06-10T05:04:44.884" v="1670" actId="948"/>
          <ac:spMkLst>
            <pc:docMk/>
            <pc:sldMk cId="4255037267" sldId="266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313" v="292" actId="478"/>
          <ac:spMkLst>
            <pc:docMk/>
            <pc:sldMk cId="4255037267" sldId="266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323" v="298" actId="478"/>
          <ac:spMkLst>
            <pc:docMk/>
            <pc:sldMk cId="4255037267" sldId="266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45" v="1911"/>
          <ac:picMkLst>
            <pc:docMk/>
            <pc:sldMk cId="4255037267" sldId="266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13.311" v="2706"/>
        <pc:sldMkLst>
          <pc:docMk/>
          <pc:sldMk cId="1478370583" sldId="267"/>
        </pc:sldMkLst>
        <pc:spChg chg="mod ord">
          <ac:chgData name="Sarah Carter" userId="4b4e2a7e9c42e1b2" providerId="LiveId" clId="{77D9DA59-9CD2-4225-B4DF-9F9083C99087}" dt="2025-06-10T05:04:45.058" v="2207"/>
          <ac:spMkLst>
            <pc:docMk/>
            <pc:sldMk cId="1478370583" sldId="267"/>
            <ac:spMk id="2" creationId="{3CBC2715-60A1-8417-51C1-56359B7842D6}"/>
          </ac:spMkLst>
        </pc:spChg>
        <pc:spChg chg="mod ord">
          <ac:chgData name="Sarah Carter" userId="4b4e2a7e9c42e1b2" providerId="LiveId" clId="{77D9DA59-9CD2-4225-B4DF-9F9083C99087}" dt="2025-06-10T05:04:45.178" v="2567"/>
          <ac:spMkLst>
            <pc:docMk/>
            <pc:sldMk cId="1478370583" sldId="267"/>
            <ac:spMk id="3" creationId="{C535ACC4-B519-6484-00D6-877B6F7DC562}"/>
          </ac:spMkLst>
        </pc:spChg>
        <pc:spChg chg="mod">
          <ac:chgData name="Sarah Carter" userId="4b4e2a7e9c42e1b2" providerId="LiveId" clId="{77D9DA59-9CD2-4225-B4DF-9F9083C99087}" dt="2025-06-10T05:04:44.879" v="1655" actId="948"/>
          <ac:spMkLst>
            <pc:docMk/>
            <pc:sldMk cId="1478370583" sldId="267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294" v="279" actId="478"/>
          <ac:spMkLst>
            <pc:docMk/>
            <pc:sldMk cId="1478370583" sldId="267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303" v="285" actId="478"/>
          <ac:spMkLst>
            <pc:docMk/>
            <pc:sldMk cId="1478370583" sldId="267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44" v="1903"/>
          <ac:picMkLst>
            <pc:docMk/>
            <pc:sldMk cId="1478370583" sldId="267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09.233" v="2705"/>
        <pc:sldMkLst>
          <pc:docMk/>
          <pc:sldMk cId="1882750555" sldId="268"/>
        </pc:sldMkLst>
        <pc:spChg chg="mod ord">
          <ac:chgData name="Sarah Carter" userId="4b4e2a7e9c42e1b2" providerId="LiveId" clId="{77D9DA59-9CD2-4225-B4DF-9F9083C99087}" dt="2025-06-10T05:04:45.051" v="2192"/>
          <ac:spMkLst>
            <pc:docMk/>
            <pc:sldMk cId="1882750555" sldId="268"/>
            <ac:spMk id="2" creationId="{25731554-9418-EAE8-E0B5-23710D8CBCE0}"/>
          </ac:spMkLst>
        </pc:spChg>
        <pc:spChg chg="mod ord">
          <ac:chgData name="Sarah Carter" userId="4b4e2a7e9c42e1b2" providerId="LiveId" clId="{77D9DA59-9CD2-4225-B4DF-9F9083C99087}" dt="2025-06-10T05:04:45.174" v="2552"/>
          <ac:spMkLst>
            <pc:docMk/>
            <pc:sldMk cId="1882750555" sldId="268"/>
            <ac:spMk id="3" creationId="{DF281B94-3F3A-663C-FF61-D70E293C9155}"/>
          </ac:spMkLst>
        </pc:spChg>
        <pc:spChg chg="mod">
          <ac:chgData name="Sarah Carter" userId="4b4e2a7e9c42e1b2" providerId="LiveId" clId="{77D9DA59-9CD2-4225-B4DF-9F9083C99087}" dt="2025-06-10T05:04:44.874" v="1640" actId="948"/>
          <ac:spMkLst>
            <pc:docMk/>
            <pc:sldMk cId="1882750555" sldId="268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268" v="266" actId="478"/>
          <ac:spMkLst>
            <pc:docMk/>
            <pc:sldMk cId="1882750555" sldId="268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283" v="272" actId="478"/>
          <ac:spMkLst>
            <pc:docMk/>
            <pc:sldMk cId="1882750555" sldId="268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42" v="1895"/>
          <ac:picMkLst>
            <pc:docMk/>
            <pc:sldMk cId="1882750555" sldId="268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05.772" v="2704"/>
        <pc:sldMkLst>
          <pc:docMk/>
          <pc:sldMk cId="2238387156" sldId="269"/>
        </pc:sldMkLst>
        <pc:spChg chg="mod ord">
          <ac:chgData name="Sarah Carter" userId="4b4e2a7e9c42e1b2" providerId="LiveId" clId="{77D9DA59-9CD2-4225-B4DF-9F9083C99087}" dt="2025-06-10T05:04:45.044" v="2177"/>
          <ac:spMkLst>
            <pc:docMk/>
            <pc:sldMk cId="2238387156" sldId="269"/>
            <ac:spMk id="2" creationId="{F00F118F-6B83-D653-2894-FCAD127751D2}"/>
          </ac:spMkLst>
        </pc:spChg>
        <pc:spChg chg="mod ord">
          <ac:chgData name="Sarah Carter" userId="4b4e2a7e9c42e1b2" providerId="LiveId" clId="{77D9DA59-9CD2-4225-B4DF-9F9083C99087}" dt="2025-06-10T05:04:45.171" v="2537"/>
          <ac:spMkLst>
            <pc:docMk/>
            <pc:sldMk cId="2238387156" sldId="269"/>
            <ac:spMk id="3" creationId="{F19275D2-39B3-0A55-9369-9D160A0B822E}"/>
          </ac:spMkLst>
        </pc:spChg>
        <pc:spChg chg="mod">
          <ac:chgData name="Sarah Carter" userId="4b4e2a7e9c42e1b2" providerId="LiveId" clId="{77D9DA59-9CD2-4225-B4DF-9F9083C99087}" dt="2025-06-10T05:04:44.870" v="1625" actId="948"/>
          <ac:spMkLst>
            <pc:docMk/>
            <pc:sldMk cId="2238387156" sldId="269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250" v="253" actId="478"/>
          <ac:spMkLst>
            <pc:docMk/>
            <pc:sldMk cId="2238387156" sldId="269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258" v="259" actId="478"/>
          <ac:spMkLst>
            <pc:docMk/>
            <pc:sldMk cId="2238387156" sldId="269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40" v="1887"/>
          <ac:picMkLst>
            <pc:docMk/>
            <pc:sldMk cId="2238387156" sldId="269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6:02.179" v="2703"/>
        <pc:sldMkLst>
          <pc:docMk/>
          <pc:sldMk cId="2206768788" sldId="270"/>
        </pc:sldMkLst>
        <pc:spChg chg="mod ord">
          <ac:chgData name="Sarah Carter" userId="4b4e2a7e9c42e1b2" providerId="LiveId" clId="{77D9DA59-9CD2-4225-B4DF-9F9083C99087}" dt="2025-06-10T05:04:45.039" v="2162"/>
          <ac:spMkLst>
            <pc:docMk/>
            <pc:sldMk cId="2206768788" sldId="270"/>
            <ac:spMk id="2" creationId="{16C34064-0B7B-0A6B-7FFF-1BF9B3B1426D}"/>
          </ac:spMkLst>
        </pc:spChg>
        <pc:spChg chg="mod ord">
          <ac:chgData name="Sarah Carter" userId="4b4e2a7e9c42e1b2" providerId="LiveId" clId="{77D9DA59-9CD2-4225-B4DF-9F9083C99087}" dt="2025-06-10T05:04:45.166" v="2522"/>
          <ac:spMkLst>
            <pc:docMk/>
            <pc:sldMk cId="2206768788" sldId="270"/>
            <ac:spMk id="3" creationId="{D4006EE6-9610-5618-171F-3B7DA0F6ECA4}"/>
          </ac:spMkLst>
        </pc:spChg>
        <pc:spChg chg="mod">
          <ac:chgData name="Sarah Carter" userId="4b4e2a7e9c42e1b2" providerId="LiveId" clId="{77D9DA59-9CD2-4225-B4DF-9F9083C99087}" dt="2025-06-10T05:04:44.865" v="1610" actId="948"/>
          <ac:spMkLst>
            <pc:docMk/>
            <pc:sldMk cId="2206768788" sldId="270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233" v="240" actId="478"/>
          <ac:spMkLst>
            <pc:docMk/>
            <pc:sldMk cId="2206768788" sldId="270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241" v="246" actId="478"/>
          <ac:spMkLst>
            <pc:docMk/>
            <pc:sldMk cId="2206768788" sldId="270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38" v="1879"/>
          <ac:picMkLst>
            <pc:docMk/>
            <pc:sldMk cId="2206768788" sldId="270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5:58.792" v="2702"/>
        <pc:sldMkLst>
          <pc:docMk/>
          <pc:sldMk cId="282281001" sldId="271"/>
        </pc:sldMkLst>
        <pc:spChg chg="mod ord">
          <ac:chgData name="Sarah Carter" userId="4b4e2a7e9c42e1b2" providerId="LiveId" clId="{77D9DA59-9CD2-4225-B4DF-9F9083C99087}" dt="2025-06-10T05:04:45.032" v="2147"/>
          <ac:spMkLst>
            <pc:docMk/>
            <pc:sldMk cId="282281001" sldId="271"/>
            <ac:spMk id="2" creationId="{530598D5-6729-C687-2164-63188F7B7E8A}"/>
          </ac:spMkLst>
        </pc:spChg>
        <pc:spChg chg="mod ord">
          <ac:chgData name="Sarah Carter" userId="4b4e2a7e9c42e1b2" providerId="LiveId" clId="{77D9DA59-9CD2-4225-B4DF-9F9083C99087}" dt="2025-06-10T05:04:45.161" v="2507"/>
          <ac:spMkLst>
            <pc:docMk/>
            <pc:sldMk cId="282281001" sldId="271"/>
            <ac:spMk id="3" creationId="{1D900142-273B-859E-4466-E2BFA4CAAFA6}"/>
          </ac:spMkLst>
        </pc:spChg>
        <pc:spChg chg="mod">
          <ac:chgData name="Sarah Carter" userId="4b4e2a7e9c42e1b2" providerId="LiveId" clId="{77D9DA59-9CD2-4225-B4DF-9F9083C99087}" dt="2025-06-10T05:04:44.861" v="1595" actId="948"/>
          <ac:spMkLst>
            <pc:docMk/>
            <pc:sldMk cId="282281001" sldId="271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215" v="227" actId="478"/>
          <ac:spMkLst>
            <pc:docMk/>
            <pc:sldMk cId="282281001" sldId="271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224" v="233" actId="478"/>
          <ac:spMkLst>
            <pc:docMk/>
            <pc:sldMk cId="282281001" sldId="271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37" v="1871"/>
          <ac:picMkLst>
            <pc:docMk/>
            <pc:sldMk cId="282281001" sldId="271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5:55.033" v="2701"/>
        <pc:sldMkLst>
          <pc:docMk/>
          <pc:sldMk cId="1714683818" sldId="272"/>
        </pc:sldMkLst>
        <pc:spChg chg="mod ord">
          <ac:chgData name="Sarah Carter" userId="4b4e2a7e9c42e1b2" providerId="LiveId" clId="{77D9DA59-9CD2-4225-B4DF-9F9083C99087}" dt="2025-06-10T05:04:45.026" v="2132"/>
          <ac:spMkLst>
            <pc:docMk/>
            <pc:sldMk cId="1714683818" sldId="272"/>
            <ac:spMk id="2" creationId="{233E5608-5CE3-03FB-EA2B-11B0CF4568CD}"/>
          </ac:spMkLst>
        </pc:spChg>
        <pc:spChg chg="mod ord">
          <ac:chgData name="Sarah Carter" userId="4b4e2a7e9c42e1b2" providerId="LiveId" clId="{77D9DA59-9CD2-4225-B4DF-9F9083C99087}" dt="2025-06-10T05:04:45.157" v="2492"/>
          <ac:spMkLst>
            <pc:docMk/>
            <pc:sldMk cId="1714683818" sldId="272"/>
            <ac:spMk id="3" creationId="{0254275E-81E9-F4DC-4E04-9E4A5BD570C2}"/>
          </ac:spMkLst>
        </pc:spChg>
        <pc:spChg chg="mod">
          <ac:chgData name="Sarah Carter" userId="4b4e2a7e9c42e1b2" providerId="LiveId" clId="{77D9DA59-9CD2-4225-B4DF-9F9083C99087}" dt="2025-06-10T05:04:44.855" v="1580" actId="948"/>
          <ac:spMkLst>
            <pc:docMk/>
            <pc:sldMk cId="1714683818" sldId="272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197" v="214" actId="478"/>
          <ac:spMkLst>
            <pc:docMk/>
            <pc:sldMk cId="1714683818" sldId="272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206" v="220" actId="478"/>
          <ac:spMkLst>
            <pc:docMk/>
            <pc:sldMk cId="1714683818" sldId="272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35" v="1863"/>
          <ac:picMkLst>
            <pc:docMk/>
            <pc:sldMk cId="1714683818" sldId="272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5:51.302" v="2700"/>
        <pc:sldMkLst>
          <pc:docMk/>
          <pc:sldMk cId="1274271744" sldId="273"/>
        </pc:sldMkLst>
        <pc:spChg chg="mod ord">
          <ac:chgData name="Sarah Carter" userId="4b4e2a7e9c42e1b2" providerId="LiveId" clId="{77D9DA59-9CD2-4225-B4DF-9F9083C99087}" dt="2025-06-10T05:04:45.020" v="2117"/>
          <ac:spMkLst>
            <pc:docMk/>
            <pc:sldMk cId="1274271744" sldId="273"/>
            <ac:spMk id="2" creationId="{6F0252ED-8092-DF0C-B946-ADD97C780B14}"/>
          </ac:spMkLst>
        </pc:spChg>
        <pc:spChg chg="mod ord">
          <ac:chgData name="Sarah Carter" userId="4b4e2a7e9c42e1b2" providerId="LiveId" clId="{77D9DA59-9CD2-4225-B4DF-9F9083C99087}" dt="2025-06-10T05:04:45.153" v="2477"/>
          <ac:spMkLst>
            <pc:docMk/>
            <pc:sldMk cId="1274271744" sldId="273"/>
            <ac:spMk id="3" creationId="{73E1522C-53F0-D7A3-215B-4971DA4042FD}"/>
          </ac:spMkLst>
        </pc:spChg>
        <pc:spChg chg="mod">
          <ac:chgData name="Sarah Carter" userId="4b4e2a7e9c42e1b2" providerId="LiveId" clId="{77D9DA59-9CD2-4225-B4DF-9F9083C99087}" dt="2025-06-10T05:04:44.850" v="1565" actId="948"/>
          <ac:spMkLst>
            <pc:docMk/>
            <pc:sldMk cId="1274271744" sldId="273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114" v="201" actId="478"/>
          <ac:spMkLst>
            <pc:docMk/>
            <pc:sldMk cId="1274271744" sldId="273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186" v="207" actId="478"/>
          <ac:spMkLst>
            <pc:docMk/>
            <pc:sldMk cId="1274271744" sldId="273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34" v="1855"/>
          <ac:picMkLst>
            <pc:docMk/>
            <pc:sldMk cId="1274271744" sldId="273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5:47.655" v="2699"/>
        <pc:sldMkLst>
          <pc:docMk/>
          <pc:sldMk cId="2325804461" sldId="274"/>
        </pc:sldMkLst>
        <pc:spChg chg="mod ord">
          <ac:chgData name="Sarah Carter" userId="4b4e2a7e9c42e1b2" providerId="LiveId" clId="{77D9DA59-9CD2-4225-B4DF-9F9083C99087}" dt="2025-06-10T05:04:45.014" v="2102"/>
          <ac:spMkLst>
            <pc:docMk/>
            <pc:sldMk cId="2325804461" sldId="274"/>
            <ac:spMk id="2" creationId="{21FA22D5-592B-753B-AB2E-8ED07B069C7F}"/>
          </ac:spMkLst>
        </pc:spChg>
        <pc:spChg chg="mod ord">
          <ac:chgData name="Sarah Carter" userId="4b4e2a7e9c42e1b2" providerId="LiveId" clId="{77D9DA59-9CD2-4225-B4DF-9F9083C99087}" dt="2025-06-10T05:04:45.149" v="2462"/>
          <ac:spMkLst>
            <pc:docMk/>
            <pc:sldMk cId="2325804461" sldId="274"/>
            <ac:spMk id="3" creationId="{4065851B-2325-CBBF-E904-2F0B011032E4}"/>
          </ac:spMkLst>
        </pc:spChg>
        <pc:spChg chg="mod">
          <ac:chgData name="Sarah Carter" userId="4b4e2a7e9c42e1b2" providerId="LiveId" clId="{77D9DA59-9CD2-4225-B4DF-9F9083C99087}" dt="2025-06-10T05:04:44.846" v="1550" actId="948"/>
          <ac:spMkLst>
            <pc:docMk/>
            <pc:sldMk cId="2325804461" sldId="274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095" v="188" actId="478"/>
          <ac:spMkLst>
            <pc:docMk/>
            <pc:sldMk cId="2325804461" sldId="274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104" v="194" actId="478"/>
          <ac:spMkLst>
            <pc:docMk/>
            <pc:sldMk cId="2325804461" sldId="274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32" v="1847"/>
          <ac:picMkLst>
            <pc:docMk/>
            <pc:sldMk cId="2325804461" sldId="274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5:44.060" v="2698"/>
        <pc:sldMkLst>
          <pc:docMk/>
          <pc:sldMk cId="2901020682" sldId="275"/>
        </pc:sldMkLst>
        <pc:spChg chg="mod ord">
          <ac:chgData name="Sarah Carter" userId="4b4e2a7e9c42e1b2" providerId="LiveId" clId="{77D9DA59-9CD2-4225-B4DF-9F9083C99087}" dt="2025-06-10T05:04:45.007" v="2087"/>
          <ac:spMkLst>
            <pc:docMk/>
            <pc:sldMk cId="2901020682" sldId="275"/>
            <ac:spMk id="2" creationId="{993DCF6E-2591-CDE4-BD6A-CC7C0A9083E1}"/>
          </ac:spMkLst>
        </pc:spChg>
        <pc:spChg chg="mod ord">
          <ac:chgData name="Sarah Carter" userId="4b4e2a7e9c42e1b2" providerId="LiveId" clId="{77D9DA59-9CD2-4225-B4DF-9F9083C99087}" dt="2025-06-10T05:04:45.146" v="2447"/>
          <ac:spMkLst>
            <pc:docMk/>
            <pc:sldMk cId="2901020682" sldId="275"/>
            <ac:spMk id="3" creationId="{40D25239-4E45-9F7A-9D99-C3E7B1B00788}"/>
          </ac:spMkLst>
        </pc:spChg>
        <pc:spChg chg="mod">
          <ac:chgData name="Sarah Carter" userId="4b4e2a7e9c42e1b2" providerId="LiveId" clId="{77D9DA59-9CD2-4225-B4DF-9F9083C99087}" dt="2025-06-10T05:04:44.841" v="1535" actId="948"/>
          <ac:spMkLst>
            <pc:docMk/>
            <pc:sldMk cId="2901020682" sldId="275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075" v="175" actId="478"/>
          <ac:spMkLst>
            <pc:docMk/>
            <pc:sldMk cId="2901020682" sldId="275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087" v="181" actId="478"/>
          <ac:spMkLst>
            <pc:docMk/>
            <pc:sldMk cId="2901020682" sldId="275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31" v="1839"/>
          <ac:picMkLst>
            <pc:docMk/>
            <pc:sldMk cId="2901020682" sldId="275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5:39.654" v="2697"/>
        <pc:sldMkLst>
          <pc:docMk/>
          <pc:sldMk cId="576130356" sldId="276"/>
        </pc:sldMkLst>
        <pc:spChg chg="mod ord">
          <ac:chgData name="Sarah Carter" userId="4b4e2a7e9c42e1b2" providerId="LiveId" clId="{77D9DA59-9CD2-4225-B4DF-9F9083C99087}" dt="2025-06-10T05:04:45.001" v="2072"/>
          <ac:spMkLst>
            <pc:docMk/>
            <pc:sldMk cId="576130356" sldId="276"/>
            <ac:spMk id="2" creationId="{B8B8CF13-999B-E4AE-8336-399888B6DCFB}"/>
          </ac:spMkLst>
        </pc:spChg>
        <pc:spChg chg="mod ord">
          <ac:chgData name="Sarah Carter" userId="4b4e2a7e9c42e1b2" providerId="LiveId" clId="{77D9DA59-9CD2-4225-B4DF-9F9083C99087}" dt="2025-06-10T05:04:45.140" v="2432"/>
          <ac:spMkLst>
            <pc:docMk/>
            <pc:sldMk cId="576130356" sldId="276"/>
            <ac:spMk id="3" creationId="{9A374F75-920E-AA7B-126A-C1B83BA6A0D8}"/>
          </ac:spMkLst>
        </pc:spChg>
        <pc:spChg chg="mod">
          <ac:chgData name="Sarah Carter" userId="4b4e2a7e9c42e1b2" providerId="LiveId" clId="{77D9DA59-9CD2-4225-B4DF-9F9083C99087}" dt="2025-06-10T05:04:44.836" v="1520" actId="948"/>
          <ac:spMkLst>
            <pc:docMk/>
            <pc:sldMk cId="576130356" sldId="276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056" v="162" actId="478"/>
          <ac:spMkLst>
            <pc:docMk/>
            <pc:sldMk cId="576130356" sldId="276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065" v="168" actId="478"/>
          <ac:spMkLst>
            <pc:docMk/>
            <pc:sldMk cId="576130356" sldId="276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29" v="1831"/>
          <ac:picMkLst>
            <pc:docMk/>
            <pc:sldMk cId="576130356" sldId="276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5:35.645" v="2696"/>
        <pc:sldMkLst>
          <pc:docMk/>
          <pc:sldMk cId="2011025581" sldId="277"/>
        </pc:sldMkLst>
        <pc:spChg chg="mod ord">
          <ac:chgData name="Sarah Carter" userId="4b4e2a7e9c42e1b2" providerId="LiveId" clId="{77D9DA59-9CD2-4225-B4DF-9F9083C99087}" dt="2025-06-10T05:04:44.995" v="2057"/>
          <ac:spMkLst>
            <pc:docMk/>
            <pc:sldMk cId="2011025581" sldId="277"/>
            <ac:spMk id="2" creationId="{EC030518-EE44-635E-4816-C73F0C41570C}"/>
          </ac:spMkLst>
        </pc:spChg>
        <pc:spChg chg="mod ord">
          <ac:chgData name="Sarah Carter" userId="4b4e2a7e9c42e1b2" providerId="LiveId" clId="{77D9DA59-9CD2-4225-B4DF-9F9083C99087}" dt="2025-06-10T05:04:45.135" v="2417"/>
          <ac:spMkLst>
            <pc:docMk/>
            <pc:sldMk cId="2011025581" sldId="277"/>
            <ac:spMk id="3" creationId="{5A4605BA-FF21-6030-8AFF-CF6F75D4ADB8}"/>
          </ac:spMkLst>
        </pc:spChg>
        <pc:spChg chg="mod">
          <ac:chgData name="Sarah Carter" userId="4b4e2a7e9c42e1b2" providerId="LiveId" clId="{77D9DA59-9CD2-4225-B4DF-9F9083C99087}" dt="2025-06-10T05:04:44.831" v="1505" actId="948"/>
          <ac:spMkLst>
            <pc:docMk/>
            <pc:sldMk cId="2011025581" sldId="277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037" v="149" actId="478"/>
          <ac:spMkLst>
            <pc:docMk/>
            <pc:sldMk cId="2011025581" sldId="277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046" v="155" actId="478"/>
          <ac:spMkLst>
            <pc:docMk/>
            <pc:sldMk cId="2011025581" sldId="277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28" v="1823"/>
          <ac:picMkLst>
            <pc:docMk/>
            <pc:sldMk cId="2011025581" sldId="277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5:28.163" v="2695"/>
        <pc:sldMkLst>
          <pc:docMk/>
          <pc:sldMk cId="3448400170" sldId="278"/>
        </pc:sldMkLst>
        <pc:spChg chg="mod ord">
          <ac:chgData name="Sarah Carter" userId="4b4e2a7e9c42e1b2" providerId="LiveId" clId="{77D9DA59-9CD2-4225-B4DF-9F9083C99087}" dt="2025-06-10T05:04:44.990" v="2042"/>
          <ac:spMkLst>
            <pc:docMk/>
            <pc:sldMk cId="3448400170" sldId="278"/>
            <ac:spMk id="2" creationId="{22265EAF-DB57-F10E-FC70-E4CD7CA95D40}"/>
          </ac:spMkLst>
        </pc:spChg>
        <pc:spChg chg="mod ord">
          <ac:chgData name="Sarah Carter" userId="4b4e2a7e9c42e1b2" providerId="LiveId" clId="{77D9DA59-9CD2-4225-B4DF-9F9083C99087}" dt="2025-06-10T05:04:45.130" v="2402"/>
          <ac:spMkLst>
            <pc:docMk/>
            <pc:sldMk cId="3448400170" sldId="278"/>
            <ac:spMk id="3" creationId="{046FFC1F-DE6C-D25C-A066-49ECB774D89D}"/>
          </ac:spMkLst>
        </pc:spChg>
        <pc:spChg chg="mod">
          <ac:chgData name="Sarah Carter" userId="4b4e2a7e9c42e1b2" providerId="LiveId" clId="{77D9DA59-9CD2-4225-B4DF-9F9083C99087}" dt="2025-06-10T05:04:44.826" v="1490" actId="948"/>
          <ac:spMkLst>
            <pc:docMk/>
            <pc:sldMk cId="3448400170" sldId="278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5.006" v="136" actId="478"/>
          <ac:spMkLst>
            <pc:docMk/>
            <pc:sldMk cId="3448400170" sldId="278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5.028" v="142" actId="478"/>
          <ac:spMkLst>
            <pc:docMk/>
            <pc:sldMk cId="3448400170" sldId="278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26" v="1815"/>
          <ac:picMkLst>
            <pc:docMk/>
            <pc:sldMk cId="3448400170" sldId="278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5:25.077" v="2694"/>
        <pc:sldMkLst>
          <pc:docMk/>
          <pc:sldMk cId="3590326686" sldId="279"/>
        </pc:sldMkLst>
        <pc:spChg chg="mod ord">
          <ac:chgData name="Sarah Carter" userId="4b4e2a7e9c42e1b2" providerId="LiveId" clId="{77D9DA59-9CD2-4225-B4DF-9F9083C99087}" dt="2025-06-10T05:04:44.986" v="2027"/>
          <ac:spMkLst>
            <pc:docMk/>
            <pc:sldMk cId="3590326686" sldId="279"/>
            <ac:spMk id="2" creationId="{12924D95-13E3-A3B1-D21E-7A05C38BC92C}"/>
          </ac:spMkLst>
        </pc:spChg>
        <pc:spChg chg="mod ord">
          <ac:chgData name="Sarah Carter" userId="4b4e2a7e9c42e1b2" providerId="LiveId" clId="{77D9DA59-9CD2-4225-B4DF-9F9083C99087}" dt="2025-06-10T05:04:45.125" v="2387"/>
          <ac:spMkLst>
            <pc:docMk/>
            <pc:sldMk cId="3590326686" sldId="279"/>
            <ac:spMk id="3" creationId="{57D0279A-FF2B-8221-3188-70295E319E6C}"/>
          </ac:spMkLst>
        </pc:spChg>
        <pc:spChg chg="mod">
          <ac:chgData name="Sarah Carter" userId="4b4e2a7e9c42e1b2" providerId="LiveId" clId="{77D9DA59-9CD2-4225-B4DF-9F9083C99087}" dt="2025-06-10T05:04:44.821" v="1475" actId="948"/>
          <ac:spMkLst>
            <pc:docMk/>
            <pc:sldMk cId="3590326686" sldId="279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4.987" v="123" actId="478"/>
          <ac:spMkLst>
            <pc:docMk/>
            <pc:sldMk cId="3590326686" sldId="279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4.995" v="129" actId="478"/>
          <ac:spMkLst>
            <pc:docMk/>
            <pc:sldMk cId="3590326686" sldId="279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25" v="1807"/>
          <ac:picMkLst>
            <pc:docMk/>
            <pc:sldMk cId="3590326686" sldId="279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5:21.724" v="2693"/>
        <pc:sldMkLst>
          <pc:docMk/>
          <pc:sldMk cId="3226780206" sldId="280"/>
        </pc:sldMkLst>
        <pc:spChg chg="mod ord">
          <ac:chgData name="Sarah Carter" userId="4b4e2a7e9c42e1b2" providerId="LiveId" clId="{77D9DA59-9CD2-4225-B4DF-9F9083C99087}" dt="2025-06-10T05:04:44.979" v="2012"/>
          <ac:spMkLst>
            <pc:docMk/>
            <pc:sldMk cId="3226780206" sldId="280"/>
            <ac:spMk id="2" creationId="{E7888964-85C6-EFA1-D4B0-0248195C9AFD}"/>
          </ac:spMkLst>
        </pc:spChg>
        <pc:spChg chg="mod ord">
          <ac:chgData name="Sarah Carter" userId="4b4e2a7e9c42e1b2" providerId="LiveId" clId="{77D9DA59-9CD2-4225-B4DF-9F9083C99087}" dt="2025-06-10T05:04:45.121" v="2372"/>
          <ac:spMkLst>
            <pc:docMk/>
            <pc:sldMk cId="3226780206" sldId="280"/>
            <ac:spMk id="3" creationId="{B21DEF39-88B1-D830-D0FD-8DBDE4EB0C0D}"/>
          </ac:spMkLst>
        </pc:spChg>
        <pc:spChg chg="mod">
          <ac:chgData name="Sarah Carter" userId="4b4e2a7e9c42e1b2" providerId="LiveId" clId="{77D9DA59-9CD2-4225-B4DF-9F9083C99087}" dt="2025-06-10T05:04:44.816" v="1460" actId="948"/>
          <ac:spMkLst>
            <pc:docMk/>
            <pc:sldMk cId="3226780206" sldId="280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4.963" v="110" actId="478"/>
          <ac:spMkLst>
            <pc:docMk/>
            <pc:sldMk cId="3226780206" sldId="280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4.975" v="116" actId="478"/>
          <ac:spMkLst>
            <pc:docMk/>
            <pc:sldMk cId="3226780206" sldId="280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23" v="1799"/>
          <ac:picMkLst>
            <pc:docMk/>
            <pc:sldMk cId="3226780206" sldId="280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77D9DA59-9CD2-4225-B4DF-9F9083C99087}" dt="2025-06-10T05:05:18.612" v="2692"/>
        <pc:sldMkLst>
          <pc:docMk/>
          <pc:sldMk cId="98249990" sldId="281"/>
        </pc:sldMkLst>
        <pc:spChg chg="mod ord">
          <ac:chgData name="Sarah Carter" userId="4b4e2a7e9c42e1b2" providerId="LiveId" clId="{77D9DA59-9CD2-4225-B4DF-9F9083C99087}" dt="2025-06-10T05:04:44.973" v="1997"/>
          <ac:spMkLst>
            <pc:docMk/>
            <pc:sldMk cId="98249990" sldId="281"/>
            <ac:spMk id="2" creationId="{18E76845-772F-D7D5-B9A6-508949AD8EF6}"/>
          </ac:spMkLst>
        </pc:spChg>
        <pc:spChg chg="mod ord">
          <ac:chgData name="Sarah Carter" userId="4b4e2a7e9c42e1b2" providerId="LiveId" clId="{77D9DA59-9CD2-4225-B4DF-9F9083C99087}" dt="2025-06-10T05:04:45.115" v="2357"/>
          <ac:spMkLst>
            <pc:docMk/>
            <pc:sldMk cId="98249990" sldId="281"/>
            <ac:spMk id="3" creationId="{510E1172-5FE0-68DE-0D81-C37606A4D20C}"/>
          </ac:spMkLst>
        </pc:spChg>
        <pc:spChg chg="mod">
          <ac:chgData name="Sarah Carter" userId="4b4e2a7e9c42e1b2" providerId="LiveId" clId="{77D9DA59-9CD2-4225-B4DF-9F9083C99087}" dt="2025-06-10T05:04:44.811" v="1445" actId="948"/>
          <ac:spMkLst>
            <pc:docMk/>
            <pc:sldMk cId="98249990" sldId="281"/>
            <ac:spMk id="4" creationId="{8A689C3D-EAF5-FC48-8126-E6573DD783C6}"/>
          </ac:spMkLst>
        </pc:spChg>
        <pc:spChg chg="del">
          <ac:chgData name="Sarah Carter" userId="4b4e2a7e9c42e1b2" providerId="LiveId" clId="{77D9DA59-9CD2-4225-B4DF-9F9083C99087}" dt="2025-06-10T05:03:34.947" v="97" actId="478"/>
          <ac:spMkLst>
            <pc:docMk/>
            <pc:sldMk cId="98249990" sldId="281"/>
            <ac:spMk id="56" creationId="{8F6B4008-CE73-CE99-186A-60A250A793A8}"/>
          </ac:spMkLst>
        </pc:spChg>
        <pc:spChg chg="del">
          <ac:chgData name="Sarah Carter" userId="4b4e2a7e9c42e1b2" providerId="LiveId" clId="{77D9DA59-9CD2-4225-B4DF-9F9083C99087}" dt="2025-06-10T05:03:34.955" v="103" actId="478"/>
          <ac:spMkLst>
            <pc:docMk/>
            <pc:sldMk cId="98249990" sldId="281"/>
            <ac:spMk id="57" creationId="{617AE186-87D8-7117-9D37-47B2A15A6DDB}"/>
          </ac:spMkLst>
        </pc:spChg>
        <pc:picChg chg="mod">
          <ac:chgData name="Sarah Carter" userId="4b4e2a7e9c42e1b2" providerId="LiveId" clId="{77D9DA59-9CD2-4225-B4DF-9F9083C99087}" dt="2025-06-10T05:04:44.922" v="1791"/>
          <ac:picMkLst>
            <pc:docMk/>
            <pc:sldMk cId="98249990" sldId="281"/>
            <ac:picMk id="6" creationId="{281407F5-8C07-C9C6-6212-A984BC58D7D8}"/>
          </ac:picMkLst>
        </pc:picChg>
      </pc:sldChg>
    </pc:docChg>
  </pc:docChgLst>
</pc:chgInfo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679AD-75EF-76BC-CD08-EC39DB54F5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8E1CCE-03BA-751D-7FA2-3AA04F87EB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4E5F3-01EA-9851-1507-29A45B448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CACA7-0A00-1990-4EEB-7A42EAC64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9F50F-F2A1-CFCB-1BFA-C1CA217A4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317557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55EB7-C326-3DAC-0E71-AEB8D6AE1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494D75-F8EE-5FA0-0642-C6CC5DEE13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6C1324-EF96-C03D-BB60-2847DD258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F0F7D8-4572-4BE0-1C75-356B5E524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58DDA0-6E48-BBFD-884C-777EA19C9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409492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924FB7-5EE5-4775-1CB1-F3827D13F6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0CEC2F-D151-C03F-564B-D29D5F084B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ED47A-0761-653C-7EAF-DEA515A4D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C5D7B-CB07-0A9C-2F7B-43F78646B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BF033-B0D8-2D39-B79A-534F86D2E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801027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EB81A-0A5A-D47B-8B49-1AC95D05A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4A1F4-BDA0-D2F3-E415-62F3F134F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825E21-0C4D-181A-E2CE-AADDED2B9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3A8728-F248-D971-87AE-EEA671EF6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2097C-3A71-1048-FD67-68C201063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04459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43AC3-F123-41B6-87DB-56A5A6143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95D179-B57C-BC4E-0CEF-01AD087E5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717731-9364-2F89-D140-B819385DA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8091B-0771-F9B0-CDDB-59D342BFF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25F5D7-4305-92F4-B977-7916CD497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42382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A60B1-C134-2E3F-D1C3-C2B695ECF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D2918-CC60-A66C-23C7-E83673B424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BDB859-A792-8F7A-E50F-3B89EF59F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153ECC-9498-A20A-B04E-356D3C589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C6DA2E-7379-ECED-CE84-1083A034F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F7DE6F-9191-0CB2-3291-3E65BDFB8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39360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07A7B-EE11-CE68-B921-2A199863A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DE034E-B9C5-57A9-64A1-9F2F9FB033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CBF67B-063F-DB15-2D41-6066AE4389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14B7E5-F5CA-1AEE-4EF4-0A9235618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0128FF-347A-F0D3-D2A1-BC3CE67284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3146A5-7D69-6BC8-1D6E-69A9C7288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A8DF2E-8E1E-E38F-C9B6-4FE0A199A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3F6274-8846-98AC-3D2E-21565D9F6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223344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382D6-71CA-C7CE-9C5D-96486B344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8927D7-132A-A29F-8C54-1564DAB05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A37F8E-3FA0-E65C-419B-24CAD220A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45C886-FE6A-1B0F-41B5-F03D1B02C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363502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1EBA11-85E8-CAD5-29C1-0A8D6425E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7771C5-93A5-535F-B8FD-3B626E6B6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D8C7A1-4862-6B5D-E394-628C7C62F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77992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FDFF5-4F53-4C05-9E67-8B4976BAF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A23827-C67A-7307-E266-A751DA45B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2596BC-2F58-BD33-E659-EA918B47C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ACFBA8-9013-0FE7-0BFB-4CB6DD3EF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E9339-C0F3-42D8-470B-D65080AB7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C388A9-3F34-59F3-8ADD-25BFEA5BA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444892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F38D5-DBF1-448A-C546-CD7564705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D107A4-BC5E-2761-9987-6D7584B171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BBCCA4-9C7E-50D9-E060-1C5BEF36D4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9E3C13-2260-39E4-7990-C88E32149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1256F-E7E2-2BFB-1BB6-8FC254EB0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BADFE8-BBBD-8763-B932-62E31AB58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5237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886D26-FAC4-E206-FEFF-1FEC1F888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8A8255-AF9C-A0E9-96B4-DA1F86567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123DF-936E-10A0-3058-68A41CA5E0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6644B1-4096-4CA3-8866-19CC2644BBA3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4C139-57CC-9DCE-8A32-DC8B38FA43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2E0D4-5DA0-9680-D3AB-72AA429604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559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8.png" /><Relationship Id="rId4" Type="http://schemas.openxmlformats.org/officeDocument/2006/relationships/image" Target="../media/image19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0.png" /><Relationship Id="rId4" Type="http://schemas.openxmlformats.org/officeDocument/2006/relationships/image" Target="../media/image21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2.png" /><Relationship Id="rId4" Type="http://schemas.openxmlformats.org/officeDocument/2006/relationships/image" Target="../media/image23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4.png" /><Relationship Id="rId4" Type="http://schemas.openxmlformats.org/officeDocument/2006/relationships/image" Target="../media/image25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6.png" /><Relationship Id="rId4" Type="http://schemas.openxmlformats.org/officeDocument/2006/relationships/image" Target="../media/image27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8.png" /><Relationship Id="rId4" Type="http://schemas.openxmlformats.org/officeDocument/2006/relationships/image" Target="../media/image29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30.png" /><Relationship Id="rId4" Type="http://schemas.openxmlformats.org/officeDocument/2006/relationships/image" Target="../media/image31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32.png" /><Relationship Id="rId4" Type="http://schemas.openxmlformats.org/officeDocument/2006/relationships/image" Target="../media/image33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34.png" /><Relationship Id="rId4" Type="http://schemas.openxmlformats.org/officeDocument/2006/relationships/image" Target="../media/image35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36.png" /><Relationship Id="rId4" Type="http://schemas.openxmlformats.org/officeDocument/2006/relationships/image" Target="../media/image37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.png" /><Relationship Id="rId4" Type="http://schemas.openxmlformats.org/officeDocument/2006/relationships/image" Target="../media/image3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38.png" /><Relationship Id="rId4" Type="http://schemas.openxmlformats.org/officeDocument/2006/relationships/image" Target="../media/image39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40.png" /><Relationship Id="rId4" Type="http://schemas.openxmlformats.org/officeDocument/2006/relationships/image" Target="../media/image41.pn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42.png" /><Relationship Id="rId4" Type="http://schemas.openxmlformats.org/officeDocument/2006/relationships/image" Target="../media/image43.pn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44.png" /><Relationship Id="rId4" Type="http://schemas.openxmlformats.org/officeDocument/2006/relationships/image" Target="../media/image45.pn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46.png" /><Relationship Id="rId4" Type="http://schemas.openxmlformats.org/officeDocument/2006/relationships/image" Target="../media/image47.pn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48.png" /><Relationship Id="rId4" Type="http://schemas.openxmlformats.org/officeDocument/2006/relationships/image" Target="../media/image49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4.png" /><Relationship Id="rId4" Type="http://schemas.openxmlformats.org/officeDocument/2006/relationships/image" Target="../media/image5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6.png" /><Relationship Id="rId4" Type="http://schemas.openxmlformats.org/officeDocument/2006/relationships/image" Target="../media/image7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8.png" /><Relationship Id="rId4" Type="http://schemas.openxmlformats.org/officeDocument/2006/relationships/image" Target="../media/image9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0.png" /><Relationship Id="rId4" Type="http://schemas.openxmlformats.org/officeDocument/2006/relationships/image" Target="../media/image11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2.png" /><Relationship Id="rId4" Type="http://schemas.openxmlformats.org/officeDocument/2006/relationships/image" Target="../media/image13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4.png" /><Relationship Id="rId4" Type="http://schemas.openxmlformats.org/officeDocument/2006/relationships/image" Target="../media/image15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6.png" /><Relationship Id="rId4" Type="http://schemas.openxmlformats.org/officeDocument/2006/relationships/image" Target="../media/image17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EE7AEBD-2864-E1DF-D2DC-751183B7CED8}"/>
              </a:ext>
            </a:extLst>
          </p:cNvPr>
          <p:cNvSpPr txBox="1"/>
          <p:nvPr/>
        </p:nvSpPr>
        <p:spPr>
          <a:xfrm>
            <a:off x="2146300" y="390525"/>
            <a:ext cx="78994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</a:t>
            </a:r>
            <a:br>
              <a:rPr lang="en-US" sz="6600" b="1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6600" b="1">
                <a:solidFill>
                  <a:srgbClr val="000000"/>
                </a:solidFill>
                <a:latin typeface="Century Gothic" panose="020b0502020202020204" pitchFamily="34" charset="0"/>
              </a:rPr>
              <a:t>BINGO</a:t>
            </a:r>
            <a:endParaRPr lang="en-US" sz="6600" b="1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Picture 4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EBD5F170-6028-2F25-6DD9-9BFFA410BE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327" y="5172075"/>
            <a:ext cx="9109346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633318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B8B8CF13-999B-E4AE-8336-399888B6DCFB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128</m:t>
                          </m:r>
                        </m:e>
                        <m:sup>
                          <m:f>
                            <m:fPr>
                              <m:type m:val="bar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B8B8CF13-999B-E4AE-8336-399888B6DC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9A374F75-920E-AA7B-126A-C1B83BA6A0D8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ff"/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9A374F75-920E-AA7B-126A-C1B83BA6A0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39024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61303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16C34064-0B7B-0A6B-7FFF-1BF9B3B1426D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e>
                                <m:sup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type m:val="bar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16C34064-0B7B-0A6B-7FFF-1BF9B3B142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D4006EE6-9610-5618-171F-3B7DA0F6ECA4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ff"/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216</m:t>
                          </m:r>
                        </m:e>
                      </m:rad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D4006EE6-9610-5618-171F-3B7DA0F6EC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39024" r="-3261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67687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7" name="AutoShape_01">
                <a:extLst>
                  <a:ext uri="{FF2B5EF4-FFF2-40B4-BE49-F238E27FC236}">
                    <a16:creationId xmlns:a16="http://schemas.microsoft.com/office/drawing/2014/main" id="{51B0E7C9-136A-7245-0E25-CB625B5AE9DC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32</m:t>
                                  </m:r>
                                </m:e>
                                <m:sup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type m:val="bar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" name="AutoShape_01">
                <a:extLst>
                  <a:ext uri="{FF2B5EF4-FFF2-40B4-BE49-F238E27FC236}">
                    <a16:creationId xmlns:a16="http://schemas.microsoft.com/office/drawing/2014/main" id="{51B0E7C9-136A-7245-0E25-CB625B5AE9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8" name="AutoShape_02">
                <a:extLst>
                  <a:ext uri="{FF2B5EF4-FFF2-40B4-BE49-F238E27FC236}">
                    <a16:creationId xmlns:a16="http://schemas.microsoft.com/office/drawing/2014/main" id="{44129070-E87B-37D7-C6C9-D78F3EBE85FC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AutoShape_02">
                <a:extLst>
                  <a:ext uri="{FF2B5EF4-FFF2-40B4-BE49-F238E27FC236}">
                    <a16:creationId xmlns:a16="http://schemas.microsoft.com/office/drawing/2014/main" id="{44129070-E87B-37D7-C6C9-D78F3EBE85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4878" b="-195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91258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A32E1336-DF7B-6BE7-C4EA-94E928BEDD6B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  <m:sup>
                          <m:f>
                            <m:fPr>
                              <m:type m:val="bar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A32E1336-DF7B-6BE7-C4EA-94E928BEDD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06723FFC-398B-8927-91F4-DBFD2E0A17BA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ff"/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06723FFC-398B-8927-91F4-DBFD2E0A17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40244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75703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21FA22D5-592B-753B-AB2E-8ED07B069C7F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64</m:t>
                                  </m:r>
                                </m:e>
                                <m:sup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type m:val="bar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21FA22D5-592B-753B-AB2E-8ED07B069C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4065851B-2325-CBBF-E904-2F0B011032E4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32768</m:t>
                      </m:r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4065851B-2325-CBBF-E904-2F0B011032E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6098" r="-14674" b="-2073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58044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233E5608-5CE3-03FB-EA2B-11B0CF4568CD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e>
                                <m:sup>
                                  <m:f>
                                    <m:fPr>
                                      <m:type m:val="bar"/>
                                      <m:ctrlPr>
                                        <a:rPr lang="en-US" sz="960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233E5608-5CE3-03FB-EA2B-11B0CF4568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0254275E-81E9-F4DC-4E04-9E4A5BD570C2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100000</m:t>
                      </m:r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0254275E-81E9-F4DC-4E04-9E4A5BD570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6098" r="-36957" b="-2073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46838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993DCF6E-2591-CDE4-BD6A-CC7C0A9083E1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81</m:t>
                          </m:r>
                        </m:e>
                        <m:sup>
                          <m:f>
                            <m:fPr>
                              <m:type m:val="bar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993DCF6E-2591-CDE4-BD6A-CC7C0A9083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40D25239-4E45-9F7A-9D99-C3E7B1B00788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243</m:t>
                      </m:r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40D25239-4E45-9F7A-9D99-C3E7B1B007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6098" b="-2073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10206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EC030518-EE44-635E-4816-C73F0C41570C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  <m:sup>
                          <m:f>
                            <m:fPr>
                              <m:type m:val="bar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EC030518-EE44-635E-4816-C73F0C4157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5A4605BA-FF21-6030-8AFF-CF6F75D4ADB8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ff"/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rad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5A4605BA-FF21-6030-8AFF-CF6F75D4ADB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42683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10255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25731554-9418-EAE8-E0B5-23710D8CBCE0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e>
                                <m:sup>
                                  <m:f>
                                    <m:fPr>
                                      <m:type m:val="bar"/>
                                      <m:ctrlPr>
                                        <a:rPr lang="en-US" sz="960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25731554-9418-EAE8-E0B5-23710D8CBC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DF281B94-3F3A-663C-FF61-D70E293C9155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DF281B94-3F3A-663C-FF61-D70E293C915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6098" b="-2073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27505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80FCCEC8-95FE-BC61-951E-5F44E01D82FE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64</m:t>
                                  </m:r>
                                </m:e>
                                <m:sup>
                                  <m:f>
                                    <m:fPr>
                                      <m:type m:val="bar"/>
                                      <m:ctrlPr>
                                        <a:rPr lang="en-US" sz="960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80FCCEC8-95FE-BC61-951E-5F44E01D82F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2C04FB97-98E5-0B99-04B5-99B526485E5B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2C04FB97-98E5-0B99-04B5-99B526485E5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6098" b="-2073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1411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18E76845-772F-D7D5-B9A6-508949AD8EF6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f>
                            <m:fPr>
                              <m:type m:val="bar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18E76845-772F-D7D5-B9A6-508949AD8EF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510E1172-5FE0-68DE-0D81-C37606A4D20C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510E1172-5FE0-68DE-0D81-C37606A4D2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35366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2499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6F42B276-6AC0-F13F-54DF-3A56D20FE3C6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81</m:t>
                                  </m:r>
                                </m:e>
                                <m:sup>
                                  <m:f>
                                    <m:fPr>
                                      <m:type m:val="bar"/>
                                      <m:ctrlPr>
                                        <a:rPr lang="en-US" sz="960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6F42B276-6AC0-F13F-54DF-3A56D20FE3C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040D01A8-A4C9-4134-325E-61C60282B33F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59049</m:t>
                      </m:r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040D01A8-A4C9-4134-325E-61C60282B3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9756" r="-14402" b="-2073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92114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588B9984-0179-8928-539D-425491077146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  <m:sup>
                          <m:f>
                            <m:fPr>
                              <m:type m:val="bar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588B9984-0179-8928-539D-4254910771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1CA51519-8391-3903-CC38-A69AC9AE08B1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ff"/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98</m:t>
                          </m:r>
                        </m:e>
                      </m:rad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1CA51519-8391-3903-CC38-A69AC9AE08B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39024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60747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F00F118F-6B83-D653-2894-FCAD127751D2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  <m:sup>
                          <m:f>
                            <m:fPr>
                              <m:type m:val="bar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F00F118F-6B83-D653-2894-FCAD127751D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F19275D2-39B3-0A55-9369-9D160A0B822E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ff"/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F19275D2-39B3-0A55-9369-9D160A0B82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39024" b="-4390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83871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3F75FEB0-E8EF-3CD7-818A-D93C8508B6E9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192</m:t>
                              </m:r>
                            </m:e>
                          </m:d>
                        </m:e>
                        <m:sup>
                          <m:f>
                            <m:fPr>
                              <m:type m:val="bar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3F75FEB0-E8EF-3CD7-818A-D93C8508B6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9CDDBC79-E204-9D84-5FBB-37F257451CF7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ff"/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9CDDBC79-E204-9D84-5FBB-37F257451CF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40244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98763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D7043477-E29B-967F-1DDC-BAF9501BBF0C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f>
                            <m:fPr>
                              <m:type m:val="bar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D7043477-E29B-967F-1DDC-BAF9501BBF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850ED06F-0FFF-ED6D-445C-DA534BF09CCC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ad>
                        <m:radPr>
                          <m:degHide m:val="on"/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850ED06F-0FFF-ED6D-445C-DA534BF09C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35366" r="-21196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53775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0DBB7C4D-3D78-B745-AEEA-7C5AC0B17F72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e>
                                <m:sup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type m:val="bar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0DBB7C4D-3D78-B745-AEEA-7C5AC0B17F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F8807026-0CB5-7D1C-CA62-3655A6CDD870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F8807026-0CB5-7D1C-CA62-3655A6CDD8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35366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50372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12924D95-13E3-A3B1-D21E-7A05C38BC92C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e>
                                <m:sup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type m:val="bar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12924D95-13E3-A3B1-D21E-7A05C38BC9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57D0279A-FF2B-8221-3188-70295E319E6C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ff"/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g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57D0279A-FF2B-8221-3188-70295E319E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42683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03266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3CBC2715-60A1-8417-51C1-56359B7842D6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  <m:sup>
                          <m:f>
                            <m:fPr>
                              <m:type m:val="bar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3CBC2715-60A1-8417-51C1-56359B7842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C535ACC4-B519-6484-00D6-877B6F7DC562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e>
                      </m:rad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C535ACC4-B519-6484-00D6-877B6F7DC5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35366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83705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22265EAF-DB57-F10E-FC70-E4CD7CA95D40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20</m:t>
                          </m:r>
                        </m:e>
                        <m:sup>
                          <m:f>
                            <m:fPr>
                              <m:type m:val="bar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22265EAF-DB57-F10E-FC70-E4CD7CA95D4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046FFC1F-DE6C-D25C-A066-49ECB774D89D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046FFC1F-DE6C-D25C-A066-49ECB774D8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37805" b="-390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84001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530598D5-6729-C687-2164-63188F7B7E8A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16</m:t>
                                  </m:r>
                                </m:e>
                                <m:sup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type m:val="bar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530598D5-6729-C687-2164-63188F7B7E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1D900142-273B-859E-4466-E2BFA4CAAFA6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1D900142-273B-859E-4466-E2BFA4CAAF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6098" b="-2073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2810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6F0252ED-8092-DF0C-B946-ADD97C780B14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e>
                                <m:sup>
                                  <m:f>
                                    <m:fPr>
                                      <m:type m:val="bar"/>
                                      <m:ctrlPr>
                                        <a:rPr lang="en-US" sz="960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6F0252ED-8092-DF0C-B946-ADD97C780B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73E1522C-53F0-D7A3-215B-4971DA4042FD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7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73E1522C-53F0-D7A3-215B-4971DA4042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35366" b="-414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42717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E7888964-85C6-EFA1-D4B0-0248195C9AFD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16</m:t>
                                  </m:r>
                                </m:e>
                                <m:sup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type m:val="bar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E7888964-85C6-EFA1-D4B0-0248195C9A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B21DEF39-88B1-D830-D0FD-8DBDE4EB0C0D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1024</m:t>
                      </m:r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B21DEF39-88B1-D830-D0FD-8DBDE4EB0C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6098" b="-2073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67802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RATIONAL EXPONENTS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A98F490F-F6B6-B822-CF32-C230124D1008}"/>
                  </a:ext>
                </a:extLst>
              </p:cNvPr>
              <p:cNvSpPr/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en-US" sz="9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9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27</m:t>
                                  </m:r>
                                </m:e>
                                <m:sup>
                                  <m:f>
                                    <m:fPr>
                                      <m:type m:val="bar"/>
                                      <m:ctrlPr>
                                        <a:rPr lang="en-US" sz="960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9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A98F490F-F6B6-B822-CF32-C230124D100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282700"/>
                <a:ext cx="11684000" cy="304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5BC9E853-0609-7C98-CAAA-624A76FC34B6}"/>
                  </a:ext>
                </a:extLst>
              </p:cNvPr>
              <p:cNvSpPr/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81</m:t>
                      </m:r>
                    </m:oMath>
                  </m:oMathPara>
                </a14:m>
                <a:endParaRPr lang="en-US" sz="72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5BC9E853-0609-7C98-CAAA-624A76FC34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5549900"/>
                <a:ext cx="2247900" cy="495300"/>
              </a:xfrm>
              <a:prstGeom prst="rect">
                <a:avLst/>
              </a:prstGeom>
              <a:blipFill>
                <a:blip r:embed="rId4"/>
                <a:stretch>
                  <a:fillRect t="-6098" b="-2073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60355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p="http://schemas.openxmlformats.org/presentationml/2006/main">
  <p:tag name="AS_NET" val="3.1.22"/>
  <p:tag name="AS_OS" val="Microsoft Windows NT 6.2.9200.0"/>
  <p:tag name="AS_RELEASE_DATE" val="2022.07.14"/>
  <p:tag name="AS_TITLE" val="Aspose.Slides for .NET Standard 2.0"/>
  <p:tag name="AS_VERSION" val="22.7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Aptos Display" panose="0211000402020202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Aptos" panose="0211000402020202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Widescreen</PresentationFormat>
  <Paragraphs>25</Paragraphs>
  <Slides>25</Slides>
  <Notes>0</Notes>
  <TotalTime>5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baseType="lpstr" size="31">
      <vt:lpstr>Arial</vt:lpstr>
      <vt:lpstr>Aptos Display</vt:lpstr>
      <vt:lpstr>Aptos</vt:lpstr>
      <vt:lpstr>Century Gothic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22.0700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Sarah Carter</dc:creator>
  <cp:lastModifiedBy>Sarah Carter</cp:lastModifiedBy>
  <cp:revision>2</cp:revision>
  <dcterms:created xsi:type="dcterms:W3CDTF">2025-06-05T17:17:16Z</dcterms:created>
  <dcterms:modified xsi:type="dcterms:W3CDTF">2025-06-12T01:48:57Z</dcterms:modified>
</cp:coreProperties>
</file>