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302" r:id="rId4"/>
    <p:sldId id="301" r:id="rId5"/>
    <p:sldId id="300" r:id="rId6"/>
    <p:sldId id="299" r:id="rId7"/>
    <p:sldId id="298" r:id="rId8"/>
    <p:sldId id="297" r:id="rId9"/>
    <p:sldId id="296" r:id="rId10"/>
    <p:sldId id="295" r:id="rId11"/>
    <p:sldId id="294" r:id="rId12"/>
    <p:sldId id="293" r:id="rId13"/>
    <p:sldId id="292" r:id="rId14"/>
    <p:sldId id="291" r:id="rId15"/>
    <p:sldId id="290" r:id="rId16"/>
    <p:sldId id="289" r:id="rId17"/>
    <p:sldId id="288" r:id="rId18"/>
    <p:sldId id="287" r:id="rId19"/>
    <p:sldId id="286" r:id="rId20"/>
    <p:sldId id="285" r:id="rId21"/>
    <p:sldId id="284" r:id="rId22"/>
    <p:sldId id="283" r:id="rId23"/>
    <p:sldId id="282" r:id="rId24"/>
    <p:sldId id="281" r:id="rId25"/>
    <p:sldId id="280" r:id="rId26"/>
    <p:sldId id="279" r:id="rId27"/>
    <p:sldId id="278" r:id="rId28"/>
    <p:sldId id="277" r:id="rId29"/>
    <p:sldId id="276" r:id="rId30"/>
    <p:sldId id="275" r:id="rId31"/>
    <p:sldId id="274" r:id="rId32"/>
    <p:sldId id="273" r:id="rId33"/>
    <p:sldId id="272" r:id="rId34"/>
    <p:sldId id="271" r:id="rId35"/>
    <p:sldId id="270" r:id="rId36"/>
    <p:sldId id="269" r:id="rId37"/>
    <p:sldId id="268" r:id="rId38"/>
    <p:sldId id="267" r:id="rId39"/>
    <p:sldId id="266" r:id="rId40"/>
    <p:sldId id="265" r:id="rId41"/>
    <p:sldId id="264" r:id="rId42"/>
    <p:sldId id="263" r:id="rId4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896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4" pos="4608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6336" userDrawn="1">
          <p15:clr>
            <a:srgbClr val="A4A3A4"/>
          </p15:clr>
        </p15:guide>
        <p15:guide id="7" orient="horz" pos="288" userDrawn="1">
          <p15:clr>
            <a:srgbClr val="A4A3A4"/>
          </p15:clr>
        </p15:guide>
        <p15:guide id="8" orient="horz" pos="60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10" d="100"/>
          <a:sy n="10" d="100"/>
        </p:scale>
        <p:origin x="2896" y="1176"/>
      </p:cViewPr>
      <p:guideLst>
        <p:guide/>
        <p:guide pos="4896"/>
        <p:guide pos="288"/>
        <p:guide pos="4608"/>
        <p:guide orient="horz"/>
        <p:guide orient="horz" pos="6336"/>
        <p:guide orient="horz" pos="288"/>
        <p:guide orient="horz" pos="60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96A1FED-3AFF-4FB0-BBAD-F0691ED6D423}"/>
    <pc:docChg chg="custSel delSld modSld">
      <pc:chgData name="Sarah Carter" userId="4b4e2a7e9c42e1b2" providerId="LiveId" clId="{996A1FED-3AFF-4FB0-BBAD-F0691ED6D423}" dt="2025-06-10T05:02:08.852" v="2" actId="2696"/>
      <pc:docMkLst>
        <pc:docMk/>
      </pc:docMkLst>
      <pc:sldChg chg="del">
        <pc:chgData name="Sarah Carter" userId="4b4e2a7e9c42e1b2" providerId="LiveId" clId="{996A1FED-3AFF-4FB0-BBAD-F0691ED6D423}" dt="2025-06-10T05:02:04.627" v="1" actId="2696"/>
        <pc:sldMkLst>
          <pc:docMk/>
          <pc:sldMk cId="2782258422" sldId="256"/>
        </pc:sldMkLst>
      </pc:sldChg>
      <pc:sldChg chg="del">
        <pc:chgData name="Sarah Carter" userId="4b4e2a7e9c42e1b2" providerId="LiveId" clId="{996A1FED-3AFF-4FB0-BBAD-F0691ED6D423}" dt="2025-06-10T05:02:04.627" v="1" actId="2696"/>
        <pc:sldMkLst>
          <pc:docMk/>
          <pc:sldMk cId="834994751" sldId="258"/>
        </pc:sldMkLst>
      </pc:sldChg>
      <pc:sldChg chg="delSp del mod">
        <pc:chgData name="Sarah Carter" userId="4b4e2a7e9c42e1b2" providerId="LiveId" clId="{996A1FED-3AFF-4FB0-BBAD-F0691ED6D423}" dt="2025-06-10T05:02:04.627" v="1" actId="2696"/>
        <pc:sldMkLst>
          <pc:docMk/>
          <pc:sldMk cId="4099389643" sldId="259"/>
        </pc:sldMkLst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14" creationId="{AF8E805A-FD20-82E8-F183-353EF68D7CF8}"/>
          </ac:spMkLst>
        </pc:spChg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18" creationId="{23F16B98-519F-0806-C475-1DEF5BC782D3}"/>
          </ac:spMkLst>
        </pc:spChg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21" creationId="{1E8D0B61-2521-1CD8-F906-7B00489D3F0F}"/>
          </ac:spMkLst>
        </pc:spChg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23" creationId="{C36D96F0-3907-5D12-1D7F-9EE35CC9D723}"/>
          </ac:spMkLst>
        </pc:spChg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27" creationId="{63104810-09F2-48C8-CB7B-0050C41BEB52}"/>
          </ac:spMkLst>
        </pc:spChg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28" creationId="{52CED255-AAA1-6312-DF8D-525634A5B817}"/>
          </ac:spMkLst>
        </pc:spChg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66" creationId="{0D4B6A1B-E07D-8BCC-24F7-42A5A89E8C8B}"/>
          </ac:spMkLst>
        </pc:spChg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70" creationId="{47EA4035-8907-1C08-F666-005118AFE47A}"/>
          </ac:spMkLst>
        </pc:spChg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73" creationId="{7A4C8323-2BF5-A801-6CC1-E7A91488057D}"/>
          </ac:spMkLst>
        </pc:spChg>
        <pc:spChg chg="del">
          <ac:chgData name="Sarah Carter" userId="4b4e2a7e9c42e1b2" providerId="LiveId" clId="{996A1FED-3AFF-4FB0-BBAD-F0691ED6D423}" dt="2025-06-10T05:02:01.232" v="0" actId="21"/>
          <ac:spMkLst>
            <pc:docMk/>
            <pc:sldMk cId="4099389643" sldId="259"/>
            <ac:spMk id="82" creationId="{23093D7D-7534-6D01-391E-7033F2D4F982}"/>
          </ac:spMkLst>
        </pc:spChg>
      </pc:sldChg>
      <pc:sldChg chg="del">
        <pc:chgData name="Sarah Carter" userId="4b4e2a7e9c42e1b2" providerId="LiveId" clId="{996A1FED-3AFF-4FB0-BBAD-F0691ED6D423}" dt="2025-06-10T05:02:08.852" v="2" actId="2696"/>
        <pc:sldMkLst>
          <pc:docMk/>
          <pc:sldMk cId="2470050867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7602D-180F-656B-142F-8CD5B4EE7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DBC93-BCA3-DEEC-78BA-26DAE533AA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62534-3CB6-3159-C034-D6484F02C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0019C-8F33-BB2C-B2DC-E9145F2F2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B2318-582D-6366-986C-2CAA6B682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AD2DE-92D1-0842-686A-B0AFD1D6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6180E2-111B-4F5A-AD5E-DA770EFF3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AD920-2559-FCF4-349C-EECF7433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C5A50-7181-8459-1A4D-DF2338F6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E0C3C-D8C4-EB0E-DB39-70BAF46E0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160C6-F993-30D8-C255-6C17ED1E88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09018-B302-29AD-3E60-74BB1D455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7B70D-932A-7DB0-A29D-645983AF1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27223-D6A0-4827-E9A0-A21916EDF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D0A07-C439-D713-B679-D87893E2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52D88-D586-B6EF-0B0D-B04A71BFB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CBE41-3FBF-A5F1-548E-1C0FCD557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E2991-1E54-6784-5FF7-B2552113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F74E0-EAE6-9D56-74C3-081322543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CCD66-3C11-16BA-D96C-C74F5AB5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9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C2AD-E851-54A5-FD66-9851D8A64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9D505-AC3A-4700-833E-594405CCF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8FEAB-1F2E-4C63-399C-9F2D315D5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2C295-68BD-9B53-EFD6-8658A68CC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67D4D-727B-297F-6B26-4BCF03BAE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7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4F2D2-BD3E-6232-7D4A-0D46B448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2BC02-FAAC-82A4-41BC-0145A3590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46A02-F00F-CD5E-C049-EF12F2441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9B182-3C14-2894-EE48-475DBDBBD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C41A1A-F51E-9C3C-AE65-D9D4FDBA0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98ACF-DC6C-89C4-79A8-59CA2794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4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B39FB-AC28-C376-93D7-E62AD3042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A1C15-7187-FCC0-FBAC-CBAE91BD7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FE988-FB10-F679-3FB0-97A0CF15E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42CE84-DDC4-E1B9-52DB-25C14FEF5A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55CE44-193E-D730-59D0-C0CC66560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F7B338-4250-3559-76CC-04E4104D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0DA1D4-4221-F3A5-2B01-26D491FA5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22E531-5CBB-8D28-14FB-628150823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41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09455-2677-4755-06EF-8E2C5A786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6AD753-C1BC-8CD3-53E2-00C0908C7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8969E-BA36-AF72-2E39-E6708E9D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679648-F677-32AE-8CC1-2CEB273CE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183950-3518-E41B-3D41-98B19DDFD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8D76C-A2FD-13E0-D4B6-8EEF10EA7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0CE2E-AAE3-3659-0D37-CE62E283D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4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690AE-7A67-9D7B-4A91-641BB4E7F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5CEEE-0966-BF8C-5E6F-9934FFA2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EDEB51-1E6E-8BBF-41A1-1441D559F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D658C0-73D8-F02D-C058-B0175D743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B6880-24B5-FC3C-E215-5E9903E4C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B90DA-4C23-13B6-BFE9-E1E6E27B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1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67C29-974D-5253-378F-F36E13092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787D83-BA99-4E92-A808-2187567560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3DF34-63CF-FB71-4B54-325F6CB37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F8A0-023B-964D-FF5E-EF4AEDBCA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1C8590-11FD-C612-B5DD-9C7C09FA8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94A9C-B151-CF7A-145B-E1D481412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92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36D29B-C951-A61C-598D-D32F72DEB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0E025-74FC-19C1-68CE-4DAF6FEC0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0A3E1-AC81-E337-6174-973420B09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3C0AE4-5026-4F2A-99EB-0DF326D53AAD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56B19-E383-B12E-CFAD-2FDD0D8D6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00C81-2C18-15FE-6683-F9749F2E9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87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70.png"/><Relationship Id="rId18" Type="http://schemas.openxmlformats.org/officeDocument/2006/relationships/image" Target="../media/image157.png"/><Relationship Id="rId26" Type="http://schemas.openxmlformats.org/officeDocument/2006/relationships/image" Target="../media/image167.png"/><Relationship Id="rId3" Type="http://schemas.openxmlformats.org/officeDocument/2006/relationships/image" Target="../media/image168.png"/><Relationship Id="rId21" Type="http://schemas.openxmlformats.org/officeDocument/2006/relationships/image" Target="../media/image127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17" Type="http://schemas.openxmlformats.org/officeDocument/2006/relationships/image" Target="../media/image147.png"/><Relationship Id="rId25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162.png"/><Relationship Id="rId20" Type="http://schemas.openxmlformats.org/officeDocument/2006/relationships/image" Target="../media/image1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69.png"/><Relationship Id="rId24" Type="http://schemas.openxmlformats.org/officeDocument/2006/relationships/image" Target="../media/image95.png"/><Relationship Id="rId5" Type="http://schemas.openxmlformats.org/officeDocument/2006/relationships/image" Target="../media/image100.png"/><Relationship Id="rId15" Type="http://schemas.openxmlformats.org/officeDocument/2006/relationships/image" Target="../media/image136.png"/><Relationship Id="rId23" Type="http://schemas.openxmlformats.org/officeDocument/2006/relationships/image" Target="../media/image139.png"/><Relationship Id="rId10" Type="http://schemas.openxmlformats.org/officeDocument/2006/relationships/image" Target="../media/image152.png"/><Relationship Id="rId19" Type="http://schemas.openxmlformats.org/officeDocument/2006/relationships/image" Target="../media/image126.png"/><Relationship Id="rId4" Type="http://schemas.openxmlformats.org/officeDocument/2006/relationships/image" Target="../media/image150.png"/><Relationship Id="rId9" Type="http://schemas.openxmlformats.org/officeDocument/2006/relationships/image" Target="../media/image119.png"/><Relationship Id="rId14" Type="http://schemas.openxmlformats.org/officeDocument/2006/relationships/image" Target="../media/image85.png"/><Relationship Id="rId22" Type="http://schemas.openxmlformats.org/officeDocument/2006/relationships/image" Target="../media/image17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84.png"/><Relationship Id="rId18" Type="http://schemas.openxmlformats.org/officeDocument/2006/relationships/image" Target="../media/image125.png"/><Relationship Id="rId26" Type="http://schemas.openxmlformats.org/officeDocument/2006/relationships/image" Target="../media/image115.png"/><Relationship Id="rId3" Type="http://schemas.openxmlformats.org/officeDocument/2006/relationships/image" Target="../media/image168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154.png"/><Relationship Id="rId17" Type="http://schemas.openxmlformats.org/officeDocument/2006/relationships/image" Target="../media/image156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62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2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143.png"/><Relationship Id="rId15" Type="http://schemas.openxmlformats.org/officeDocument/2006/relationships/image" Target="../media/image173.png"/><Relationship Id="rId23" Type="http://schemas.openxmlformats.org/officeDocument/2006/relationships/image" Target="../media/image149.png"/><Relationship Id="rId10" Type="http://schemas.openxmlformats.org/officeDocument/2006/relationships/image" Target="../media/image145.png"/><Relationship Id="rId19" Type="http://schemas.openxmlformats.org/officeDocument/2006/relationships/image" Target="../media/image111.png"/><Relationship Id="rId4" Type="http://schemas.openxmlformats.org/officeDocument/2006/relationships/image" Target="../media/image99.png"/><Relationship Id="rId9" Type="http://schemas.openxmlformats.org/officeDocument/2006/relationships/image" Target="../media/image80.png"/><Relationship Id="rId14" Type="http://schemas.openxmlformats.org/officeDocument/2006/relationships/image" Target="../media/image106.png"/><Relationship Id="rId22" Type="http://schemas.openxmlformats.org/officeDocument/2006/relationships/image" Target="../media/image17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70.png"/><Relationship Id="rId18" Type="http://schemas.openxmlformats.org/officeDocument/2006/relationships/image" Target="../media/image110.png"/><Relationship Id="rId26" Type="http://schemas.openxmlformats.org/officeDocument/2006/relationships/image" Target="../media/image167.png"/><Relationship Id="rId3" Type="http://schemas.openxmlformats.org/officeDocument/2006/relationships/image" Target="../media/image175.png"/><Relationship Id="rId21" Type="http://schemas.openxmlformats.org/officeDocument/2006/relationships/image" Target="../media/image92.png"/><Relationship Id="rId7" Type="http://schemas.openxmlformats.org/officeDocument/2006/relationships/image" Target="../media/image144.png"/><Relationship Id="rId12" Type="http://schemas.openxmlformats.org/officeDocument/2006/relationships/image" Target="../media/image154.png"/><Relationship Id="rId17" Type="http://schemas.openxmlformats.org/officeDocument/2006/relationships/image" Target="../media/image109.png"/><Relationship Id="rId25" Type="http://schemas.openxmlformats.org/officeDocument/2006/relationships/image" Target="../media/image178.png"/><Relationship Id="rId2" Type="http://schemas.openxmlformats.org/officeDocument/2006/relationships/image" Target="../media/image1.png"/><Relationship Id="rId16" Type="http://schemas.openxmlformats.org/officeDocument/2006/relationships/image" Target="../media/image162.png"/><Relationship Id="rId20" Type="http://schemas.openxmlformats.org/officeDocument/2006/relationships/image" Target="../media/image1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69.png"/><Relationship Id="rId24" Type="http://schemas.openxmlformats.org/officeDocument/2006/relationships/image" Target="../media/image166.png"/><Relationship Id="rId5" Type="http://schemas.openxmlformats.org/officeDocument/2006/relationships/image" Target="../media/image76.png"/><Relationship Id="rId15" Type="http://schemas.openxmlformats.org/officeDocument/2006/relationships/image" Target="../media/image124.png"/><Relationship Id="rId23" Type="http://schemas.openxmlformats.org/officeDocument/2006/relationships/image" Target="../media/image159.png"/><Relationship Id="rId10" Type="http://schemas.openxmlformats.org/officeDocument/2006/relationships/image" Target="../media/image133.png"/><Relationship Id="rId19" Type="http://schemas.openxmlformats.org/officeDocument/2006/relationships/image" Target="../media/image126.png"/><Relationship Id="rId4" Type="http://schemas.openxmlformats.org/officeDocument/2006/relationships/image" Target="../media/image176.png"/><Relationship Id="rId9" Type="http://schemas.openxmlformats.org/officeDocument/2006/relationships/image" Target="../media/image103.png"/><Relationship Id="rId14" Type="http://schemas.openxmlformats.org/officeDocument/2006/relationships/image" Target="../media/image123.png"/><Relationship Id="rId22" Type="http://schemas.openxmlformats.org/officeDocument/2006/relationships/image" Target="../media/image1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46.png"/><Relationship Id="rId18" Type="http://schemas.openxmlformats.org/officeDocument/2006/relationships/image" Target="../media/image89.png"/><Relationship Id="rId26" Type="http://schemas.openxmlformats.org/officeDocument/2006/relationships/image" Target="../media/image142.png"/><Relationship Id="rId3" Type="http://schemas.openxmlformats.org/officeDocument/2006/relationships/image" Target="../media/image175.png"/><Relationship Id="rId21" Type="http://schemas.openxmlformats.org/officeDocument/2006/relationships/image" Target="../media/image164.png"/><Relationship Id="rId7" Type="http://schemas.openxmlformats.org/officeDocument/2006/relationships/image" Target="../media/image78.png"/><Relationship Id="rId12" Type="http://schemas.openxmlformats.org/officeDocument/2006/relationships/image" Target="../media/image134.png"/><Relationship Id="rId17" Type="http://schemas.openxmlformats.org/officeDocument/2006/relationships/image" Target="../media/image109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9.png"/><Relationship Id="rId11" Type="http://schemas.openxmlformats.org/officeDocument/2006/relationships/image" Target="../media/image153.png"/><Relationship Id="rId24" Type="http://schemas.openxmlformats.org/officeDocument/2006/relationships/image" Target="../media/image140.png"/><Relationship Id="rId5" Type="http://schemas.openxmlformats.org/officeDocument/2006/relationships/image" Target="../media/image76.png"/><Relationship Id="rId15" Type="http://schemas.openxmlformats.org/officeDocument/2006/relationships/image" Target="../media/image107.png"/><Relationship Id="rId23" Type="http://schemas.openxmlformats.org/officeDocument/2006/relationships/image" Target="../media/image159.png"/><Relationship Id="rId10" Type="http://schemas.openxmlformats.org/officeDocument/2006/relationships/image" Target="../media/image81.png"/><Relationship Id="rId19" Type="http://schemas.openxmlformats.org/officeDocument/2006/relationships/image" Target="../media/image126.png"/><Relationship Id="rId4" Type="http://schemas.openxmlformats.org/officeDocument/2006/relationships/image" Target="../media/image150.png"/><Relationship Id="rId9" Type="http://schemas.openxmlformats.org/officeDocument/2006/relationships/image" Target="../media/image119.png"/><Relationship Id="rId14" Type="http://schemas.openxmlformats.org/officeDocument/2006/relationships/image" Target="../media/image106.png"/><Relationship Id="rId22" Type="http://schemas.openxmlformats.org/officeDocument/2006/relationships/image" Target="../media/image17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70.png"/><Relationship Id="rId18" Type="http://schemas.openxmlformats.org/officeDocument/2006/relationships/image" Target="../media/image157.png"/><Relationship Id="rId26" Type="http://schemas.openxmlformats.org/officeDocument/2006/relationships/image" Target="../media/image97.png"/><Relationship Id="rId3" Type="http://schemas.openxmlformats.org/officeDocument/2006/relationships/image" Target="../media/image98.png"/><Relationship Id="rId21" Type="http://schemas.openxmlformats.org/officeDocument/2006/relationships/image" Target="../media/image181.png"/><Relationship Id="rId7" Type="http://schemas.openxmlformats.org/officeDocument/2006/relationships/image" Target="../media/image102.png"/><Relationship Id="rId12" Type="http://schemas.openxmlformats.org/officeDocument/2006/relationships/image" Target="../media/image134.png"/><Relationship Id="rId17" Type="http://schemas.openxmlformats.org/officeDocument/2006/relationships/image" Target="../media/image156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9.png"/><Relationship Id="rId11" Type="http://schemas.openxmlformats.org/officeDocument/2006/relationships/image" Target="../media/image104.png"/><Relationship Id="rId24" Type="http://schemas.openxmlformats.org/officeDocument/2006/relationships/image" Target="../media/image166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23" Type="http://schemas.openxmlformats.org/officeDocument/2006/relationships/image" Target="../media/image139.png"/><Relationship Id="rId10" Type="http://schemas.openxmlformats.org/officeDocument/2006/relationships/image" Target="../media/image152.png"/><Relationship Id="rId19" Type="http://schemas.openxmlformats.org/officeDocument/2006/relationships/image" Target="../media/image180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106.png"/><Relationship Id="rId22" Type="http://schemas.openxmlformats.org/officeDocument/2006/relationships/image" Target="../media/image17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05.png"/><Relationship Id="rId18" Type="http://schemas.openxmlformats.org/officeDocument/2006/relationships/image" Target="../media/image157.png"/><Relationship Id="rId26" Type="http://schemas.openxmlformats.org/officeDocument/2006/relationships/image" Target="../media/image115.png"/><Relationship Id="rId3" Type="http://schemas.openxmlformats.org/officeDocument/2006/relationships/image" Target="../media/image98.png"/><Relationship Id="rId21" Type="http://schemas.openxmlformats.org/officeDocument/2006/relationships/image" Target="../media/image158.png"/><Relationship Id="rId7" Type="http://schemas.openxmlformats.org/officeDocument/2006/relationships/image" Target="../media/image78.png"/><Relationship Id="rId12" Type="http://schemas.openxmlformats.org/officeDocument/2006/relationships/image" Target="../media/image154.png"/><Relationship Id="rId17" Type="http://schemas.openxmlformats.org/officeDocument/2006/relationships/image" Target="../media/image184.png"/><Relationship Id="rId25" Type="http://schemas.openxmlformats.org/officeDocument/2006/relationships/image" Target="../media/image141.png"/><Relationship Id="rId2" Type="http://schemas.openxmlformats.org/officeDocument/2006/relationships/image" Target="../media/image1.png"/><Relationship Id="rId16" Type="http://schemas.openxmlformats.org/officeDocument/2006/relationships/image" Target="../media/image183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76.png"/><Relationship Id="rId15" Type="http://schemas.openxmlformats.org/officeDocument/2006/relationships/image" Target="../media/image136.png"/><Relationship Id="rId23" Type="http://schemas.openxmlformats.org/officeDocument/2006/relationships/image" Target="../media/image159.png"/><Relationship Id="rId10" Type="http://schemas.openxmlformats.org/officeDocument/2006/relationships/image" Target="../media/image81.png"/><Relationship Id="rId19" Type="http://schemas.openxmlformats.org/officeDocument/2006/relationships/image" Target="../media/image138.png"/><Relationship Id="rId4" Type="http://schemas.openxmlformats.org/officeDocument/2006/relationships/image" Target="../media/image99.png"/><Relationship Id="rId9" Type="http://schemas.openxmlformats.org/officeDocument/2006/relationships/image" Target="../media/image182.png"/><Relationship Id="rId14" Type="http://schemas.openxmlformats.org/officeDocument/2006/relationships/image" Target="../media/image106.png"/><Relationship Id="rId22" Type="http://schemas.openxmlformats.org/officeDocument/2006/relationships/image" Target="../media/image17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70.png"/><Relationship Id="rId18" Type="http://schemas.openxmlformats.org/officeDocument/2006/relationships/image" Target="../media/image157.png"/><Relationship Id="rId26" Type="http://schemas.openxmlformats.org/officeDocument/2006/relationships/image" Target="../media/image167.png"/><Relationship Id="rId3" Type="http://schemas.openxmlformats.org/officeDocument/2006/relationships/image" Target="../media/image74.png"/><Relationship Id="rId21" Type="http://schemas.openxmlformats.org/officeDocument/2006/relationships/image" Target="../media/image164.png"/><Relationship Id="rId7" Type="http://schemas.openxmlformats.org/officeDocument/2006/relationships/image" Target="../media/image161.png"/><Relationship Id="rId12" Type="http://schemas.openxmlformats.org/officeDocument/2006/relationships/image" Target="../media/image134.png"/><Relationship Id="rId17" Type="http://schemas.openxmlformats.org/officeDocument/2006/relationships/image" Target="../media/image184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21.png"/><Relationship Id="rId24" Type="http://schemas.openxmlformats.org/officeDocument/2006/relationships/image" Target="../media/image140.png"/><Relationship Id="rId5" Type="http://schemas.openxmlformats.org/officeDocument/2006/relationships/image" Target="../media/image143.png"/><Relationship Id="rId15" Type="http://schemas.openxmlformats.org/officeDocument/2006/relationships/image" Target="../media/image86.png"/><Relationship Id="rId23" Type="http://schemas.openxmlformats.org/officeDocument/2006/relationships/image" Target="../media/image139.png"/><Relationship Id="rId10" Type="http://schemas.openxmlformats.org/officeDocument/2006/relationships/image" Target="../media/image120.png"/><Relationship Id="rId19" Type="http://schemas.openxmlformats.org/officeDocument/2006/relationships/image" Target="../media/image111.png"/><Relationship Id="rId4" Type="http://schemas.openxmlformats.org/officeDocument/2006/relationships/image" Target="../media/image99.png"/><Relationship Id="rId9" Type="http://schemas.openxmlformats.org/officeDocument/2006/relationships/image" Target="../media/image119.png"/><Relationship Id="rId14" Type="http://schemas.openxmlformats.org/officeDocument/2006/relationships/image" Target="../media/image85.png"/><Relationship Id="rId22" Type="http://schemas.openxmlformats.org/officeDocument/2006/relationships/image" Target="../media/image17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170.png"/><Relationship Id="rId18" Type="http://schemas.openxmlformats.org/officeDocument/2006/relationships/image" Target="../media/image187.png"/><Relationship Id="rId26" Type="http://schemas.openxmlformats.org/officeDocument/2006/relationships/image" Target="../media/image188.png"/><Relationship Id="rId3" Type="http://schemas.openxmlformats.org/officeDocument/2006/relationships/image" Target="../media/image98.png"/><Relationship Id="rId21" Type="http://schemas.openxmlformats.org/officeDocument/2006/relationships/image" Target="../media/image181.png"/><Relationship Id="rId7" Type="http://schemas.openxmlformats.org/officeDocument/2006/relationships/image" Target="../media/image78.png"/><Relationship Id="rId12" Type="http://schemas.openxmlformats.org/officeDocument/2006/relationships/image" Target="../media/image122.png"/><Relationship Id="rId17" Type="http://schemas.openxmlformats.org/officeDocument/2006/relationships/image" Target="../media/image184.png"/><Relationship Id="rId25" Type="http://schemas.openxmlformats.org/officeDocument/2006/relationships/image" Target="../media/image141.png"/><Relationship Id="rId2" Type="http://schemas.openxmlformats.org/officeDocument/2006/relationships/image" Target="../media/image1.png"/><Relationship Id="rId16" Type="http://schemas.openxmlformats.org/officeDocument/2006/relationships/image" Target="../media/image183.png"/><Relationship Id="rId20" Type="http://schemas.openxmlformats.org/officeDocument/2006/relationships/image" Target="../media/image1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21.png"/><Relationship Id="rId24" Type="http://schemas.openxmlformats.org/officeDocument/2006/relationships/image" Target="../media/image113.png"/><Relationship Id="rId5" Type="http://schemas.openxmlformats.org/officeDocument/2006/relationships/image" Target="../media/image117.png"/><Relationship Id="rId15" Type="http://schemas.openxmlformats.org/officeDocument/2006/relationships/image" Target="../media/image136.png"/><Relationship Id="rId23" Type="http://schemas.openxmlformats.org/officeDocument/2006/relationships/image" Target="../media/image139.png"/><Relationship Id="rId10" Type="http://schemas.openxmlformats.org/officeDocument/2006/relationships/image" Target="../media/image152.png"/><Relationship Id="rId19" Type="http://schemas.openxmlformats.org/officeDocument/2006/relationships/image" Target="../media/image138.png"/><Relationship Id="rId4" Type="http://schemas.openxmlformats.org/officeDocument/2006/relationships/image" Target="../media/image150.png"/><Relationship Id="rId9" Type="http://schemas.openxmlformats.org/officeDocument/2006/relationships/image" Target="../media/image186.png"/><Relationship Id="rId14" Type="http://schemas.openxmlformats.org/officeDocument/2006/relationships/image" Target="../media/image123.png"/><Relationship Id="rId22" Type="http://schemas.openxmlformats.org/officeDocument/2006/relationships/image" Target="../media/image1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70.png"/><Relationship Id="rId18" Type="http://schemas.openxmlformats.org/officeDocument/2006/relationships/image" Target="../media/image157.png"/><Relationship Id="rId26" Type="http://schemas.openxmlformats.org/officeDocument/2006/relationships/image" Target="../media/image97.png"/><Relationship Id="rId3" Type="http://schemas.openxmlformats.org/officeDocument/2006/relationships/image" Target="../media/image168.png"/><Relationship Id="rId21" Type="http://schemas.openxmlformats.org/officeDocument/2006/relationships/image" Target="../media/image181.png"/><Relationship Id="rId7" Type="http://schemas.openxmlformats.org/officeDocument/2006/relationships/image" Target="../media/image102.png"/><Relationship Id="rId12" Type="http://schemas.openxmlformats.org/officeDocument/2006/relationships/image" Target="../media/image154.png"/><Relationship Id="rId17" Type="http://schemas.openxmlformats.org/officeDocument/2006/relationships/image" Target="../media/image109.png"/><Relationship Id="rId25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162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9.png"/><Relationship Id="rId11" Type="http://schemas.openxmlformats.org/officeDocument/2006/relationships/image" Target="../media/image82.png"/><Relationship Id="rId24" Type="http://schemas.openxmlformats.org/officeDocument/2006/relationships/image" Target="../media/image140.png"/><Relationship Id="rId5" Type="http://schemas.openxmlformats.org/officeDocument/2006/relationships/image" Target="../media/image130.png"/><Relationship Id="rId15" Type="http://schemas.openxmlformats.org/officeDocument/2006/relationships/image" Target="../media/image173.png"/><Relationship Id="rId23" Type="http://schemas.openxmlformats.org/officeDocument/2006/relationships/image" Target="../media/image94.png"/><Relationship Id="rId10" Type="http://schemas.openxmlformats.org/officeDocument/2006/relationships/image" Target="../media/image152.png"/><Relationship Id="rId19" Type="http://schemas.openxmlformats.org/officeDocument/2006/relationships/image" Target="../media/image90.png"/><Relationship Id="rId4" Type="http://schemas.openxmlformats.org/officeDocument/2006/relationships/image" Target="../media/image150.png"/><Relationship Id="rId9" Type="http://schemas.openxmlformats.org/officeDocument/2006/relationships/image" Target="../media/image119.png"/><Relationship Id="rId14" Type="http://schemas.openxmlformats.org/officeDocument/2006/relationships/image" Target="../media/image85.png"/><Relationship Id="rId22" Type="http://schemas.openxmlformats.org/officeDocument/2006/relationships/image" Target="../media/image16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84.png"/><Relationship Id="rId18" Type="http://schemas.openxmlformats.org/officeDocument/2006/relationships/image" Target="../media/image125.png"/><Relationship Id="rId26" Type="http://schemas.openxmlformats.org/officeDocument/2006/relationships/image" Target="../media/image188.png"/><Relationship Id="rId3" Type="http://schemas.openxmlformats.org/officeDocument/2006/relationships/image" Target="../media/image116.png"/><Relationship Id="rId21" Type="http://schemas.openxmlformats.org/officeDocument/2006/relationships/image" Target="../media/image92.png"/><Relationship Id="rId7" Type="http://schemas.openxmlformats.org/officeDocument/2006/relationships/image" Target="../media/image189.png"/><Relationship Id="rId12" Type="http://schemas.openxmlformats.org/officeDocument/2006/relationships/image" Target="../media/image83.png"/><Relationship Id="rId17" Type="http://schemas.openxmlformats.org/officeDocument/2006/relationships/image" Target="../media/image184.png"/><Relationship Id="rId25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2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143.png"/><Relationship Id="rId15" Type="http://schemas.openxmlformats.org/officeDocument/2006/relationships/image" Target="../media/image173.png"/><Relationship Id="rId23" Type="http://schemas.openxmlformats.org/officeDocument/2006/relationships/image" Target="../media/image139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image" Target="../media/image150.png"/><Relationship Id="rId9" Type="http://schemas.openxmlformats.org/officeDocument/2006/relationships/image" Target="../media/image80.png"/><Relationship Id="rId14" Type="http://schemas.openxmlformats.org/officeDocument/2006/relationships/image" Target="../media/image190.png"/><Relationship Id="rId22" Type="http://schemas.openxmlformats.org/officeDocument/2006/relationships/image" Target="../media/image17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26" Type="http://schemas.openxmlformats.org/officeDocument/2006/relationships/image" Target="../media/image73.pn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5" Type="http://schemas.openxmlformats.org/officeDocument/2006/relationships/image" Target="../media/image72.png"/><Relationship Id="rId2" Type="http://schemas.openxmlformats.org/officeDocument/2006/relationships/image" Target="../media/image1.png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24" Type="http://schemas.openxmlformats.org/officeDocument/2006/relationships/image" Target="../media/image71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3" Type="http://schemas.openxmlformats.org/officeDocument/2006/relationships/image" Target="../media/image70.pn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openxmlformats.org/officeDocument/2006/relationships/image" Target="../media/image6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146.png"/><Relationship Id="rId18" Type="http://schemas.openxmlformats.org/officeDocument/2006/relationships/image" Target="../media/image187.png"/><Relationship Id="rId26" Type="http://schemas.openxmlformats.org/officeDocument/2006/relationships/image" Target="../media/image97.png"/><Relationship Id="rId3" Type="http://schemas.openxmlformats.org/officeDocument/2006/relationships/image" Target="../media/image98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191.png"/><Relationship Id="rId17" Type="http://schemas.openxmlformats.org/officeDocument/2006/relationships/image" Target="../media/image109.png"/><Relationship Id="rId25" Type="http://schemas.openxmlformats.org/officeDocument/2006/relationships/image" Target="../media/image178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69.png"/><Relationship Id="rId24" Type="http://schemas.openxmlformats.org/officeDocument/2006/relationships/image" Target="../media/image140.png"/><Relationship Id="rId5" Type="http://schemas.openxmlformats.org/officeDocument/2006/relationships/image" Target="../media/image143.png"/><Relationship Id="rId15" Type="http://schemas.openxmlformats.org/officeDocument/2006/relationships/image" Target="../media/image86.png"/><Relationship Id="rId23" Type="http://schemas.openxmlformats.org/officeDocument/2006/relationships/image" Target="../media/image94.png"/><Relationship Id="rId10" Type="http://schemas.openxmlformats.org/officeDocument/2006/relationships/image" Target="../media/image152.png"/><Relationship Id="rId19" Type="http://schemas.openxmlformats.org/officeDocument/2006/relationships/image" Target="../media/image126.png"/><Relationship Id="rId4" Type="http://schemas.openxmlformats.org/officeDocument/2006/relationships/image" Target="../media/image75.png"/><Relationship Id="rId9" Type="http://schemas.openxmlformats.org/officeDocument/2006/relationships/image" Target="../media/image103.png"/><Relationship Id="rId14" Type="http://schemas.openxmlformats.org/officeDocument/2006/relationships/image" Target="../media/image106.png"/><Relationship Id="rId22" Type="http://schemas.openxmlformats.org/officeDocument/2006/relationships/image" Target="../media/image9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146.png"/><Relationship Id="rId18" Type="http://schemas.openxmlformats.org/officeDocument/2006/relationships/image" Target="../media/image89.png"/><Relationship Id="rId26" Type="http://schemas.openxmlformats.org/officeDocument/2006/relationships/image" Target="../media/image97.png"/><Relationship Id="rId3" Type="http://schemas.openxmlformats.org/officeDocument/2006/relationships/image" Target="../media/image74.png"/><Relationship Id="rId21" Type="http://schemas.openxmlformats.org/officeDocument/2006/relationships/image" Target="../media/image164.png"/><Relationship Id="rId7" Type="http://schemas.openxmlformats.org/officeDocument/2006/relationships/image" Target="../media/image161.png"/><Relationship Id="rId12" Type="http://schemas.openxmlformats.org/officeDocument/2006/relationships/image" Target="../media/image191.png"/><Relationship Id="rId17" Type="http://schemas.openxmlformats.org/officeDocument/2006/relationships/image" Target="../media/image147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62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82.png"/><Relationship Id="rId24" Type="http://schemas.openxmlformats.org/officeDocument/2006/relationships/image" Target="../media/image113.png"/><Relationship Id="rId5" Type="http://schemas.openxmlformats.org/officeDocument/2006/relationships/image" Target="../media/image130.png"/><Relationship Id="rId15" Type="http://schemas.openxmlformats.org/officeDocument/2006/relationships/image" Target="../media/image136.png"/><Relationship Id="rId23" Type="http://schemas.openxmlformats.org/officeDocument/2006/relationships/image" Target="../media/image139.png"/><Relationship Id="rId10" Type="http://schemas.openxmlformats.org/officeDocument/2006/relationships/image" Target="../media/image152.png"/><Relationship Id="rId19" Type="http://schemas.openxmlformats.org/officeDocument/2006/relationships/image" Target="../media/image126.png"/><Relationship Id="rId4" Type="http://schemas.openxmlformats.org/officeDocument/2006/relationships/image" Target="../media/image150.png"/><Relationship Id="rId9" Type="http://schemas.openxmlformats.org/officeDocument/2006/relationships/image" Target="../media/image186.png"/><Relationship Id="rId14" Type="http://schemas.openxmlformats.org/officeDocument/2006/relationships/image" Target="../media/image135.png"/><Relationship Id="rId22" Type="http://schemas.openxmlformats.org/officeDocument/2006/relationships/image" Target="../media/image9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05.png"/><Relationship Id="rId18" Type="http://schemas.openxmlformats.org/officeDocument/2006/relationships/image" Target="../media/image125.png"/><Relationship Id="rId26" Type="http://schemas.openxmlformats.org/officeDocument/2006/relationships/image" Target="../media/image167.png"/><Relationship Id="rId3" Type="http://schemas.openxmlformats.org/officeDocument/2006/relationships/image" Target="../media/image98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191.png"/><Relationship Id="rId17" Type="http://schemas.openxmlformats.org/officeDocument/2006/relationships/image" Target="../media/image147.png"/><Relationship Id="rId25" Type="http://schemas.openxmlformats.org/officeDocument/2006/relationships/image" Target="../media/image141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1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76.png"/><Relationship Id="rId15" Type="http://schemas.openxmlformats.org/officeDocument/2006/relationships/image" Target="../media/image173.png"/><Relationship Id="rId23" Type="http://schemas.openxmlformats.org/officeDocument/2006/relationships/image" Target="../media/image159.png"/><Relationship Id="rId10" Type="http://schemas.openxmlformats.org/officeDocument/2006/relationships/image" Target="../media/image145.png"/><Relationship Id="rId19" Type="http://schemas.openxmlformats.org/officeDocument/2006/relationships/image" Target="../media/image138.png"/><Relationship Id="rId4" Type="http://schemas.openxmlformats.org/officeDocument/2006/relationships/image" Target="../media/image99.png"/><Relationship Id="rId9" Type="http://schemas.openxmlformats.org/officeDocument/2006/relationships/image" Target="../media/image182.png"/><Relationship Id="rId14" Type="http://schemas.openxmlformats.org/officeDocument/2006/relationships/image" Target="../media/image123.png"/><Relationship Id="rId22" Type="http://schemas.openxmlformats.org/officeDocument/2006/relationships/image" Target="../media/image16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26" Type="http://schemas.openxmlformats.org/officeDocument/2006/relationships/image" Target="../media/image142.png"/><Relationship Id="rId3" Type="http://schemas.openxmlformats.org/officeDocument/2006/relationships/image" Target="../media/image175.png"/><Relationship Id="rId21" Type="http://schemas.openxmlformats.org/officeDocument/2006/relationships/image" Target="../media/image158.png"/><Relationship Id="rId7" Type="http://schemas.openxmlformats.org/officeDocument/2006/relationships/image" Target="../media/image189.png"/><Relationship Id="rId12" Type="http://schemas.openxmlformats.org/officeDocument/2006/relationships/image" Target="../media/image154.png"/><Relationship Id="rId17" Type="http://schemas.openxmlformats.org/officeDocument/2006/relationships/image" Target="../media/image156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53.png"/><Relationship Id="rId24" Type="http://schemas.openxmlformats.org/officeDocument/2006/relationships/image" Target="../media/image140.png"/><Relationship Id="rId5" Type="http://schemas.openxmlformats.org/officeDocument/2006/relationships/image" Target="../media/image100.png"/><Relationship Id="rId15" Type="http://schemas.openxmlformats.org/officeDocument/2006/relationships/image" Target="../media/image124.png"/><Relationship Id="rId23" Type="http://schemas.openxmlformats.org/officeDocument/2006/relationships/image" Target="../media/image129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image" Target="../media/image150.png"/><Relationship Id="rId9" Type="http://schemas.openxmlformats.org/officeDocument/2006/relationships/image" Target="../media/image186.png"/><Relationship Id="rId14" Type="http://schemas.openxmlformats.org/officeDocument/2006/relationships/image" Target="../media/image85.png"/><Relationship Id="rId22" Type="http://schemas.openxmlformats.org/officeDocument/2006/relationships/image" Target="../media/image9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55.png"/><Relationship Id="rId18" Type="http://schemas.openxmlformats.org/officeDocument/2006/relationships/image" Target="../media/image125.png"/><Relationship Id="rId26" Type="http://schemas.openxmlformats.org/officeDocument/2006/relationships/image" Target="../media/image97.png"/><Relationship Id="rId3" Type="http://schemas.openxmlformats.org/officeDocument/2006/relationships/image" Target="../media/image175.png"/><Relationship Id="rId21" Type="http://schemas.openxmlformats.org/officeDocument/2006/relationships/image" Target="../media/image181.png"/><Relationship Id="rId7" Type="http://schemas.openxmlformats.org/officeDocument/2006/relationships/image" Target="../media/image144.png"/><Relationship Id="rId12" Type="http://schemas.openxmlformats.org/officeDocument/2006/relationships/image" Target="../media/image83.png"/><Relationship Id="rId17" Type="http://schemas.openxmlformats.org/officeDocument/2006/relationships/image" Target="../media/image109.png"/><Relationship Id="rId25" Type="http://schemas.openxmlformats.org/officeDocument/2006/relationships/image" Target="../media/image141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1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9.png"/><Relationship Id="rId11" Type="http://schemas.openxmlformats.org/officeDocument/2006/relationships/image" Target="../media/image169.png"/><Relationship Id="rId24" Type="http://schemas.openxmlformats.org/officeDocument/2006/relationships/image" Target="../media/image113.png"/><Relationship Id="rId5" Type="http://schemas.openxmlformats.org/officeDocument/2006/relationships/image" Target="../media/image76.png"/><Relationship Id="rId15" Type="http://schemas.openxmlformats.org/officeDocument/2006/relationships/image" Target="../media/image124.png"/><Relationship Id="rId23" Type="http://schemas.openxmlformats.org/officeDocument/2006/relationships/image" Target="../media/image129.png"/><Relationship Id="rId10" Type="http://schemas.openxmlformats.org/officeDocument/2006/relationships/image" Target="../media/image120.png"/><Relationship Id="rId19" Type="http://schemas.openxmlformats.org/officeDocument/2006/relationships/image" Target="../media/image138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106.png"/><Relationship Id="rId22" Type="http://schemas.openxmlformats.org/officeDocument/2006/relationships/image" Target="../media/image9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05.png"/><Relationship Id="rId18" Type="http://schemas.openxmlformats.org/officeDocument/2006/relationships/image" Target="../media/image157.png"/><Relationship Id="rId26" Type="http://schemas.openxmlformats.org/officeDocument/2006/relationships/image" Target="../media/image142.png"/><Relationship Id="rId3" Type="http://schemas.openxmlformats.org/officeDocument/2006/relationships/image" Target="../media/image116.png"/><Relationship Id="rId21" Type="http://schemas.openxmlformats.org/officeDocument/2006/relationships/image" Target="../media/image181.png"/><Relationship Id="rId7" Type="http://schemas.openxmlformats.org/officeDocument/2006/relationships/image" Target="../media/image78.png"/><Relationship Id="rId12" Type="http://schemas.openxmlformats.org/officeDocument/2006/relationships/image" Target="../media/image134.png"/><Relationship Id="rId17" Type="http://schemas.openxmlformats.org/officeDocument/2006/relationships/image" Target="../media/image156.png"/><Relationship Id="rId25" Type="http://schemas.openxmlformats.org/officeDocument/2006/relationships/image" Target="../media/image178.png"/><Relationship Id="rId2" Type="http://schemas.openxmlformats.org/officeDocument/2006/relationships/image" Target="../media/image1.png"/><Relationship Id="rId16" Type="http://schemas.openxmlformats.org/officeDocument/2006/relationships/image" Target="../media/image162.png"/><Relationship Id="rId20" Type="http://schemas.openxmlformats.org/officeDocument/2006/relationships/image" Target="../media/image1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21.png"/><Relationship Id="rId24" Type="http://schemas.openxmlformats.org/officeDocument/2006/relationships/image" Target="../media/image192.png"/><Relationship Id="rId5" Type="http://schemas.openxmlformats.org/officeDocument/2006/relationships/image" Target="../media/image117.png"/><Relationship Id="rId15" Type="http://schemas.openxmlformats.org/officeDocument/2006/relationships/image" Target="../media/image173.png"/><Relationship Id="rId23" Type="http://schemas.openxmlformats.org/officeDocument/2006/relationships/image" Target="../media/image94.png"/><Relationship Id="rId10" Type="http://schemas.openxmlformats.org/officeDocument/2006/relationships/image" Target="../media/image133.png"/><Relationship Id="rId19" Type="http://schemas.openxmlformats.org/officeDocument/2006/relationships/image" Target="../media/image138.png"/><Relationship Id="rId4" Type="http://schemas.openxmlformats.org/officeDocument/2006/relationships/image" Target="../media/image150.png"/><Relationship Id="rId9" Type="http://schemas.openxmlformats.org/officeDocument/2006/relationships/image" Target="../media/image119.png"/><Relationship Id="rId14" Type="http://schemas.openxmlformats.org/officeDocument/2006/relationships/image" Target="../media/image190.png"/><Relationship Id="rId22" Type="http://schemas.openxmlformats.org/officeDocument/2006/relationships/image" Target="../media/image16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46.png"/><Relationship Id="rId18" Type="http://schemas.openxmlformats.org/officeDocument/2006/relationships/image" Target="../media/image110.png"/><Relationship Id="rId26" Type="http://schemas.openxmlformats.org/officeDocument/2006/relationships/image" Target="../media/image167.png"/><Relationship Id="rId3" Type="http://schemas.openxmlformats.org/officeDocument/2006/relationships/image" Target="../media/image168.png"/><Relationship Id="rId21" Type="http://schemas.openxmlformats.org/officeDocument/2006/relationships/image" Target="../media/image181.png"/><Relationship Id="rId7" Type="http://schemas.openxmlformats.org/officeDocument/2006/relationships/image" Target="../media/image189.png"/><Relationship Id="rId12" Type="http://schemas.openxmlformats.org/officeDocument/2006/relationships/image" Target="../media/image134.png"/><Relationship Id="rId17" Type="http://schemas.openxmlformats.org/officeDocument/2006/relationships/image" Target="../media/image184.png"/><Relationship Id="rId25" Type="http://schemas.openxmlformats.org/officeDocument/2006/relationships/image" Target="../media/image178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04.png"/><Relationship Id="rId24" Type="http://schemas.openxmlformats.org/officeDocument/2006/relationships/image" Target="../media/image166.png"/><Relationship Id="rId5" Type="http://schemas.openxmlformats.org/officeDocument/2006/relationships/image" Target="../media/image143.png"/><Relationship Id="rId15" Type="http://schemas.openxmlformats.org/officeDocument/2006/relationships/image" Target="../media/image173.png"/><Relationship Id="rId23" Type="http://schemas.openxmlformats.org/officeDocument/2006/relationships/image" Target="../media/image129.png"/><Relationship Id="rId10" Type="http://schemas.openxmlformats.org/officeDocument/2006/relationships/image" Target="../media/image120.png"/><Relationship Id="rId19" Type="http://schemas.openxmlformats.org/officeDocument/2006/relationships/image" Target="../media/image90.png"/><Relationship Id="rId4" Type="http://schemas.openxmlformats.org/officeDocument/2006/relationships/image" Target="../media/image193.png"/><Relationship Id="rId9" Type="http://schemas.openxmlformats.org/officeDocument/2006/relationships/image" Target="../media/image119.png"/><Relationship Id="rId14" Type="http://schemas.openxmlformats.org/officeDocument/2006/relationships/image" Target="../media/image123.png"/><Relationship Id="rId22" Type="http://schemas.openxmlformats.org/officeDocument/2006/relationships/image" Target="../media/image12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05.png"/><Relationship Id="rId18" Type="http://schemas.openxmlformats.org/officeDocument/2006/relationships/image" Target="../media/image110.png"/><Relationship Id="rId26" Type="http://schemas.openxmlformats.org/officeDocument/2006/relationships/image" Target="../media/image115.png"/><Relationship Id="rId3" Type="http://schemas.openxmlformats.org/officeDocument/2006/relationships/image" Target="../media/image74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134.png"/><Relationship Id="rId17" Type="http://schemas.openxmlformats.org/officeDocument/2006/relationships/image" Target="../media/image156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53.png"/><Relationship Id="rId24" Type="http://schemas.openxmlformats.org/officeDocument/2006/relationships/image" Target="../media/image192.png"/><Relationship Id="rId5" Type="http://schemas.openxmlformats.org/officeDocument/2006/relationships/image" Target="../media/image117.png"/><Relationship Id="rId15" Type="http://schemas.openxmlformats.org/officeDocument/2006/relationships/image" Target="../media/image136.png"/><Relationship Id="rId23" Type="http://schemas.openxmlformats.org/officeDocument/2006/relationships/image" Target="../media/image159.png"/><Relationship Id="rId10" Type="http://schemas.openxmlformats.org/officeDocument/2006/relationships/image" Target="../media/image81.png"/><Relationship Id="rId19" Type="http://schemas.openxmlformats.org/officeDocument/2006/relationships/image" Target="../media/image111.png"/><Relationship Id="rId4" Type="http://schemas.openxmlformats.org/officeDocument/2006/relationships/image" Target="../media/image176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Relationship Id="rId22" Type="http://schemas.openxmlformats.org/officeDocument/2006/relationships/image" Target="../media/image9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05.png"/><Relationship Id="rId18" Type="http://schemas.openxmlformats.org/officeDocument/2006/relationships/image" Target="../media/image110.png"/><Relationship Id="rId26" Type="http://schemas.openxmlformats.org/officeDocument/2006/relationships/image" Target="../media/image97.png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7" Type="http://schemas.openxmlformats.org/officeDocument/2006/relationships/image" Target="../media/image102.png"/><Relationship Id="rId12" Type="http://schemas.openxmlformats.org/officeDocument/2006/relationships/image" Target="../media/image154.png"/><Relationship Id="rId17" Type="http://schemas.openxmlformats.org/officeDocument/2006/relationships/image" Target="../media/image147.png"/><Relationship Id="rId25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130.png"/><Relationship Id="rId15" Type="http://schemas.openxmlformats.org/officeDocument/2006/relationships/image" Target="../media/image124.png"/><Relationship Id="rId23" Type="http://schemas.openxmlformats.org/officeDocument/2006/relationships/image" Target="../media/image149.png"/><Relationship Id="rId10" Type="http://schemas.openxmlformats.org/officeDocument/2006/relationships/image" Target="../media/image120.png"/><Relationship Id="rId19" Type="http://schemas.openxmlformats.org/officeDocument/2006/relationships/image" Target="../media/image90.png"/><Relationship Id="rId4" Type="http://schemas.openxmlformats.org/officeDocument/2006/relationships/image" Target="../media/image99.png"/><Relationship Id="rId9" Type="http://schemas.openxmlformats.org/officeDocument/2006/relationships/image" Target="../media/image182.png"/><Relationship Id="rId14" Type="http://schemas.openxmlformats.org/officeDocument/2006/relationships/image" Target="../media/image135.png"/><Relationship Id="rId22" Type="http://schemas.openxmlformats.org/officeDocument/2006/relationships/image" Target="../media/image17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55.png"/><Relationship Id="rId18" Type="http://schemas.openxmlformats.org/officeDocument/2006/relationships/image" Target="../media/image125.png"/><Relationship Id="rId26" Type="http://schemas.openxmlformats.org/officeDocument/2006/relationships/image" Target="../media/image115.png"/><Relationship Id="rId3" Type="http://schemas.openxmlformats.org/officeDocument/2006/relationships/image" Target="../media/image98.png"/><Relationship Id="rId21" Type="http://schemas.openxmlformats.org/officeDocument/2006/relationships/image" Target="../media/image181.png"/><Relationship Id="rId7" Type="http://schemas.openxmlformats.org/officeDocument/2006/relationships/image" Target="../media/image189.png"/><Relationship Id="rId12" Type="http://schemas.openxmlformats.org/officeDocument/2006/relationships/image" Target="../media/image83.png"/><Relationship Id="rId17" Type="http://schemas.openxmlformats.org/officeDocument/2006/relationships/image" Target="../media/image109.png"/><Relationship Id="rId25" Type="http://schemas.openxmlformats.org/officeDocument/2006/relationships/image" Target="../media/image141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69.png"/><Relationship Id="rId24" Type="http://schemas.openxmlformats.org/officeDocument/2006/relationships/image" Target="../media/image95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23" Type="http://schemas.openxmlformats.org/officeDocument/2006/relationships/image" Target="../media/image94.png"/><Relationship Id="rId10" Type="http://schemas.openxmlformats.org/officeDocument/2006/relationships/image" Target="../media/image133.png"/><Relationship Id="rId19" Type="http://schemas.openxmlformats.org/officeDocument/2006/relationships/image" Target="../media/image180.png"/><Relationship Id="rId4" Type="http://schemas.openxmlformats.org/officeDocument/2006/relationships/image" Target="../media/image99.png"/><Relationship Id="rId9" Type="http://schemas.openxmlformats.org/officeDocument/2006/relationships/image" Target="../media/image119.png"/><Relationship Id="rId14" Type="http://schemas.openxmlformats.org/officeDocument/2006/relationships/image" Target="../media/image135.png"/><Relationship Id="rId22" Type="http://schemas.openxmlformats.org/officeDocument/2006/relationships/image" Target="../media/image17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26" Type="http://schemas.openxmlformats.org/officeDocument/2006/relationships/image" Target="../media/image97.png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17" Type="http://schemas.openxmlformats.org/officeDocument/2006/relationships/image" Target="../media/image88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24" Type="http://schemas.openxmlformats.org/officeDocument/2006/relationships/image" Target="../media/image95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23" Type="http://schemas.openxmlformats.org/officeDocument/2006/relationships/image" Target="../media/image94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Relationship Id="rId22" Type="http://schemas.openxmlformats.org/officeDocument/2006/relationships/image" Target="../media/image9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146.png"/><Relationship Id="rId18" Type="http://schemas.openxmlformats.org/officeDocument/2006/relationships/image" Target="../media/image125.png"/><Relationship Id="rId26" Type="http://schemas.openxmlformats.org/officeDocument/2006/relationships/image" Target="../media/image167.png"/><Relationship Id="rId3" Type="http://schemas.openxmlformats.org/officeDocument/2006/relationships/image" Target="../media/image98.png"/><Relationship Id="rId21" Type="http://schemas.openxmlformats.org/officeDocument/2006/relationships/image" Target="../media/image181.png"/><Relationship Id="rId7" Type="http://schemas.openxmlformats.org/officeDocument/2006/relationships/image" Target="../media/image189.png"/><Relationship Id="rId12" Type="http://schemas.openxmlformats.org/officeDocument/2006/relationships/image" Target="../media/image191.png"/><Relationship Id="rId17" Type="http://schemas.openxmlformats.org/officeDocument/2006/relationships/image" Target="../media/image147.png"/><Relationship Id="rId25" Type="http://schemas.openxmlformats.org/officeDocument/2006/relationships/image" Target="../media/image178.png"/><Relationship Id="rId2" Type="http://schemas.openxmlformats.org/officeDocument/2006/relationships/image" Target="../media/image1.png"/><Relationship Id="rId16" Type="http://schemas.openxmlformats.org/officeDocument/2006/relationships/image" Target="../media/image183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21.png"/><Relationship Id="rId24" Type="http://schemas.openxmlformats.org/officeDocument/2006/relationships/image" Target="../media/image192.png"/><Relationship Id="rId5" Type="http://schemas.openxmlformats.org/officeDocument/2006/relationships/image" Target="../media/image117.png"/><Relationship Id="rId15" Type="http://schemas.openxmlformats.org/officeDocument/2006/relationships/image" Target="../media/image107.png"/><Relationship Id="rId23" Type="http://schemas.openxmlformats.org/officeDocument/2006/relationships/image" Target="../media/image139.png"/><Relationship Id="rId10" Type="http://schemas.openxmlformats.org/officeDocument/2006/relationships/image" Target="../media/image120.png"/><Relationship Id="rId19" Type="http://schemas.openxmlformats.org/officeDocument/2006/relationships/image" Target="../media/image180.png"/><Relationship Id="rId4" Type="http://schemas.openxmlformats.org/officeDocument/2006/relationships/image" Target="../media/image150.png"/><Relationship Id="rId9" Type="http://schemas.openxmlformats.org/officeDocument/2006/relationships/image" Target="../media/image119.png"/><Relationship Id="rId14" Type="http://schemas.openxmlformats.org/officeDocument/2006/relationships/image" Target="../media/image123.png"/><Relationship Id="rId22" Type="http://schemas.openxmlformats.org/officeDocument/2006/relationships/image" Target="../media/image12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55.png"/><Relationship Id="rId18" Type="http://schemas.openxmlformats.org/officeDocument/2006/relationships/image" Target="../media/image110.png"/><Relationship Id="rId26" Type="http://schemas.openxmlformats.org/officeDocument/2006/relationships/image" Target="../media/image97.png"/><Relationship Id="rId3" Type="http://schemas.openxmlformats.org/officeDocument/2006/relationships/image" Target="../media/image98.png"/><Relationship Id="rId21" Type="http://schemas.openxmlformats.org/officeDocument/2006/relationships/image" Target="../media/image127.png"/><Relationship Id="rId7" Type="http://schemas.openxmlformats.org/officeDocument/2006/relationships/image" Target="../media/image102.png"/><Relationship Id="rId12" Type="http://schemas.openxmlformats.org/officeDocument/2006/relationships/image" Target="../media/image83.png"/><Relationship Id="rId17" Type="http://schemas.openxmlformats.org/officeDocument/2006/relationships/image" Target="../media/image156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82.png"/><Relationship Id="rId24" Type="http://schemas.openxmlformats.org/officeDocument/2006/relationships/image" Target="../media/image95.png"/><Relationship Id="rId5" Type="http://schemas.openxmlformats.org/officeDocument/2006/relationships/image" Target="../media/image143.png"/><Relationship Id="rId15" Type="http://schemas.openxmlformats.org/officeDocument/2006/relationships/image" Target="../media/image107.png"/><Relationship Id="rId23" Type="http://schemas.openxmlformats.org/officeDocument/2006/relationships/image" Target="../media/image149.png"/><Relationship Id="rId10" Type="http://schemas.openxmlformats.org/officeDocument/2006/relationships/image" Target="../media/image145.png"/><Relationship Id="rId19" Type="http://schemas.openxmlformats.org/officeDocument/2006/relationships/image" Target="../media/image126.png"/><Relationship Id="rId4" Type="http://schemas.openxmlformats.org/officeDocument/2006/relationships/image" Target="../media/image176.png"/><Relationship Id="rId9" Type="http://schemas.openxmlformats.org/officeDocument/2006/relationships/image" Target="../media/image186.png"/><Relationship Id="rId14" Type="http://schemas.openxmlformats.org/officeDocument/2006/relationships/image" Target="../media/image135.png"/><Relationship Id="rId22" Type="http://schemas.openxmlformats.org/officeDocument/2006/relationships/image" Target="../media/image12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55.png"/><Relationship Id="rId18" Type="http://schemas.openxmlformats.org/officeDocument/2006/relationships/image" Target="../media/image125.png"/><Relationship Id="rId26" Type="http://schemas.openxmlformats.org/officeDocument/2006/relationships/image" Target="../media/image167.png"/><Relationship Id="rId3" Type="http://schemas.openxmlformats.org/officeDocument/2006/relationships/image" Target="../media/image98.png"/><Relationship Id="rId21" Type="http://schemas.openxmlformats.org/officeDocument/2006/relationships/image" Target="../media/image127.png"/><Relationship Id="rId7" Type="http://schemas.openxmlformats.org/officeDocument/2006/relationships/image" Target="../media/image189.png"/><Relationship Id="rId12" Type="http://schemas.openxmlformats.org/officeDocument/2006/relationships/image" Target="../media/image83.png"/><Relationship Id="rId17" Type="http://schemas.openxmlformats.org/officeDocument/2006/relationships/image" Target="../media/image88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83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69.png"/><Relationship Id="rId24" Type="http://schemas.openxmlformats.org/officeDocument/2006/relationships/image" Target="../media/image140.png"/><Relationship Id="rId5" Type="http://schemas.openxmlformats.org/officeDocument/2006/relationships/image" Target="../media/image130.png"/><Relationship Id="rId15" Type="http://schemas.openxmlformats.org/officeDocument/2006/relationships/image" Target="../media/image124.png"/><Relationship Id="rId23" Type="http://schemas.openxmlformats.org/officeDocument/2006/relationships/image" Target="../media/image94.png"/><Relationship Id="rId10" Type="http://schemas.openxmlformats.org/officeDocument/2006/relationships/image" Target="../media/image152.png"/><Relationship Id="rId19" Type="http://schemas.openxmlformats.org/officeDocument/2006/relationships/image" Target="../media/image12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123.png"/><Relationship Id="rId22" Type="http://schemas.openxmlformats.org/officeDocument/2006/relationships/image" Target="../media/image9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170.png"/><Relationship Id="rId18" Type="http://schemas.openxmlformats.org/officeDocument/2006/relationships/image" Target="../media/image89.png"/><Relationship Id="rId26" Type="http://schemas.openxmlformats.org/officeDocument/2006/relationships/image" Target="../media/image97.png"/><Relationship Id="rId3" Type="http://schemas.openxmlformats.org/officeDocument/2006/relationships/image" Target="../media/image168.png"/><Relationship Id="rId21" Type="http://schemas.openxmlformats.org/officeDocument/2006/relationships/image" Target="../media/image181.png"/><Relationship Id="rId7" Type="http://schemas.openxmlformats.org/officeDocument/2006/relationships/image" Target="../media/image144.png"/><Relationship Id="rId12" Type="http://schemas.openxmlformats.org/officeDocument/2006/relationships/image" Target="../media/image191.png"/><Relationship Id="rId17" Type="http://schemas.openxmlformats.org/officeDocument/2006/relationships/image" Target="../media/image147.png"/><Relationship Id="rId25" Type="http://schemas.openxmlformats.org/officeDocument/2006/relationships/image" Target="../media/image178.png"/><Relationship Id="rId2" Type="http://schemas.openxmlformats.org/officeDocument/2006/relationships/image" Target="../media/image1.png"/><Relationship Id="rId16" Type="http://schemas.openxmlformats.org/officeDocument/2006/relationships/image" Target="../media/image87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04.png"/><Relationship Id="rId24" Type="http://schemas.openxmlformats.org/officeDocument/2006/relationships/image" Target="../media/image113.png"/><Relationship Id="rId5" Type="http://schemas.openxmlformats.org/officeDocument/2006/relationships/image" Target="../media/image130.png"/><Relationship Id="rId15" Type="http://schemas.openxmlformats.org/officeDocument/2006/relationships/image" Target="../media/image124.png"/><Relationship Id="rId23" Type="http://schemas.openxmlformats.org/officeDocument/2006/relationships/image" Target="../media/image159.png"/><Relationship Id="rId10" Type="http://schemas.openxmlformats.org/officeDocument/2006/relationships/image" Target="../media/image152.png"/><Relationship Id="rId19" Type="http://schemas.openxmlformats.org/officeDocument/2006/relationships/image" Target="../media/image138.png"/><Relationship Id="rId4" Type="http://schemas.openxmlformats.org/officeDocument/2006/relationships/image" Target="../media/image150.png"/><Relationship Id="rId9" Type="http://schemas.openxmlformats.org/officeDocument/2006/relationships/image" Target="../media/image186.png"/><Relationship Id="rId14" Type="http://schemas.openxmlformats.org/officeDocument/2006/relationships/image" Target="../media/image123.png"/><Relationship Id="rId22" Type="http://schemas.openxmlformats.org/officeDocument/2006/relationships/image" Target="../media/image17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70.png"/><Relationship Id="rId18" Type="http://schemas.openxmlformats.org/officeDocument/2006/relationships/image" Target="../media/image187.png"/><Relationship Id="rId26" Type="http://schemas.openxmlformats.org/officeDocument/2006/relationships/image" Target="../media/image167.png"/><Relationship Id="rId3" Type="http://schemas.openxmlformats.org/officeDocument/2006/relationships/image" Target="../media/image168.png"/><Relationship Id="rId21" Type="http://schemas.openxmlformats.org/officeDocument/2006/relationships/image" Target="../media/image127.png"/><Relationship Id="rId7" Type="http://schemas.openxmlformats.org/officeDocument/2006/relationships/image" Target="../media/image189.png"/><Relationship Id="rId12" Type="http://schemas.openxmlformats.org/officeDocument/2006/relationships/image" Target="../media/image154.png"/><Relationship Id="rId17" Type="http://schemas.openxmlformats.org/officeDocument/2006/relationships/image" Target="../media/image156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21.png"/><Relationship Id="rId24" Type="http://schemas.openxmlformats.org/officeDocument/2006/relationships/image" Target="../media/image113.png"/><Relationship Id="rId5" Type="http://schemas.openxmlformats.org/officeDocument/2006/relationships/image" Target="../media/image76.png"/><Relationship Id="rId15" Type="http://schemas.openxmlformats.org/officeDocument/2006/relationships/image" Target="../media/image173.png"/><Relationship Id="rId23" Type="http://schemas.openxmlformats.org/officeDocument/2006/relationships/image" Target="../media/image94.png"/><Relationship Id="rId10" Type="http://schemas.openxmlformats.org/officeDocument/2006/relationships/image" Target="../media/image145.png"/><Relationship Id="rId19" Type="http://schemas.openxmlformats.org/officeDocument/2006/relationships/image" Target="../media/image138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123.png"/><Relationship Id="rId22" Type="http://schemas.openxmlformats.org/officeDocument/2006/relationships/image" Target="../media/image16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84.png"/><Relationship Id="rId18" Type="http://schemas.openxmlformats.org/officeDocument/2006/relationships/image" Target="../media/image157.png"/><Relationship Id="rId26" Type="http://schemas.openxmlformats.org/officeDocument/2006/relationships/image" Target="../media/image97.png"/><Relationship Id="rId3" Type="http://schemas.openxmlformats.org/officeDocument/2006/relationships/image" Target="../media/image175.png"/><Relationship Id="rId21" Type="http://schemas.openxmlformats.org/officeDocument/2006/relationships/image" Target="../media/image127.png"/><Relationship Id="rId7" Type="http://schemas.openxmlformats.org/officeDocument/2006/relationships/image" Target="../media/image189.png"/><Relationship Id="rId12" Type="http://schemas.openxmlformats.org/officeDocument/2006/relationships/image" Target="../media/image154.png"/><Relationship Id="rId17" Type="http://schemas.openxmlformats.org/officeDocument/2006/relationships/image" Target="../media/image147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117.png"/><Relationship Id="rId15" Type="http://schemas.openxmlformats.org/officeDocument/2006/relationships/image" Target="../media/image173.png"/><Relationship Id="rId23" Type="http://schemas.openxmlformats.org/officeDocument/2006/relationships/image" Target="../media/image129.png"/><Relationship Id="rId10" Type="http://schemas.openxmlformats.org/officeDocument/2006/relationships/image" Target="../media/image152.png"/><Relationship Id="rId19" Type="http://schemas.openxmlformats.org/officeDocument/2006/relationships/image" Target="../media/image126.png"/><Relationship Id="rId4" Type="http://schemas.openxmlformats.org/officeDocument/2006/relationships/image" Target="../media/image150.png"/><Relationship Id="rId9" Type="http://schemas.openxmlformats.org/officeDocument/2006/relationships/image" Target="../media/image80.png"/><Relationship Id="rId14" Type="http://schemas.openxmlformats.org/officeDocument/2006/relationships/image" Target="../media/image135.png"/><Relationship Id="rId22" Type="http://schemas.openxmlformats.org/officeDocument/2006/relationships/image" Target="../media/image17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55.png"/><Relationship Id="rId18" Type="http://schemas.openxmlformats.org/officeDocument/2006/relationships/image" Target="../media/image187.png"/><Relationship Id="rId26" Type="http://schemas.openxmlformats.org/officeDocument/2006/relationships/image" Target="../media/image142.png"/><Relationship Id="rId3" Type="http://schemas.openxmlformats.org/officeDocument/2006/relationships/image" Target="../media/image116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154.png"/><Relationship Id="rId17" Type="http://schemas.openxmlformats.org/officeDocument/2006/relationships/image" Target="../media/image147.png"/><Relationship Id="rId25" Type="http://schemas.openxmlformats.org/officeDocument/2006/relationships/image" Target="../media/image141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21.png"/><Relationship Id="rId24" Type="http://schemas.openxmlformats.org/officeDocument/2006/relationships/image" Target="../media/image192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23" Type="http://schemas.openxmlformats.org/officeDocument/2006/relationships/image" Target="../media/image149.png"/><Relationship Id="rId10" Type="http://schemas.openxmlformats.org/officeDocument/2006/relationships/image" Target="../media/image120.png"/><Relationship Id="rId19" Type="http://schemas.openxmlformats.org/officeDocument/2006/relationships/image" Target="../media/image126.png"/><Relationship Id="rId4" Type="http://schemas.openxmlformats.org/officeDocument/2006/relationships/image" Target="../media/image99.png"/><Relationship Id="rId9" Type="http://schemas.openxmlformats.org/officeDocument/2006/relationships/image" Target="../media/image80.png"/><Relationship Id="rId14" Type="http://schemas.openxmlformats.org/officeDocument/2006/relationships/image" Target="../media/image106.png"/><Relationship Id="rId22" Type="http://schemas.openxmlformats.org/officeDocument/2006/relationships/image" Target="../media/image17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55.png"/><Relationship Id="rId18" Type="http://schemas.openxmlformats.org/officeDocument/2006/relationships/image" Target="../media/image89.png"/><Relationship Id="rId26" Type="http://schemas.openxmlformats.org/officeDocument/2006/relationships/image" Target="../media/image115.png"/><Relationship Id="rId3" Type="http://schemas.openxmlformats.org/officeDocument/2006/relationships/image" Target="../media/image116.png"/><Relationship Id="rId21" Type="http://schemas.openxmlformats.org/officeDocument/2006/relationships/image" Target="../media/image127.png"/><Relationship Id="rId7" Type="http://schemas.openxmlformats.org/officeDocument/2006/relationships/image" Target="../media/image144.png"/><Relationship Id="rId12" Type="http://schemas.openxmlformats.org/officeDocument/2006/relationships/image" Target="../media/image83.png"/><Relationship Id="rId17" Type="http://schemas.openxmlformats.org/officeDocument/2006/relationships/image" Target="../media/image156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62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04.png"/><Relationship Id="rId24" Type="http://schemas.openxmlformats.org/officeDocument/2006/relationships/image" Target="../media/image192.png"/><Relationship Id="rId5" Type="http://schemas.openxmlformats.org/officeDocument/2006/relationships/image" Target="../media/image100.png"/><Relationship Id="rId15" Type="http://schemas.openxmlformats.org/officeDocument/2006/relationships/image" Target="../media/image136.png"/><Relationship Id="rId23" Type="http://schemas.openxmlformats.org/officeDocument/2006/relationships/image" Target="../media/image159.png"/><Relationship Id="rId10" Type="http://schemas.openxmlformats.org/officeDocument/2006/relationships/image" Target="../media/image133.png"/><Relationship Id="rId19" Type="http://schemas.openxmlformats.org/officeDocument/2006/relationships/image" Target="../media/image180.png"/><Relationship Id="rId4" Type="http://schemas.openxmlformats.org/officeDocument/2006/relationships/image" Target="../media/image176.png"/><Relationship Id="rId9" Type="http://schemas.openxmlformats.org/officeDocument/2006/relationships/image" Target="../media/image119.png"/><Relationship Id="rId14" Type="http://schemas.openxmlformats.org/officeDocument/2006/relationships/image" Target="../media/image123.png"/><Relationship Id="rId22" Type="http://schemas.openxmlformats.org/officeDocument/2006/relationships/image" Target="../media/image16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55.png"/><Relationship Id="rId18" Type="http://schemas.openxmlformats.org/officeDocument/2006/relationships/image" Target="../media/image157.png"/><Relationship Id="rId26" Type="http://schemas.openxmlformats.org/officeDocument/2006/relationships/image" Target="../media/image142.png"/><Relationship Id="rId3" Type="http://schemas.openxmlformats.org/officeDocument/2006/relationships/image" Target="../media/image116.png"/><Relationship Id="rId21" Type="http://schemas.openxmlformats.org/officeDocument/2006/relationships/image" Target="../media/image181.png"/><Relationship Id="rId7" Type="http://schemas.openxmlformats.org/officeDocument/2006/relationships/image" Target="../media/image189.png"/><Relationship Id="rId12" Type="http://schemas.openxmlformats.org/officeDocument/2006/relationships/image" Target="../media/image191.png"/><Relationship Id="rId17" Type="http://schemas.openxmlformats.org/officeDocument/2006/relationships/image" Target="../media/image109.png"/><Relationship Id="rId25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183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9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130.png"/><Relationship Id="rId15" Type="http://schemas.openxmlformats.org/officeDocument/2006/relationships/image" Target="../media/image136.png"/><Relationship Id="rId23" Type="http://schemas.openxmlformats.org/officeDocument/2006/relationships/image" Target="../media/image139.png"/><Relationship Id="rId10" Type="http://schemas.openxmlformats.org/officeDocument/2006/relationships/image" Target="../media/image145.png"/><Relationship Id="rId19" Type="http://schemas.openxmlformats.org/officeDocument/2006/relationships/image" Target="../media/image126.png"/><Relationship Id="rId4" Type="http://schemas.openxmlformats.org/officeDocument/2006/relationships/image" Target="../media/image176.png"/><Relationship Id="rId9" Type="http://schemas.openxmlformats.org/officeDocument/2006/relationships/image" Target="../media/image103.png"/><Relationship Id="rId14" Type="http://schemas.openxmlformats.org/officeDocument/2006/relationships/image" Target="../media/image123.png"/><Relationship Id="rId22" Type="http://schemas.openxmlformats.org/officeDocument/2006/relationships/image" Target="../media/image93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55.png"/><Relationship Id="rId18" Type="http://schemas.openxmlformats.org/officeDocument/2006/relationships/image" Target="../media/image187.png"/><Relationship Id="rId26" Type="http://schemas.openxmlformats.org/officeDocument/2006/relationships/image" Target="../media/image167.png"/><Relationship Id="rId3" Type="http://schemas.openxmlformats.org/officeDocument/2006/relationships/image" Target="../media/image175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134.png"/><Relationship Id="rId17" Type="http://schemas.openxmlformats.org/officeDocument/2006/relationships/image" Target="../media/image184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82.png"/><Relationship Id="rId24" Type="http://schemas.openxmlformats.org/officeDocument/2006/relationships/image" Target="../media/image192.png"/><Relationship Id="rId5" Type="http://schemas.openxmlformats.org/officeDocument/2006/relationships/image" Target="../media/image100.png"/><Relationship Id="rId15" Type="http://schemas.openxmlformats.org/officeDocument/2006/relationships/image" Target="../media/image124.png"/><Relationship Id="rId23" Type="http://schemas.openxmlformats.org/officeDocument/2006/relationships/image" Target="../media/image149.png"/><Relationship Id="rId10" Type="http://schemas.openxmlformats.org/officeDocument/2006/relationships/image" Target="../media/image120.png"/><Relationship Id="rId19" Type="http://schemas.openxmlformats.org/officeDocument/2006/relationships/image" Target="../media/image138.png"/><Relationship Id="rId4" Type="http://schemas.openxmlformats.org/officeDocument/2006/relationships/image" Target="../media/image99.png"/><Relationship Id="rId9" Type="http://schemas.openxmlformats.org/officeDocument/2006/relationships/image" Target="../media/image182.png"/><Relationship Id="rId14" Type="http://schemas.openxmlformats.org/officeDocument/2006/relationships/image" Target="../media/image135.png"/><Relationship Id="rId22" Type="http://schemas.openxmlformats.org/officeDocument/2006/relationships/image" Target="../media/image17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05.png"/><Relationship Id="rId18" Type="http://schemas.openxmlformats.org/officeDocument/2006/relationships/image" Target="../media/image110.png"/><Relationship Id="rId26" Type="http://schemas.openxmlformats.org/officeDocument/2006/relationships/image" Target="../media/image115.png"/><Relationship Id="rId3" Type="http://schemas.openxmlformats.org/officeDocument/2006/relationships/image" Target="../media/image98.png"/><Relationship Id="rId21" Type="http://schemas.openxmlformats.org/officeDocument/2006/relationships/image" Target="../media/image92.png"/><Relationship Id="rId7" Type="http://schemas.openxmlformats.org/officeDocument/2006/relationships/image" Target="../media/image102.png"/><Relationship Id="rId12" Type="http://schemas.openxmlformats.org/officeDocument/2006/relationships/image" Target="../media/image83.png"/><Relationship Id="rId17" Type="http://schemas.openxmlformats.org/officeDocument/2006/relationships/image" Target="../media/image109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04.png"/><Relationship Id="rId24" Type="http://schemas.openxmlformats.org/officeDocument/2006/relationships/image" Target="../media/image113.png"/><Relationship Id="rId5" Type="http://schemas.openxmlformats.org/officeDocument/2006/relationships/image" Target="../media/image100.png"/><Relationship Id="rId15" Type="http://schemas.openxmlformats.org/officeDocument/2006/relationships/image" Target="../media/image107.png"/><Relationship Id="rId23" Type="http://schemas.openxmlformats.org/officeDocument/2006/relationships/image" Target="../media/image94.png"/><Relationship Id="rId10" Type="http://schemas.openxmlformats.org/officeDocument/2006/relationships/image" Target="../media/image81.png"/><Relationship Id="rId19" Type="http://schemas.openxmlformats.org/officeDocument/2006/relationships/image" Target="../media/image111.png"/><Relationship Id="rId4" Type="http://schemas.openxmlformats.org/officeDocument/2006/relationships/image" Target="../media/image99.png"/><Relationship Id="rId9" Type="http://schemas.openxmlformats.org/officeDocument/2006/relationships/image" Target="../media/image103.png"/><Relationship Id="rId14" Type="http://schemas.openxmlformats.org/officeDocument/2006/relationships/image" Target="../media/image106.png"/><Relationship Id="rId22" Type="http://schemas.openxmlformats.org/officeDocument/2006/relationships/image" Target="../media/image9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55.png"/><Relationship Id="rId18" Type="http://schemas.openxmlformats.org/officeDocument/2006/relationships/image" Target="../media/image187.png"/><Relationship Id="rId26" Type="http://schemas.openxmlformats.org/officeDocument/2006/relationships/image" Target="../media/image142.png"/><Relationship Id="rId3" Type="http://schemas.openxmlformats.org/officeDocument/2006/relationships/image" Target="../media/image168.png"/><Relationship Id="rId21" Type="http://schemas.openxmlformats.org/officeDocument/2006/relationships/image" Target="../media/image92.png"/><Relationship Id="rId7" Type="http://schemas.openxmlformats.org/officeDocument/2006/relationships/image" Target="../media/image102.png"/><Relationship Id="rId12" Type="http://schemas.openxmlformats.org/officeDocument/2006/relationships/image" Target="../media/image191.png"/><Relationship Id="rId17" Type="http://schemas.openxmlformats.org/officeDocument/2006/relationships/image" Target="../media/image147.png"/><Relationship Id="rId25" Type="http://schemas.openxmlformats.org/officeDocument/2006/relationships/image" Target="../media/image178.png"/><Relationship Id="rId2" Type="http://schemas.openxmlformats.org/officeDocument/2006/relationships/image" Target="../media/image1.png"/><Relationship Id="rId16" Type="http://schemas.openxmlformats.org/officeDocument/2006/relationships/image" Target="../media/image183.png"/><Relationship Id="rId20" Type="http://schemas.openxmlformats.org/officeDocument/2006/relationships/image" Target="../media/image1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100.png"/><Relationship Id="rId15" Type="http://schemas.openxmlformats.org/officeDocument/2006/relationships/image" Target="../media/image107.png"/><Relationship Id="rId23" Type="http://schemas.openxmlformats.org/officeDocument/2006/relationships/image" Target="../media/image149.png"/><Relationship Id="rId10" Type="http://schemas.openxmlformats.org/officeDocument/2006/relationships/image" Target="../media/image145.png"/><Relationship Id="rId19" Type="http://schemas.openxmlformats.org/officeDocument/2006/relationships/image" Target="../media/image126.png"/><Relationship Id="rId4" Type="http://schemas.openxmlformats.org/officeDocument/2006/relationships/image" Target="../media/image176.png"/><Relationship Id="rId9" Type="http://schemas.openxmlformats.org/officeDocument/2006/relationships/image" Target="../media/image182.png"/><Relationship Id="rId14" Type="http://schemas.openxmlformats.org/officeDocument/2006/relationships/image" Target="../media/image85.png"/><Relationship Id="rId22" Type="http://schemas.openxmlformats.org/officeDocument/2006/relationships/image" Target="../media/image165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05.png"/><Relationship Id="rId18" Type="http://schemas.openxmlformats.org/officeDocument/2006/relationships/image" Target="../media/image125.png"/><Relationship Id="rId26" Type="http://schemas.openxmlformats.org/officeDocument/2006/relationships/image" Target="../media/image142.png"/><Relationship Id="rId3" Type="http://schemas.openxmlformats.org/officeDocument/2006/relationships/image" Target="../media/image98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122.png"/><Relationship Id="rId17" Type="http://schemas.openxmlformats.org/officeDocument/2006/relationships/image" Target="../media/image147.png"/><Relationship Id="rId25" Type="http://schemas.openxmlformats.org/officeDocument/2006/relationships/image" Target="../media/image178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76.png"/><Relationship Id="rId15" Type="http://schemas.openxmlformats.org/officeDocument/2006/relationships/image" Target="../media/image173.png"/><Relationship Id="rId23" Type="http://schemas.openxmlformats.org/officeDocument/2006/relationships/image" Target="../media/image149.png"/><Relationship Id="rId10" Type="http://schemas.openxmlformats.org/officeDocument/2006/relationships/image" Target="../media/image120.png"/><Relationship Id="rId19" Type="http://schemas.openxmlformats.org/officeDocument/2006/relationships/image" Target="../media/image138.png"/><Relationship Id="rId4" Type="http://schemas.openxmlformats.org/officeDocument/2006/relationships/image" Target="../media/image99.png"/><Relationship Id="rId9" Type="http://schemas.openxmlformats.org/officeDocument/2006/relationships/image" Target="../media/image119.png"/><Relationship Id="rId14" Type="http://schemas.openxmlformats.org/officeDocument/2006/relationships/image" Target="../media/image123.png"/><Relationship Id="rId22" Type="http://schemas.openxmlformats.org/officeDocument/2006/relationships/image" Target="../media/image9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13" Type="http://schemas.openxmlformats.org/officeDocument/2006/relationships/image" Target="../media/image170.png"/><Relationship Id="rId18" Type="http://schemas.openxmlformats.org/officeDocument/2006/relationships/image" Target="../media/image110.png"/><Relationship Id="rId26" Type="http://schemas.openxmlformats.org/officeDocument/2006/relationships/image" Target="../media/image167.png"/><Relationship Id="rId3" Type="http://schemas.openxmlformats.org/officeDocument/2006/relationships/image" Target="../media/image116.png"/><Relationship Id="rId21" Type="http://schemas.openxmlformats.org/officeDocument/2006/relationships/image" Target="../media/image127.png"/><Relationship Id="rId7" Type="http://schemas.openxmlformats.org/officeDocument/2006/relationships/image" Target="../media/image144.png"/><Relationship Id="rId12" Type="http://schemas.openxmlformats.org/officeDocument/2006/relationships/image" Target="../media/image83.png"/><Relationship Id="rId17" Type="http://schemas.openxmlformats.org/officeDocument/2006/relationships/image" Target="../media/image156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121.png"/><Relationship Id="rId24" Type="http://schemas.openxmlformats.org/officeDocument/2006/relationships/image" Target="../media/image192.png"/><Relationship Id="rId5" Type="http://schemas.openxmlformats.org/officeDocument/2006/relationships/image" Target="../media/image130.png"/><Relationship Id="rId15" Type="http://schemas.openxmlformats.org/officeDocument/2006/relationships/image" Target="../media/image136.png"/><Relationship Id="rId23" Type="http://schemas.openxmlformats.org/officeDocument/2006/relationships/image" Target="../media/image129.png"/><Relationship Id="rId10" Type="http://schemas.openxmlformats.org/officeDocument/2006/relationships/image" Target="../media/image145.png"/><Relationship Id="rId19" Type="http://schemas.openxmlformats.org/officeDocument/2006/relationships/image" Target="../media/image90.png"/><Relationship Id="rId4" Type="http://schemas.openxmlformats.org/officeDocument/2006/relationships/image" Target="../media/image176.png"/><Relationship Id="rId9" Type="http://schemas.openxmlformats.org/officeDocument/2006/relationships/image" Target="../media/image182.png"/><Relationship Id="rId14" Type="http://schemas.openxmlformats.org/officeDocument/2006/relationships/image" Target="../media/image123.png"/><Relationship Id="rId22" Type="http://schemas.openxmlformats.org/officeDocument/2006/relationships/image" Target="../media/image17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84.png"/><Relationship Id="rId18" Type="http://schemas.openxmlformats.org/officeDocument/2006/relationships/image" Target="../media/image125.png"/><Relationship Id="rId26" Type="http://schemas.openxmlformats.org/officeDocument/2006/relationships/image" Target="../media/image115.png"/><Relationship Id="rId3" Type="http://schemas.openxmlformats.org/officeDocument/2006/relationships/image" Target="../media/image116.png"/><Relationship Id="rId21" Type="http://schemas.openxmlformats.org/officeDocument/2006/relationships/image" Target="../media/image127.png"/><Relationship Id="rId7" Type="http://schemas.openxmlformats.org/officeDocument/2006/relationships/image" Target="../media/image102.png"/><Relationship Id="rId12" Type="http://schemas.openxmlformats.org/officeDocument/2006/relationships/image" Target="../media/image122.png"/><Relationship Id="rId17" Type="http://schemas.openxmlformats.org/officeDocument/2006/relationships/image" Target="../media/image109.png"/><Relationship Id="rId25" Type="http://schemas.openxmlformats.org/officeDocument/2006/relationships/image" Target="../media/image96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121.png"/><Relationship Id="rId24" Type="http://schemas.openxmlformats.org/officeDocument/2006/relationships/image" Target="../media/image95.png"/><Relationship Id="rId5" Type="http://schemas.openxmlformats.org/officeDocument/2006/relationships/image" Target="../media/image117.png"/><Relationship Id="rId15" Type="http://schemas.openxmlformats.org/officeDocument/2006/relationships/image" Target="../media/image124.png"/><Relationship Id="rId23" Type="http://schemas.openxmlformats.org/officeDocument/2006/relationships/image" Target="../media/image129.png"/><Relationship Id="rId10" Type="http://schemas.openxmlformats.org/officeDocument/2006/relationships/image" Target="../media/image120.png"/><Relationship Id="rId19" Type="http://schemas.openxmlformats.org/officeDocument/2006/relationships/image" Target="../media/image126.png"/><Relationship Id="rId4" Type="http://schemas.openxmlformats.org/officeDocument/2006/relationships/image" Target="../media/image99.png"/><Relationship Id="rId9" Type="http://schemas.openxmlformats.org/officeDocument/2006/relationships/image" Target="../media/image119.png"/><Relationship Id="rId14" Type="http://schemas.openxmlformats.org/officeDocument/2006/relationships/image" Target="../media/image123.png"/><Relationship Id="rId22" Type="http://schemas.openxmlformats.org/officeDocument/2006/relationships/image" Target="../media/image1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84.png"/><Relationship Id="rId18" Type="http://schemas.openxmlformats.org/officeDocument/2006/relationships/image" Target="../media/image125.png"/><Relationship Id="rId26" Type="http://schemas.openxmlformats.org/officeDocument/2006/relationships/image" Target="../media/image142.png"/><Relationship Id="rId3" Type="http://schemas.openxmlformats.org/officeDocument/2006/relationships/image" Target="../media/image116.png"/><Relationship Id="rId21" Type="http://schemas.openxmlformats.org/officeDocument/2006/relationships/image" Target="../media/image127.png"/><Relationship Id="rId7" Type="http://schemas.openxmlformats.org/officeDocument/2006/relationships/image" Target="../media/image78.png"/><Relationship Id="rId12" Type="http://schemas.openxmlformats.org/officeDocument/2006/relationships/image" Target="../media/image134.png"/><Relationship Id="rId17" Type="http://schemas.openxmlformats.org/officeDocument/2006/relationships/image" Target="../media/image88.png"/><Relationship Id="rId25" Type="http://schemas.openxmlformats.org/officeDocument/2006/relationships/image" Target="../media/image141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04.png"/><Relationship Id="rId24" Type="http://schemas.openxmlformats.org/officeDocument/2006/relationships/image" Target="../media/image140.png"/><Relationship Id="rId5" Type="http://schemas.openxmlformats.org/officeDocument/2006/relationships/image" Target="../media/image130.png"/><Relationship Id="rId15" Type="http://schemas.openxmlformats.org/officeDocument/2006/relationships/image" Target="../media/image136.png"/><Relationship Id="rId23" Type="http://schemas.openxmlformats.org/officeDocument/2006/relationships/image" Target="../media/image139.png"/><Relationship Id="rId10" Type="http://schemas.openxmlformats.org/officeDocument/2006/relationships/image" Target="../media/image133.png"/><Relationship Id="rId19" Type="http://schemas.openxmlformats.org/officeDocument/2006/relationships/image" Target="../media/image138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135.png"/><Relationship Id="rId22" Type="http://schemas.openxmlformats.org/officeDocument/2006/relationships/image" Target="../media/image1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146.png"/><Relationship Id="rId18" Type="http://schemas.openxmlformats.org/officeDocument/2006/relationships/image" Target="../media/image125.png"/><Relationship Id="rId26" Type="http://schemas.openxmlformats.org/officeDocument/2006/relationships/image" Target="../media/image142.png"/><Relationship Id="rId3" Type="http://schemas.openxmlformats.org/officeDocument/2006/relationships/image" Target="../media/image116.png"/><Relationship Id="rId21" Type="http://schemas.openxmlformats.org/officeDocument/2006/relationships/image" Target="../media/image92.png"/><Relationship Id="rId7" Type="http://schemas.openxmlformats.org/officeDocument/2006/relationships/image" Target="../media/image144.png"/><Relationship Id="rId12" Type="http://schemas.openxmlformats.org/officeDocument/2006/relationships/image" Target="../media/image83.png"/><Relationship Id="rId17" Type="http://schemas.openxmlformats.org/officeDocument/2006/relationships/image" Target="../media/image147.png"/><Relationship Id="rId25" Type="http://schemas.openxmlformats.org/officeDocument/2006/relationships/image" Target="../media/image141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24" Type="http://schemas.openxmlformats.org/officeDocument/2006/relationships/image" Target="../media/image113.png"/><Relationship Id="rId5" Type="http://schemas.openxmlformats.org/officeDocument/2006/relationships/image" Target="../media/image143.png"/><Relationship Id="rId15" Type="http://schemas.openxmlformats.org/officeDocument/2006/relationships/image" Target="../media/image124.png"/><Relationship Id="rId23" Type="http://schemas.openxmlformats.org/officeDocument/2006/relationships/image" Target="../media/image149.png"/><Relationship Id="rId10" Type="http://schemas.openxmlformats.org/officeDocument/2006/relationships/image" Target="../media/image145.png"/><Relationship Id="rId19" Type="http://schemas.openxmlformats.org/officeDocument/2006/relationships/image" Target="../media/image138.png"/><Relationship Id="rId4" Type="http://schemas.openxmlformats.org/officeDocument/2006/relationships/image" Target="../media/image75.png"/><Relationship Id="rId9" Type="http://schemas.openxmlformats.org/officeDocument/2006/relationships/image" Target="../media/image103.png"/><Relationship Id="rId14" Type="http://schemas.openxmlformats.org/officeDocument/2006/relationships/image" Target="../media/image106.png"/><Relationship Id="rId22" Type="http://schemas.openxmlformats.org/officeDocument/2006/relationships/image" Target="../media/image9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55.png"/><Relationship Id="rId18" Type="http://schemas.openxmlformats.org/officeDocument/2006/relationships/image" Target="../media/image157.png"/><Relationship Id="rId26" Type="http://schemas.openxmlformats.org/officeDocument/2006/relationships/image" Target="../media/image115.png"/><Relationship Id="rId3" Type="http://schemas.openxmlformats.org/officeDocument/2006/relationships/image" Target="../media/image98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154.png"/><Relationship Id="rId17" Type="http://schemas.openxmlformats.org/officeDocument/2006/relationships/image" Target="../media/image156.png"/><Relationship Id="rId25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13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53.png"/><Relationship Id="rId24" Type="http://schemas.openxmlformats.org/officeDocument/2006/relationships/image" Target="../media/image95.png"/><Relationship Id="rId5" Type="http://schemas.openxmlformats.org/officeDocument/2006/relationships/image" Target="../media/image130.png"/><Relationship Id="rId15" Type="http://schemas.openxmlformats.org/officeDocument/2006/relationships/image" Target="../media/image136.png"/><Relationship Id="rId23" Type="http://schemas.openxmlformats.org/officeDocument/2006/relationships/image" Target="../media/image159.png"/><Relationship Id="rId10" Type="http://schemas.openxmlformats.org/officeDocument/2006/relationships/image" Target="../media/image152.png"/><Relationship Id="rId19" Type="http://schemas.openxmlformats.org/officeDocument/2006/relationships/image" Target="../media/image138.png"/><Relationship Id="rId4" Type="http://schemas.openxmlformats.org/officeDocument/2006/relationships/image" Target="../media/image150.png"/><Relationship Id="rId9" Type="http://schemas.openxmlformats.org/officeDocument/2006/relationships/image" Target="../media/image119.png"/><Relationship Id="rId14" Type="http://schemas.openxmlformats.org/officeDocument/2006/relationships/image" Target="../media/image135.png"/><Relationship Id="rId22" Type="http://schemas.openxmlformats.org/officeDocument/2006/relationships/image" Target="../media/image9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55.png"/><Relationship Id="rId18" Type="http://schemas.openxmlformats.org/officeDocument/2006/relationships/image" Target="../media/image89.png"/><Relationship Id="rId26" Type="http://schemas.openxmlformats.org/officeDocument/2006/relationships/image" Target="../media/image167.png"/><Relationship Id="rId3" Type="http://schemas.openxmlformats.org/officeDocument/2006/relationships/image" Target="../media/image116.png"/><Relationship Id="rId21" Type="http://schemas.openxmlformats.org/officeDocument/2006/relationships/image" Target="../media/image164.png"/><Relationship Id="rId7" Type="http://schemas.openxmlformats.org/officeDocument/2006/relationships/image" Target="../media/image161.png"/><Relationship Id="rId12" Type="http://schemas.openxmlformats.org/officeDocument/2006/relationships/image" Target="../media/image122.png"/><Relationship Id="rId17" Type="http://schemas.openxmlformats.org/officeDocument/2006/relationships/image" Target="../media/image156.png"/><Relationship Id="rId25" Type="http://schemas.openxmlformats.org/officeDocument/2006/relationships/image" Target="../media/image114.png"/><Relationship Id="rId2" Type="http://schemas.openxmlformats.org/officeDocument/2006/relationships/image" Target="../media/image1.png"/><Relationship Id="rId16" Type="http://schemas.openxmlformats.org/officeDocument/2006/relationships/image" Target="../media/image162.png"/><Relationship Id="rId20" Type="http://schemas.openxmlformats.org/officeDocument/2006/relationships/image" Target="../media/image1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82.png"/><Relationship Id="rId24" Type="http://schemas.openxmlformats.org/officeDocument/2006/relationships/image" Target="../media/image166.png"/><Relationship Id="rId5" Type="http://schemas.openxmlformats.org/officeDocument/2006/relationships/image" Target="../media/image143.png"/><Relationship Id="rId15" Type="http://schemas.openxmlformats.org/officeDocument/2006/relationships/image" Target="../media/image124.png"/><Relationship Id="rId23" Type="http://schemas.openxmlformats.org/officeDocument/2006/relationships/image" Target="../media/image129.png"/><Relationship Id="rId10" Type="http://schemas.openxmlformats.org/officeDocument/2006/relationships/image" Target="../media/image120.png"/><Relationship Id="rId19" Type="http://schemas.openxmlformats.org/officeDocument/2006/relationships/image" Target="../media/image90.png"/><Relationship Id="rId4" Type="http://schemas.openxmlformats.org/officeDocument/2006/relationships/image" Target="../media/image150.png"/><Relationship Id="rId9" Type="http://schemas.openxmlformats.org/officeDocument/2006/relationships/image" Target="../media/image103.png"/><Relationship Id="rId14" Type="http://schemas.openxmlformats.org/officeDocument/2006/relationships/image" Target="../media/image135.png"/><Relationship Id="rId22" Type="http://schemas.openxmlformats.org/officeDocument/2006/relationships/image" Target="../media/image1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EEAB8-E6CD-CD80-A9B2-19DA05B4D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BA76E3-1642-B809-FD56-AC4B597B4A6A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841500"/>
          <a:ext cx="6858000" cy="7315200"/>
        </p:xfrm>
        <a:graphic>
          <a:graphicData uri="http://schemas.openxmlformats.org/drawingml/2006/table">
            <a:tbl>
              <a:tblPr firstRow="1">
                <a:solidFill>
                  <a:srgbClr val="FFFFFF"/>
                </a:solidFill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46313418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1321377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93959277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1118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07444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58646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3855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71970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9759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5540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275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EA5AD065-875F-41E3-E01F-1015CC3A2622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45CDED19-C6F3-3895-845C-ED1857DBC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7" name="Textbox_01">
              <a:extLst>
                <a:ext uri="{FF2B5EF4-FFF2-40B4-BE49-F238E27FC236}">
                  <a16:creationId xmlns:a16="http://schemas.microsoft.com/office/drawing/2014/main" id="{D6A6C9AE-D63D-1D5A-47B4-5BA3A0280EAA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D3F5762-5C2F-1A67-4A8E-DEC8B3529F80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 CALL SHEET WITH SOLUTIONS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A70070-94C8-FE3B-37CE-BA0BE42E74E8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3CAB8B-C731-79AB-0FF0-13C5B3435AF5}"/>
              </a:ext>
            </a:extLst>
          </p:cNvPr>
          <p:cNvSpPr txBox="1"/>
          <p:nvPr/>
        </p:nvSpPr>
        <p:spPr>
          <a:xfrm>
            <a:off x="457200" y="1384434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entury Gothic" panose="020B0502020202020204" pitchFamily="34" charset="0"/>
              </a:rPr>
              <a:t>Suggestion: Mark off each equation as you call it to help avoid giving the same problem twice!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D8F238E-BA64-6213-109F-3CF72450BDC2}"/>
              </a:ext>
            </a:extLst>
          </p:cNvPr>
          <p:cNvSpPr>
            <a:spLocks/>
          </p:cNvSpPr>
          <p:nvPr/>
        </p:nvSpPr>
        <p:spPr>
          <a:xfrm>
            <a:off x="457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A84C8B-0715-07B7-63B8-480DABAFBCC1}"/>
              </a:ext>
            </a:extLst>
          </p:cNvPr>
          <p:cNvSpPr>
            <a:spLocks/>
          </p:cNvSpPr>
          <p:nvPr/>
        </p:nvSpPr>
        <p:spPr>
          <a:xfrm>
            <a:off x="457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F36A18F-C959-6080-6E96-B9C15666316F}"/>
              </a:ext>
            </a:extLst>
          </p:cNvPr>
          <p:cNvSpPr>
            <a:spLocks/>
          </p:cNvSpPr>
          <p:nvPr/>
        </p:nvSpPr>
        <p:spPr>
          <a:xfrm>
            <a:off x="2743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303036-C3F0-B9AD-0FED-5A4CD9F290EF}"/>
              </a:ext>
            </a:extLst>
          </p:cNvPr>
          <p:cNvSpPr>
            <a:spLocks/>
          </p:cNvSpPr>
          <p:nvPr/>
        </p:nvSpPr>
        <p:spPr>
          <a:xfrm>
            <a:off x="2743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5689309-AEE2-F0FA-2A07-10C033046E8A}"/>
              </a:ext>
            </a:extLst>
          </p:cNvPr>
          <p:cNvSpPr>
            <a:spLocks/>
          </p:cNvSpPr>
          <p:nvPr/>
        </p:nvSpPr>
        <p:spPr>
          <a:xfrm>
            <a:off x="5029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21B180E-6C24-649C-2089-D8C62E7C185B}"/>
              </a:ext>
            </a:extLst>
          </p:cNvPr>
          <p:cNvSpPr>
            <a:spLocks/>
          </p:cNvSpPr>
          <p:nvPr/>
        </p:nvSpPr>
        <p:spPr>
          <a:xfrm>
            <a:off x="5029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FB31CF-AABD-F25B-EDE4-DB93AE028837}"/>
              </a:ext>
            </a:extLst>
          </p:cNvPr>
          <p:cNvSpPr>
            <a:spLocks/>
          </p:cNvSpPr>
          <p:nvPr/>
        </p:nvSpPr>
        <p:spPr>
          <a:xfrm>
            <a:off x="457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BFF7FFE-68DF-34C7-F139-3FEC3443243C}"/>
              </a:ext>
            </a:extLst>
          </p:cNvPr>
          <p:cNvSpPr>
            <a:spLocks/>
          </p:cNvSpPr>
          <p:nvPr/>
        </p:nvSpPr>
        <p:spPr>
          <a:xfrm>
            <a:off x="457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DD72EB6-E84B-5F37-73F6-B63EB3B181D6}"/>
              </a:ext>
            </a:extLst>
          </p:cNvPr>
          <p:cNvSpPr>
            <a:spLocks/>
          </p:cNvSpPr>
          <p:nvPr/>
        </p:nvSpPr>
        <p:spPr>
          <a:xfrm>
            <a:off x="2743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D0F9BB4-D7EB-F3A4-AC90-D6B43B65B319}"/>
              </a:ext>
            </a:extLst>
          </p:cNvPr>
          <p:cNvSpPr>
            <a:spLocks/>
          </p:cNvSpPr>
          <p:nvPr/>
        </p:nvSpPr>
        <p:spPr>
          <a:xfrm>
            <a:off x="2743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38EFC72-E7E6-8089-1937-7DD432B403A5}"/>
              </a:ext>
            </a:extLst>
          </p:cNvPr>
          <p:cNvSpPr>
            <a:spLocks/>
          </p:cNvSpPr>
          <p:nvPr/>
        </p:nvSpPr>
        <p:spPr>
          <a:xfrm>
            <a:off x="5029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590B7BE-E186-158D-2EDF-BD8B7BE152D0}"/>
              </a:ext>
            </a:extLst>
          </p:cNvPr>
          <p:cNvSpPr>
            <a:spLocks/>
          </p:cNvSpPr>
          <p:nvPr/>
        </p:nvSpPr>
        <p:spPr>
          <a:xfrm>
            <a:off x="5029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3C1B91-ED8D-9B95-7AFC-285894F47823}"/>
              </a:ext>
            </a:extLst>
          </p:cNvPr>
          <p:cNvSpPr>
            <a:spLocks/>
          </p:cNvSpPr>
          <p:nvPr/>
        </p:nvSpPr>
        <p:spPr>
          <a:xfrm>
            <a:off x="457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3AD10AF-4B93-55D2-6D04-7383790AF1DD}"/>
              </a:ext>
            </a:extLst>
          </p:cNvPr>
          <p:cNvSpPr>
            <a:spLocks/>
          </p:cNvSpPr>
          <p:nvPr/>
        </p:nvSpPr>
        <p:spPr>
          <a:xfrm>
            <a:off x="457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2290595-262B-818D-5C5E-A26063D95DCC}"/>
              </a:ext>
            </a:extLst>
          </p:cNvPr>
          <p:cNvSpPr>
            <a:spLocks/>
          </p:cNvSpPr>
          <p:nvPr/>
        </p:nvSpPr>
        <p:spPr>
          <a:xfrm>
            <a:off x="2743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A123E1F-D0B0-A15D-8143-EFE7C46ED455}"/>
              </a:ext>
            </a:extLst>
          </p:cNvPr>
          <p:cNvSpPr>
            <a:spLocks/>
          </p:cNvSpPr>
          <p:nvPr/>
        </p:nvSpPr>
        <p:spPr>
          <a:xfrm>
            <a:off x="2743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8BC44A0-2205-F3A4-7DD4-310669F1DD6C}"/>
              </a:ext>
            </a:extLst>
          </p:cNvPr>
          <p:cNvSpPr>
            <a:spLocks/>
          </p:cNvSpPr>
          <p:nvPr/>
        </p:nvSpPr>
        <p:spPr>
          <a:xfrm>
            <a:off x="5029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75FFDCB-351A-6D89-5DF9-A9C909F0F98C}"/>
              </a:ext>
            </a:extLst>
          </p:cNvPr>
          <p:cNvSpPr>
            <a:spLocks/>
          </p:cNvSpPr>
          <p:nvPr/>
        </p:nvSpPr>
        <p:spPr>
          <a:xfrm>
            <a:off x="5029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6AE3A08-75AB-A997-FFF8-2D32E3C15922}"/>
              </a:ext>
            </a:extLst>
          </p:cNvPr>
          <p:cNvSpPr>
            <a:spLocks/>
          </p:cNvSpPr>
          <p:nvPr/>
        </p:nvSpPr>
        <p:spPr>
          <a:xfrm>
            <a:off x="457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81D33B4-C5A6-30D9-E8EE-F27C16E16E9D}"/>
              </a:ext>
            </a:extLst>
          </p:cNvPr>
          <p:cNvSpPr>
            <a:spLocks/>
          </p:cNvSpPr>
          <p:nvPr/>
        </p:nvSpPr>
        <p:spPr>
          <a:xfrm>
            <a:off x="457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4F86BD4-5733-2477-9914-8C6E6C1C0B6F}"/>
              </a:ext>
            </a:extLst>
          </p:cNvPr>
          <p:cNvSpPr>
            <a:spLocks/>
          </p:cNvSpPr>
          <p:nvPr/>
        </p:nvSpPr>
        <p:spPr>
          <a:xfrm>
            <a:off x="2743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EE2E0FA-047F-0396-0CE4-7B311A4CC2D3}"/>
              </a:ext>
            </a:extLst>
          </p:cNvPr>
          <p:cNvSpPr>
            <a:spLocks/>
          </p:cNvSpPr>
          <p:nvPr/>
        </p:nvSpPr>
        <p:spPr>
          <a:xfrm>
            <a:off x="2743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1BD7A5B-562A-1B83-8B18-9F20165F1D4D}"/>
              </a:ext>
            </a:extLst>
          </p:cNvPr>
          <p:cNvSpPr>
            <a:spLocks/>
          </p:cNvSpPr>
          <p:nvPr/>
        </p:nvSpPr>
        <p:spPr>
          <a:xfrm>
            <a:off x="5029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E8CE02D-F219-420E-B2F7-0BBF65039604}"/>
              </a:ext>
            </a:extLst>
          </p:cNvPr>
          <p:cNvSpPr>
            <a:spLocks/>
          </p:cNvSpPr>
          <p:nvPr/>
        </p:nvSpPr>
        <p:spPr>
          <a:xfrm>
            <a:off x="5029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EA4FAB4-9E22-FA5D-4F43-69EE91EEDA9B}"/>
              </a:ext>
            </a:extLst>
          </p:cNvPr>
          <p:cNvSpPr>
            <a:spLocks/>
          </p:cNvSpPr>
          <p:nvPr/>
        </p:nvSpPr>
        <p:spPr>
          <a:xfrm>
            <a:off x="457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86EBADF-6157-FC8E-7464-2D22F86D9A18}"/>
              </a:ext>
            </a:extLst>
          </p:cNvPr>
          <p:cNvSpPr>
            <a:spLocks/>
          </p:cNvSpPr>
          <p:nvPr/>
        </p:nvSpPr>
        <p:spPr>
          <a:xfrm>
            <a:off x="457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6703C47-A68C-EC97-4003-68199A892FE4}"/>
              </a:ext>
            </a:extLst>
          </p:cNvPr>
          <p:cNvSpPr>
            <a:spLocks/>
          </p:cNvSpPr>
          <p:nvPr/>
        </p:nvSpPr>
        <p:spPr>
          <a:xfrm>
            <a:off x="2743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4E3E94C-37E7-8BA0-AFEC-6A04BA0A48A2}"/>
              </a:ext>
            </a:extLst>
          </p:cNvPr>
          <p:cNvSpPr>
            <a:spLocks/>
          </p:cNvSpPr>
          <p:nvPr/>
        </p:nvSpPr>
        <p:spPr>
          <a:xfrm>
            <a:off x="2743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B6A620-F9A2-3FC4-7365-ADAC9BD41953}"/>
              </a:ext>
            </a:extLst>
          </p:cNvPr>
          <p:cNvSpPr>
            <a:spLocks/>
          </p:cNvSpPr>
          <p:nvPr/>
        </p:nvSpPr>
        <p:spPr>
          <a:xfrm>
            <a:off x="5029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8534D17-82E9-0FE5-DCBA-E98E297518EA}"/>
              </a:ext>
            </a:extLst>
          </p:cNvPr>
          <p:cNvSpPr>
            <a:spLocks/>
          </p:cNvSpPr>
          <p:nvPr/>
        </p:nvSpPr>
        <p:spPr>
          <a:xfrm>
            <a:off x="5029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EF160063-5E25-F383-F12B-CD587426F8ED}"/>
              </a:ext>
            </a:extLst>
          </p:cNvPr>
          <p:cNvSpPr>
            <a:spLocks/>
          </p:cNvSpPr>
          <p:nvPr/>
        </p:nvSpPr>
        <p:spPr>
          <a:xfrm>
            <a:off x="457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772DEE5-2417-9A8C-6B84-7F9D965995E4}"/>
              </a:ext>
            </a:extLst>
          </p:cNvPr>
          <p:cNvSpPr>
            <a:spLocks/>
          </p:cNvSpPr>
          <p:nvPr/>
        </p:nvSpPr>
        <p:spPr>
          <a:xfrm>
            <a:off x="457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F595E4AA-5556-D2D5-D7E7-9FB66BA9D51A}"/>
              </a:ext>
            </a:extLst>
          </p:cNvPr>
          <p:cNvSpPr>
            <a:spLocks/>
          </p:cNvSpPr>
          <p:nvPr/>
        </p:nvSpPr>
        <p:spPr>
          <a:xfrm>
            <a:off x="457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79ECBECB-E67A-5560-4303-7D70E33D2BB1}"/>
              </a:ext>
            </a:extLst>
          </p:cNvPr>
          <p:cNvSpPr>
            <a:spLocks/>
          </p:cNvSpPr>
          <p:nvPr/>
        </p:nvSpPr>
        <p:spPr>
          <a:xfrm>
            <a:off x="457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E94B068-6E13-F07B-C6B4-469E6662E6C9}"/>
              </a:ext>
            </a:extLst>
          </p:cNvPr>
          <p:cNvSpPr>
            <a:spLocks/>
          </p:cNvSpPr>
          <p:nvPr/>
        </p:nvSpPr>
        <p:spPr>
          <a:xfrm>
            <a:off x="2743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5BD06CA-F0F4-EEA8-6841-AACAC6C7F735}"/>
              </a:ext>
            </a:extLst>
          </p:cNvPr>
          <p:cNvSpPr>
            <a:spLocks/>
          </p:cNvSpPr>
          <p:nvPr/>
        </p:nvSpPr>
        <p:spPr>
          <a:xfrm>
            <a:off x="2743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40BECC0-E26A-41F1-E82A-0B3DCF919134}"/>
              </a:ext>
            </a:extLst>
          </p:cNvPr>
          <p:cNvSpPr>
            <a:spLocks/>
          </p:cNvSpPr>
          <p:nvPr/>
        </p:nvSpPr>
        <p:spPr>
          <a:xfrm>
            <a:off x="5029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B657198-7419-982D-0125-04E057875537}"/>
              </a:ext>
            </a:extLst>
          </p:cNvPr>
          <p:cNvSpPr>
            <a:spLocks/>
          </p:cNvSpPr>
          <p:nvPr/>
        </p:nvSpPr>
        <p:spPr>
          <a:xfrm>
            <a:off x="5029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9049C329-BDC8-8F4B-102D-A5A6871131B1}"/>
              </a:ext>
            </a:extLst>
          </p:cNvPr>
          <p:cNvSpPr>
            <a:spLocks/>
          </p:cNvSpPr>
          <p:nvPr/>
        </p:nvSpPr>
        <p:spPr>
          <a:xfrm>
            <a:off x="2743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DA97A58-0A90-46F3-1554-2424FD90B9F3}"/>
              </a:ext>
            </a:extLst>
          </p:cNvPr>
          <p:cNvSpPr>
            <a:spLocks/>
          </p:cNvSpPr>
          <p:nvPr/>
        </p:nvSpPr>
        <p:spPr>
          <a:xfrm>
            <a:off x="2743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26F38F0-80B8-31B9-F92C-1FC0B0E7E903}"/>
              </a:ext>
            </a:extLst>
          </p:cNvPr>
          <p:cNvSpPr>
            <a:spLocks/>
          </p:cNvSpPr>
          <p:nvPr/>
        </p:nvSpPr>
        <p:spPr>
          <a:xfrm>
            <a:off x="5029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209C4BA-C86A-7D44-09A3-4A12EF851FEE}"/>
              </a:ext>
            </a:extLst>
          </p:cNvPr>
          <p:cNvSpPr>
            <a:spLocks/>
          </p:cNvSpPr>
          <p:nvPr/>
        </p:nvSpPr>
        <p:spPr>
          <a:xfrm>
            <a:off x="5029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092100E2-CE48-7C1A-012D-D5DFE95D7CE6}"/>
              </a:ext>
            </a:extLst>
          </p:cNvPr>
          <p:cNvSpPr>
            <a:spLocks/>
          </p:cNvSpPr>
          <p:nvPr/>
        </p:nvSpPr>
        <p:spPr>
          <a:xfrm>
            <a:off x="457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21D2230-A17A-7C6C-8633-A709B0CD1276}"/>
              </a:ext>
            </a:extLst>
          </p:cNvPr>
          <p:cNvSpPr>
            <a:spLocks/>
          </p:cNvSpPr>
          <p:nvPr/>
        </p:nvSpPr>
        <p:spPr>
          <a:xfrm>
            <a:off x="457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E4C48B8-C976-F341-963C-3FA8EAA26B2A}"/>
              </a:ext>
            </a:extLst>
          </p:cNvPr>
          <p:cNvSpPr>
            <a:spLocks/>
          </p:cNvSpPr>
          <p:nvPr/>
        </p:nvSpPr>
        <p:spPr>
          <a:xfrm>
            <a:off x="2743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2E63559-A76A-C6C0-386F-7704E9C96D64}"/>
              </a:ext>
            </a:extLst>
          </p:cNvPr>
          <p:cNvSpPr>
            <a:spLocks/>
          </p:cNvSpPr>
          <p:nvPr/>
        </p:nvSpPr>
        <p:spPr>
          <a:xfrm>
            <a:off x="2743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AC66D33-B94E-ACD0-0B0F-26E733A456C4}"/>
              </a:ext>
            </a:extLst>
          </p:cNvPr>
          <p:cNvSpPr>
            <a:spLocks/>
          </p:cNvSpPr>
          <p:nvPr/>
        </p:nvSpPr>
        <p:spPr>
          <a:xfrm>
            <a:off x="5029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16B4101-CC7B-72CA-F35E-BB091D47C4E1}"/>
              </a:ext>
            </a:extLst>
          </p:cNvPr>
          <p:cNvSpPr>
            <a:spLocks/>
          </p:cNvSpPr>
          <p:nvPr/>
        </p:nvSpPr>
        <p:spPr>
          <a:xfrm>
            <a:off x="5029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F7BFEC4-88E0-0C04-B341-BF7D478C3DAA}"/>
                  </a:ext>
                </a:extLst>
              </p:cNvPr>
              <p:cNvSpPr/>
              <p:nvPr/>
            </p:nvSpPr>
            <p:spPr>
              <a:xfrm>
                <a:off x="722712" y="18415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32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F7BFEC4-88E0-0C04-B341-BF7D478C3D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12" y="1841500"/>
                <a:ext cx="1754977" cy="457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C7577388-7445-61A5-9AE2-8288CB11B17E}"/>
                  </a:ext>
                </a:extLst>
              </p:cNvPr>
              <p:cNvSpPr/>
              <p:nvPr/>
            </p:nvSpPr>
            <p:spPr>
              <a:xfrm>
                <a:off x="3008712" y="18415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C7577388-7445-61A5-9AE2-8288CB11B1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712" y="1841500"/>
                <a:ext cx="1754977" cy="457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D925FE85-6AF8-4004-FA2F-250CD1FC7BC5}"/>
                  </a:ext>
                </a:extLst>
              </p:cNvPr>
              <p:cNvSpPr/>
              <p:nvPr/>
            </p:nvSpPr>
            <p:spPr>
              <a:xfrm>
                <a:off x="5294712" y="18415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D925FE85-6AF8-4004-FA2F-250CD1FC7B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712" y="1841500"/>
                <a:ext cx="1754977" cy="4572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CD15E14D-4578-B08F-B3B5-0CCA05726F6A}"/>
                  </a:ext>
                </a:extLst>
              </p:cNvPr>
              <p:cNvSpPr/>
              <p:nvPr/>
            </p:nvSpPr>
            <p:spPr>
              <a:xfrm>
                <a:off x="550980" y="2298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CD15E14D-4578-B08F-B3B5-0CCA05726F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2298700"/>
                <a:ext cx="2098441" cy="4572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1CE83DF1-892C-EF64-83EC-25F8C352E8B1}"/>
                  </a:ext>
                </a:extLst>
              </p:cNvPr>
              <p:cNvSpPr/>
              <p:nvPr/>
            </p:nvSpPr>
            <p:spPr>
              <a:xfrm>
                <a:off x="2836980" y="2298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1CE83DF1-892C-EF64-83EC-25F8C352E8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2298700"/>
                <a:ext cx="2098441" cy="4572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5F46E526-C759-BB83-FC78-C2D0F22B8F1D}"/>
                  </a:ext>
                </a:extLst>
              </p:cNvPr>
              <p:cNvSpPr/>
              <p:nvPr/>
            </p:nvSpPr>
            <p:spPr>
              <a:xfrm>
                <a:off x="5122980" y="2298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5F46E526-C759-BB83-FC78-C2D0F22B8F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2298700"/>
                <a:ext cx="2098441" cy="4572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8C82ED5C-CD2C-1347-F79F-1376F06257D9}"/>
                  </a:ext>
                </a:extLst>
              </p:cNvPr>
              <p:cNvSpPr/>
              <p:nvPr/>
            </p:nvSpPr>
            <p:spPr>
              <a:xfrm>
                <a:off x="550791" y="2755900"/>
                <a:ext cx="2098818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8C82ED5C-CD2C-1347-F79F-1376F06257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791" y="2755900"/>
                <a:ext cx="2098818" cy="4572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38E90D2B-BEA1-B319-2FF7-4B12CD5977D8}"/>
                  </a:ext>
                </a:extLst>
              </p:cNvPr>
              <p:cNvSpPr/>
              <p:nvPr/>
            </p:nvSpPr>
            <p:spPr>
              <a:xfrm>
                <a:off x="3008712" y="27559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38E90D2B-BEA1-B319-2FF7-4B12CD5977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712" y="2755900"/>
                <a:ext cx="1754977" cy="4572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B6CBB902-CC09-250D-1CBE-7CAA51D3ACF0}"/>
                  </a:ext>
                </a:extLst>
              </p:cNvPr>
              <p:cNvSpPr/>
              <p:nvPr/>
            </p:nvSpPr>
            <p:spPr>
              <a:xfrm>
                <a:off x="5294712" y="27559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B6CBB902-CC09-250D-1CBE-7CAA51D3AC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712" y="2755900"/>
                <a:ext cx="1754977" cy="4572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5E8F82A9-1C1B-CB77-7B77-C47475B8A08F}"/>
                  </a:ext>
                </a:extLst>
              </p:cNvPr>
              <p:cNvSpPr/>
              <p:nvPr/>
            </p:nvSpPr>
            <p:spPr>
              <a:xfrm>
                <a:off x="550980" y="3213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5E8F82A9-1C1B-CB77-7B77-C47475B8A0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3213100"/>
                <a:ext cx="2098441" cy="4572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27FB645E-6D3D-6CD3-EAC0-6B5B9CD8BA09}"/>
                  </a:ext>
                </a:extLst>
              </p:cNvPr>
              <p:cNvSpPr/>
              <p:nvPr/>
            </p:nvSpPr>
            <p:spPr>
              <a:xfrm>
                <a:off x="2836980" y="3213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27FB645E-6D3D-6CD3-EAC0-6B5B9CD8BA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3213100"/>
                <a:ext cx="2098441" cy="45720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85EEFD17-3B75-A6C5-7D42-D49E14414F36}"/>
                  </a:ext>
                </a:extLst>
              </p:cNvPr>
              <p:cNvSpPr/>
              <p:nvPr/>
            </p:nvSpPr>
            <p:spPr>
              <a:xfrm>
                <a:off x="5122980" y="3213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85EEFD17-3B75-A6C5-7D42-D49E14414F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3213100"/>
                <a:ext cx="2098441" cy="45720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E9C47C96-CDBC-0C75-ECC9-B5B5B9CC5DD5}"/>
                  </a:ext>
                </a:extLst>
              </p:cNvPr>
              <p:cNvSpPr/>
              <p:nvPr/>
            </p:nvSpPr>
            <p:spPr>
              <a:xfrm>
                <a:off x="662693" y="3670300"/>
                <a:ext cx="1875014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128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E9C47C96-CDBC-0C75-ECC9-B5B5B9CC5D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693" y="3670300"/>
                <a:ext cx="1875014" cy="45720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9DB09394-5244-E97D-64AC-14CEA5550DCE}"/>
                  </a:ext>
                </a:extLst>
              </p:cNvPr>
              <p:cNvSpPr/>
              <p:nvPr/>
            </p:nvSpPr>
            <p:spPr>
              <a:xfrm>
                <a:off x="3008712" y="36703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81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9DB09394-5244-E97D-64AC-14CEA5550D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712" y="3670300"/>
                <a:ext cx="1754977" cy="4572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409842FD-8969-7F34-B150-CA421F294FE7}"/>
                  </a:ext>
                </a:extLst>
              </p:cNvPr>
              <p:cNvSpPr/>
              <p:nvPr/>
            </p:nvSpPr>
            <p:spPr>
              <a:xfrm>
                <a:off x="5294712" y="36703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409842FD-8969-7F34-B150-CA421F294F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712" y="3670300"/>
                <a:ext cx="1754977" cy="45720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2C4CCC3-5B57-E13C-B2C2-E52F3E8CEB5E}"/>
                  </a:ext>
                </a:extLst>
              </p:cNvPr>
              <p:cNvSpPr/>
              <p:nvPr/>
            </p:nvSpPr>
            <p:spPr>
              <a:xfrm>
                <a:off x="550980" y="4127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2C4CCC3-5B57-E13C-B2C2-E52F3E8CEB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4127500"/>
                <a:ext cx="2098441" cy="45720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D180630A-F19C-4957-B57A-A6E4F42603DA}"/>
                  </a:ext>
                </a:extLst>
              </p:cNvPr>
              <p:cNvSpPr/>
              <p:nvPr/>
            </p:nvSpPr>
            <p:spPr>
              <a:xfrm>
                <a:off x="2836980" y="4127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D180630A-F19C-4957-B57A-A6E4F42603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4127500"/>
                <a:ext cx="2098441" cy="45720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3E9359A8-94C9-F813-D39B-25ABE1B48868}"/>
                  </a:ext>
                </a:extLst>
              </p:cNvPr>
              <p:cNvSpPr/>
              <p:nvPr/>
            </p:nvSpPr>
            <p:spPr>
              <a:xfrm>
                <a:off x="5122980" y="4127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3E9359A8-94C9-F813-D39B-25ABE1B488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4127500"/>
                <a:ext cx="2098441" cy="45720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F547CA5C-EED8-D53A-4B03-314636381934}"/>
                  </a:ext>
                </a:extLst>
              </p:cNvPr>
              <p:cNvSpPr/>
              <p:nvPr/>
            </p:nvSpPr>
            <p:spPr>
              <a:xfrm>
                <a:off x="722712" y="45847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F547CA5C-EED8-D53A-4B03-3146363819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12" y="4584700"/>
                <a:ext cx="1754977" cy="45720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A886238B-28C5-1FCE-BB2C-7A78981F80CC}"/>
                  </a:ext>
                </a:extLst>
              </p:cNvPr>
              <p:cNvSpPr/>
              <p:nvPr/>
            </p:nvSpPr>
            <p:spPr>
              <a:xfrm>
                <a:off x="3008712" y="45847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A886238B-28C5-1FCE-BB2C-7A78981F80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712" y="4584700"/>
                <a:ext cx="1754977" cy="45720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B01DFE9A-414A-DE7B-DAC8-666ADBF15904}"/>
                  </a:ext>
                </a:extLst>
              </p:cNvPr>
              <p:cNvSpPr/>
              <p:nvPr/>
            </p:nvSpPr>
            <p:spPr>
              <a:xfrm>
                <a:off x="5294712" y="45847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B01DFE9A-414A-DE7B-DAC8-666ADBF159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712" y="4584700"/>
                <a:ext cx="1754977" cy="45720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E77EDD4C-3B3C-6956-FBFC-619B8D1FF578}"/>
                  </a:ext>
                </a:extLst>
              </p:cNvPr>
              <p:cNvSpPr/>
              <p:nvPr/>
            </p:nvSpPr>
            <p:spPr>
              <a:xfrm>
                <a:off x="550980" y="50419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E77EDD4C-3B3C-6956-FBFC-619B8D1FF5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5041900"/>
                <a:ext cx="2098441" cy="45720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44108501-DA9A-009F-D9E4-C65CA61C6434}"/>
                  </a:ext>
                </a:extLst>
              </p:cNvPr>
              <p:cNvSpPr/>
              <p:nvPr/>
            </p:nvSpPr>
            <p:spPr>
              <a:xfrm>
                <a:off x="2836980" y="50419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44108501-DA9A-009F-D9E4-C65CA61C64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5041900"/>
                <a:ext cx="2098441" cy="45720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07825E8F-DD7B-7B13-F937-80BE77FC53C0}"/>
                  </a:ext>
                </a:extLst>
              </p:cNvPr>
              <p:cNvSpPr/>
              <p:nvPr/>
            </p:nvSpPr>
            <p:spPr>
              <a:xfrm>
                <a:off x="5122980" y="50419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07825E8F-DD7B-7B13-F937-80BE77FC53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5041900"/>
                <a:ext cx="2098441" cy="45720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A621424C-0192-BCB4-FF91-A909DFBB7F14}"/>
                  </a:ext>
                </a:extLst>
              </p:cNvPr>
              <p:cNvSpPr/>
              <p:nvPr/>
            </p:nvSpPr>
            <p:spPr>
              <a:xfrm>
                <a:off x="722712" y="54991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A621424C-0192-BCB4-FF91-A909DFBB7F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12" y="5499100"/>
                <a:ext cx="1754977" cy="45720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966F6DDC-B854-0620-5CB0-1520D238B009}"/>
                  </a:ext>
                </a:extLst>
              </p:cNvPr>
              <p:cNvSpPr/>
              <p:nvPr/>
            </p:nvSpPr>
            <p:spPr>
              <a:xfrm>
                <a:off x="3008712" y="54991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966F6DDC-B854-0620-5CB0-1520D238B0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712" y="5499100"/>
                <a:ext cx="1754977" cy="45720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ADBFD850-B6CE-A741-9D37-FD133AAF6EED}"/>
                  </a:ext>
                </a:extLst>
              </p:cNvPr>
              <p:cNvSpPr/>
              <p:nvPr/>
            </p:nvSpPr>
            <p:spPr>
              <a:xfrm>
                <a:off x="5294712" y="54991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ADBFD850-B6CE-A741-9D37-FD133AAF6E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712" y="5499100"/>
                <a:ext cx="1754977" cy="457200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DC064E0E-68BB-74F0-F0EB-20776AC8E371}"/>
                  </a:ext>
                </a:extLst>
              </p:cNvPr>
              <p:cNvSpPr/>
              <p:nvPr/>
            </p:nvSpPr>
            <p:spPr>
              <a:xfrm>
                <a:off x="550980" y="59563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DC064E0E-68BB-74F0-F0EB-20776AC8E3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5956300"/>
                <a:ext cx="2098441" cy="457200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87E35AF8-0F59-9289-B3D1-7FCE1536E4E8}"/>
                  </a:ext>
                </a:extLst>
              </p:cNvPr>
              <p:cNvSpPr/>
              <p:nvPr/>
            </p:nvSpPr>
            <p:spPr>
              <a:xfrm>
                <a:off x="2836980" y="59563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87E35AF8-0F59-9289-B3D1-7FCE1536E4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5956300"/>
                <a:ext cx="2098441" cy="457200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B6DBAE5D-CF2E-9A29-3717-74200793B6A6}"/>
                  </a:ext>
                </a:extLst>
              </p:cNvPr>
              <p:cNvSpPr/>
              <p:nvPr/>
            </p:nvSpPr>
            <p:spPr>
              <a:xfrm>
                <a:off x="5122980" y="59563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B6DBAE5D-CF2E-9A29-3717-74200793B6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5956300"/>
                <a:ext cx="2098441" cy="457200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9F93EDEF-2BAF-EDE3-0CCE-B12C159EEC13}"/>
                  </a:ext>
                </a:extLst>
              </p:cNvPr>
              <p:cNvSpPr/>
              <p:nvPr/>
            </p:nvSpPr>
            <p:spPr>
              <a:xfrm>
                <a:off x="620444" y="6413500"/>
                <a:ext cx="1959513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9F93EDEF-2BAF-EDE3-0CCE-B12C159EEC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44" y="6413500"/>
                <a:ext cx="1959513" cy="457200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60C41C7B-17A6-7CAE-9D59-797C13D913F4}"/>
                  </a:ext>
                </a:extLst>
              </p:cNvPr>
              <p:cNvSpPr/>
              <p:nvPr/>
            </p:nvSpPr>
            <p:spPr>
              <a:xfrm>
                <a:off x="3008712" y="64135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60C41C7B-17A6-7CAE-9D59-797C13D913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712" y="6413500"/>
                <a:ext cx="1754977" cy="457200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18C6EC3E-442D-5EC1-A737-0959B2764CEF}"/>
                  </a:ext>
                </a:extLst>
              </p:cNvPr>
              <p:cNvSpPr/>
              <p:nvPr/>
            </p:nvSpPr>
            <p:spPr>
              <a:xfrm>
                <a:off x="5294712" y="64135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18C6EC3E-442D-5EC1-A737-0959B2764C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712" y="6413500"/>
                <a:ext cx="1754977" cy="457200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BB8385AB-8DC9-9CEF-BBAA-67967B29CD16}"/>
                  </a:ext>
                </a:extLst>
              </p:cNvPr>
              <p:cNvSpPr/>
              <p:nvPr/>
            </p:nvSpPr>
            <p:spPr>
              <a:xfrm>
                <a:off x="550980" y="6870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BB8385AB-8DC9-9CEF-BBAA-67967B29CD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6870700"/>
                <a:ext cx="2098441" cy="457200"/>
              </a:xfrm>
              <a:prstGeom prst="rect">
                <a:avLst/>
              </a:prstGeom>
              <a:blipFill>
                <a:blip r:embed="rId3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4A02BD18-E719-14D0-ABE1-95C3290758D6}"/>
                  </a:ext>
                </a:extLst>
              </p:cNvPr>
              <p:cNvSpPr/>
              <p:nvPr/>
            </p:nvSpPr>
            <p:spPr>
              <a:xfrm>
                <a:off x="2836980" y="6870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4A02BD18-E719-14D0-ABE1-95C3290758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6870700"/>
                <a:ext cx="2098441" cy="457200"/>
              </a:xfrm>
              <a:prstGeom prst="rect">
                <a:avLst/>
              </a:prstGeom>
              <a:blipFill>
                <a:blip r:embed="rId3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3AA1F80E-9BF7-522E-1249-5A83FD96751C}"/>
                  </a:ext>
                </a:extLst>
              </p:cNvPr>
              <p:cNvSpPr/>
              <p:nvPr/>
            </p:nvSpPr>
            <p:spPr>
              <a:xfrm>
                <a:off x="5122980" y="68707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3AA1F80E-9BF7-522E-1249-5A83FD9675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6870700"/>
                <a:ext cx="2098441" cy="457200"/>
              </a:xfrm>
              <a:prstGeom prst="rect">
                <a:avLst/>
              </a:prstGeom>
              <a:blipFill>
                <a:blip r:embed="rId3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69FDB1F6-D436-5FFD-811E-E1383EBF9B48}"/>
                  </a:ext>
                </a:extLst>
              </p:cNvPr>
              <p:cNvSpPr/>
              <p:nvPr/>
            </p:nvSpPr>
            <p:spPr>
              <a:xfrm>
                <a:off x="722712" y="73279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69FDB1F6-D436-5FFD-811E-E1383EBF9B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12" y="7327900"/>
                <a:ext cx="1754977" cy="457200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D07ED889-9F2A-72BF-B547-F9E56583998F}"/>
                  </a:ext>
                </a:extLst>
              </p:cNvPr>
              <p:cNvSpPr/>
              <p:nvPr/>
            </p:nvSpPr>
            <p:spPr>
              <a:xfrm>
                <a:off x="2914037" y="7327900"/>
                <a:ext cx="1944325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D07ED889-9F2A-72BF-B547-F9E5658399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4037" y="7327900"/>
                <a:ext cx="1944325" cy="457200"/>
              </a:xfrm>
              <a:prstGeom prst="rect">
                <a:avLst/>
              </a:prstGeom>
              <a:blipFill>
                <a:blip r:embed="rId4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C8561174-AF24-337E-B915-80B47BF01296}"/>
                  </a:ext>
                </a:extLst>
              </p:cNvPr>
              <p:cNvSpPr/>
              <p:nvPr/>
            </p:nvSpPr>
            <p:spPr>
              <a:xfrm>
                <a:off x="5294712" y="7327900"/>
                <a:ext cx="1754977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81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C8561174-AF24-337E-B915-80B47BF012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712" y="7327900"/>
                <a:ext cx="1754977" cy="457200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E3474728-687C-92C4-3C52-BF5F3CAF03F5}"/>
                  </a:ext>
                </a:extLst>
              </p:cNvPr>
              <p:cNvSpPr/>
              <p:nvPr/>
            </p:nvSpPr>
            <p:spPr>
              <a:xfrm>
                <a:off x="550980" y="7785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E3474728-687C-92C4-3C52-BF5F3CAF03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7785100"/>
                <a:ext cx="2098441" cy="457200"/>
              </a:xfrm>
              <a:prstGeom prst="rect">
                <a:avLst/>
              </a:prstGeom>
              <a:blipFill>
                <a:blip r:embed="rId4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747592F8-E3FE-CEB0-821C-41653B3EE88D}"/>
                  </a:ext>
                </a:extLst>
              </p:cNvPr>
              <p:cNvSpPr/>
              <p:nvPr/>
            </p:nvSpPr>
            <p:spPr>
              <a:xfrm>
                <a:off x="2836980" y="7785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747592F8-E3FE-CEB0-821C-41653B3EE8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7785100"/>
                <a:ext cx="2098441" cy="457200"/>
              </a:xfrm>
              <a:prstGeom prst="rect">
                <a:avLst/>
              </a:prstGeom>
              <a:blipFill>
                <a:blip r:embed="rId4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5A7E4F8D-0D44-D0E6-43D7-2AA4854D822F}"/>
                  </a:ext>
                </a:extLst>
              </p:cNvPr>
              <p:cNvSpPr/>
              <p:nvPr/>
            </p:nvSpPr>
            <p:spPr>
              <a:xfrm>
                <a:off x="5122980" y="77851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5A7E4F8D-0D44-D0E6-43D7-2AA4854D82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7785100"/>
                <a:ext cx="2098441" cy="457200"/>
              </a:xfrm>
              <a:prstGeom prst="rect">
                <a:avLst/>
              </a:prstGeom>
              <a:blipFill>
                <a:blip r:embed="rId4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6D9A9E0E-3E3B-D0A2-46AE-ADAEA9EC547D}"/>
                  </a:ext>
                </a:extLst>
              </p:cNvPr>
              <p:cNvSpPr/>
              <p:nvPr/>
            </p:nvSpPr>
            <p:spPr>
              <a:xfrm>
                <a:off x="614220" y="8242300"/>
                <a:ext cx="197196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192</m:t>
                              </m:r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6D9A9E0E-3E3B-D0A2-46AE-ADAEA9EC54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20" y="8242300"/>
                <a:ext cx="1971960" cy="457200"/>
              </a:xfrm>
              <a:prstGeom prst="rect">
                <a:avLst/>
              </a:prstGeom>
              <a:blipFill>
                <a:blip r:embed="rId4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15FF9B0F-3325-2534-024B-121E28E7DDBA}"/>
                  </a:ext>
                </a:extLst>
              </p:cNvPr>
              <p:cNvSpPr/>
              <p:nvPr/>
            </p:nvSpPr>
            <p:spPr>
              <a:xfrm>
                <a:off x="2900220" y="8242300"/>
                <a:ext cx="197196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15FF9B0F-3325-2534-024B-121E28E7DD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220" y="8242300"/>
                <a:ext cx="1971960" cy="457200"/>
              </a:xfrm>
              <a:prstGeom prst="rect">
                <a:avLst/>
              </a:prstGeom>
              <a:blipFill>
                <a:blip r:embed="rId4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E24FA5C4-5684-0152-9DCB-1969DCFE3351}"/>
                  </a:ext>
                </a:extLst>
              </p:cNvPr>
              <p:cNvSpPr/>
              <p:nvPr/>
            </p:nvSpPr>
            <p:spPr>
              <a:xfrm>
                <a:off x="5186220" y="8242300"/>
                <a:ext cx="197196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27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E24FA5C4-5684-0152-9DCB-1969DCFE33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6220" y="8242300"/>
                <a:ext cx="1971960" cy="457200"/>
              </a:xfrm>
              <a:prstGeom prst="rect">
                <a:avLst/>
              </a:prstGeom>
              <a:blipFill>
                <a:blip r:embed="rId4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D33D9EDA-8C83-28A6-A2BB-B8ADD16689B4}"/>
                  </a:ext>
                </a:extLst>
              </p:cNvPr>
              <p:cNvSpPr/>
              <p:nvPr/>
            </p:nvSpPr>
            <p:spPr>
              <a:xfrm>
                <a:off x="550980" y="8699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D33D9EDA-8C83-28A6-A2BB-B8ADD16689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80" y="8699500"/>
                <a:ext cx="2098441" cy="457200"/>
              </a:xfrm>
              <a:prstGeom prst="rect">
                <a:avLst/>
              </a:prstGeom>
              <a:blipFill>
                <a:blip r:embed="rId4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66E79E4D-7183-CDB1-9AA1-B40D9555B448}"/>
                  </a:ext>
                </a:extLst>
              </p:cNvPr>
              <p:cNvSpPr/>
              <p:nvPr/>
            </p:nvSpPr>
            <p:spPr>
              <a:xfrm>
                <a:off x="2836980" y="8699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66E79E4D-7183-CDB1-9AA1-B40D9555B4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80" y="8699500"/>
                <a:ext cx="2098441" cy="457200"/>
              </a:xfrm>
              <a:prstGeom prst="rect">
                <a:avLst/>
              </a:prstGeom>
              <a:blipFill>
                <a:blip r:embed="rId4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45720E2E-1513-2108-A198-8D36896C7BA1}"/>
                  </a:ext>
                </a:extLst>
              </p:cNvPr>
              <p:cNvSpPr/>
              <p:nvPr/>
            </p:nvSpPr>
            <p:spPr>
              <a:xfrm>
                <a:off x="5122980" y="8699500"/>
                <a:ext cx="2098441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45720E2E-1513-2108-A198-8D36896C7B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80" y="8699500"/>
                <a:ext cx="2098441" cy="457200"/>
              </a:xfrm>
              <a:prstGeom prst="rect">
                <a:avLst/>
              </a:prstGeom>
              <a:blipFill>
                <a:blip r:embed="rId5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405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424281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6327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1072410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412712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949415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985925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05599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1559687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270103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0807402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6327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824573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B6CDB2-CD11-7C1D-147E-E4CE413365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666357"/>
              </p:ext>
            </p:extLst>
          </p:nvPr>
        </p:nvGraphicFramePr>
        <p:xfrm>
          <a:off x="457200" y="1841500"/>
          <a:ext cx="6858000" cy="7315200"/>
        </p:xfrm>
        <a:graphic>
          <a:graphicData uri="http://schemas.openxmlformats.org/drawingml/2006/table">
            <a:tbl>
              <a:tblPr firstRow="1">
                <a:solidFill>
                  <a:srgbClr val="FFFFFF"/>
                </a:solidFill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46313418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1321377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93959277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1118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07444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58646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3855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71970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9759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5540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275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7D683B6E-4DBC-D9DA-7757-9DD03EE7130D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6E280F94-7596-C444-9023-FC3CDBD60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7" name="Textbox_01">
              <a:extLst>
                <a:ext uri="{FF2B5EF4-FFF2-40B4-BE49-F238E27FC236}">
                  <a16:creationId xmlns:a16="http://schemas.microsoft.com/office/drawing/2014/main" id="{623A88A1-32DE-6CA5-ADE9-4B10BB65B166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4D0EED-835B-FBA9-1E70-878BC9AAB834}"/>
                  </a:ext>
                </a:extLst>
              </p:cNvPr>
              <p:cNvSpPr/>
              <p:nvPr/>
            </p:nvSpPr>
            <p:spPr>
              <a:xfrm>
                <a:off x="457200" y="2000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32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4D0EED-835B-FBA9-1E70-878BC9AAB8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000930"/>
                <a:ext cx="2286000" cy="5955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105BC80-4150-C642-0385-41EAF1499A1A}"/>
                  </a:ext>
                </a:extLst>
              </p:cNvPr>
              <p:cNvSpPr/>
              <p:nvPr/>
            </p:nvSpPr>
            <p:spPr>
              <a:xfrm>
                <a:off x="2743200" y="2000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105BC80-4150-C642-0385-41EAF1499A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000930"/>
                <a:ext cx="2286000" cy="5955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CD66627-9C8A-7664-E351-69C701D5DDE5}"/>
                  </a:ext>
                </a:extLst>
              </p:cNvPr>
              <p:cNvSpPr/>
              <p:nvPr/>
            </p:nvSpPr>
            <p:spPr>
              <a:xfrm>
                <a:off x="457200" y="3848793"/>
                <a:ext cx="2286000" cy="5574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128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CD66627-9C8A-7664-E351-69C701D5DD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848793"/>
                <a:ext cx="2286000" cy="5574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05CAAA7-A58B-E869-9243-A7BFE9502D0A}"/>
                  </a:ext>
                </a:extLst>
              </p:cNvPr>
              <p:cNvSpPr/>
              <p:nvPr/>
            </p:nvSpPr>
            <p:spPr>
              <a:xfrm>
                <a:off x="5029200" y="2000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05CAAA7-A58B-E869-9243-A7BFE9502D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000930"/>
                <a:ext cx="2286000" cy="59554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774ED18-D9C0-2CF7-2B53-522AF28BACC2}"/>
                  </a:ext>
                </a:extLst>
              </p:cNvPr>
              <p:cNvSpPr/>
              <p:nvPr/>
            </p:nvSpPr>
            <p:spPr>
              <a:xfrm>
                <a:off x="5029200" y="38297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774ED18-D9C0-2CF7-2B53-522AF28BAC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3829730"/>
                <a:ext cx="2286000" cy="59554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EE79F22-2494-E4D9-D062-D42774F2AA68}"/>
                  </a:ext>
                </a:extLst>
              </p:cNvPr>
              <p:cNvSpPr/>
              <p:nvPr/>
            </p:nvSpPr>
            <p:spPr>
              <a:xfrm>
                <a:off x="2743200" y="29153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EE79F22-2494-E4D9-D062-D42774F2AA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915330"/>
                <a:ext cx="2286000" cy="59554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0DB3788-5826-DD8D-AC09-5073CF295A92}"/>
                  </a:ext>
                </a:extLst>
              </p:cNvPr>
              <p:cNvSpPr/>
              <p:nvPr/>
            </p:nvSpPr>
            <p:spPr>
              <a:xfrm>
                <a:off x="5029200" y="29153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0DB3788-5826-DD8D-AC09-5073CF295A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915330"/>
                <a:ext cx="2286000" cy="59554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E2670BB-4117-6485-A471-1DB8E86DB83B}"/>
                  </a:ext>
                </a:extLst>
              </p:cNvPr>
              <p:cNvSpPr/>
              <p:nvPr/>
            </p:nvSpPr>
            <p:spPr>
              <a:xfrm>
                <a:off x="457200" y="2964112"/>
                <a:ext cx="2286000" cy="49797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E2670BB-4117-6485-A471-1DB8E86DB8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964112"/>
                <a:ext cx="2286000" cy="497975"/>
              </a:xfrm>
              <a:prstGeom prst="rect">
                <a:avLst/>
              </a:prstGeom>
              <a:blipFill>
                <a:blip r:embed="rId10"/>
                <a:stretch>
                  <a:fillRect t="-6098" b="-48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9E84956-C55A-CE77-88C6-B90EA5DA4FF5}"/>
                  </a:ext>
                </a:extLst>
              </p:cNvPr>
              <p:cNvSpPr/>
              <p:nvPr/>
            </p:nvSpPr>
            <p:spPr>
              <a:xfrm>
                <a:off x="2743200" y="38297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81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9E84956-C55A-CE77-88C6-B90EA5DA4F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3829730"/>
                <a:ext cx="2286000" cy="59554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CD695B3-ECEB-FE73-1832-D97F0A6DEC51}"/>
                  </a:ext>
                </a:extLst>
              </p:cNvPr>
              <p:cNvSpPr/>
              <p:nvPr/>
            </p:nvSpPr>
            <p:spPr>
              <a:xfrm>
                <a:off x="457200" y="6604012"/>
                <a:ext cx="2286000" cy="533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CD695B3-ECEB-FE73-1832-D97F0A6DEC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604012"/>
                <a:ext cx="2286000" cy="533377"/>
              </a:xfrm>
              <a:prstGeom prst="rect">
                <a:avLst/>
              </a:prstGeom>
              <a:blipFill>
                <a:blip r:embed="rId12"/>
                <a:stretch>
                  <a:fillRect t="-113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F1E700E-AB26-540F-C9C3-D512CC087066}"/>
                  </a:ext>
                </a:extLst>
              </p:cNvPr>
              <p:cNvSpPr/>
              <p:nvPr/>
            </p:nvSpPr>
            <p:spPr>
              <a:xfrm>
                <a:off x="457200" y="47441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F1E700E-AB26-540F-C9C3-D512CC0870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744130"/>
                <a:ext cx="2286000" cy="595540"/>
              </a:xfrm>
              <a:prstGeom prst="rect">
                <a:avLst/>
              </a:prstGeom>
              <a:blipFill>
                <a:blip r:embed="rId13"/>
                <a:stretch>
                  <a:fillRect t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FEACFE5-D7F6-09F3-1C1C-D8D7D5FF722A}"/>
                  </a:ext>
                </a:extLst>
              </p:cNvPr>
              <p:cNvSpPr/>
              <p:nvPr/>
            </p:nvSpPr>
            <p:spPr>
              <a:xfrm>
                <a:off x="457200" y="56585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FEACFE5-D7F6-09F3-1C1C-D8D7D5FF72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658530"/>
                <a:ext cx="2286000" cy="59554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5204ECB-E9A3-F5A9-0B61-9A59EDC60C3B}"/>
                  </a:ext>
                </a:extLst>
              </p:cNvPr>
              <p:cNvSpPr/>
              <p:nvPr/>
            </p:nvSpPr>
            <p:spPr>
              <a:xfrm>
                <a:off x="2743200" y="47441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5204ECB-E9A3-F5A9-0B61-9A59EDC60C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744130"/>
                <a:ext cx="2286000" cy="595540"/>
              </a:xfrm>
              <a:prstGeom prst="rect">
                <a:avLst/>
              </a:prstGeom>
              <a:blipFill>
                <a:blip r:embed="rId15"/>
                <a:stretch>
                  <a:fillRect t="-510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FCF5F5E-7F43-E8A6-29FA-B2FD05748A59}"/>
                  </a:ext>
                </a:extLst>
              </p:cNvPr>
              <p:cNvSpPr/>
              <p:nvPr/>
            </p:nvSpPr>
            <p:spPr>
              <a:xfrm>
                <a:off x="5029200" y="47441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FCF5F5E-7F43-E8A6-29FA-B2FD05748A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4744130"/>
                <a:ext cx="2286000" cy="59554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824EF01-C6F1-61B0-8BBF-FA7AEB117337}"/>
                  </a:ext>
                </a:extLst>
              </p:cNvPr>
              <p:cNvSpPr/>
              <p:nvPr/>
            </p:nvSpPr>
            <p:spPr>
              <a:xfrm>
                <a:off x="2743200" y="56585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824EF01-C6F1-61B0-8BBF-FA7AEB1173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658530"/>
                <a:ext cx="2286000" cy="59554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69A7852-AAB6-24C4-26E5-CD662EF80B71}"/>
                  </a:ext>
                </a:extLst>
              </p:cNvPr>
              <p:cNvSpPr/>
              <p:nvPr/>
            </p:nvSpPr>
            <p:spPr>
              <a:xfrm>
                <a:off x="2743200" y="6572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69A7852-AAB6-24C4-26E5-CD662EF80B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572930"/>
                <a:ext cx="2286000" cy="59554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492C51F-ACA6-FD86-0779-C13A55B587B9}"/>
                  </a:ext>
                </a:extLst>
              </p:cNvPr>
              <p:cNvSpPr/>
              <p:nvPr/>
            </p:nvSpPr>
            <p:spPr>
              <a:xfrm>
                <a:off x="5029200" y="56585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492C51F-ACA6-FD86-0779-C13A55B587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658530"/>
                <a:ext cx="2286000" cy="595540"/>
              </a:xfrm>
              <a:prstGeom prst="rect">
                <a:avLst/>
              </a:prstGeom>
              <a:blipFill>
                <a:blip r:embed="rId19"/>
                <a:stretch>
                  <a:fillRect t="-510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8D9443D-7EF9-B025-B71A-4DC28DE29813}"/>
                  </a:ext>
                </a:extLst>
              </p:cNvPr>
              <p:cNvSpPr/>
              <p:nvPr/>
            </p:nvSpPr>
            <p:spPr>
              <a:xfrm>
                <a:off x="2743200" y="7516328"/>
                <a:ext cx="2286000" cy="53754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8D9443D-7EF9-B025-B71A-4DC28DE298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7516328"/>
                <a:ext cx="2286000" cy="537543"/>
              </a:xfrm>
              <a:prstGeom prst="rect">
                <a:avLst/>
              </a:prstGeom>
              <a:blipFill>
                <a:blip r:embed="rId20"/>
                <a:stretch>
                  <a:fillRect t="-113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0A97BB0-5479-40B7-8C73-2FF2AA2CF546}"/>
                  </a:ext>
                </a:extLst>
              </p:cNvPr>
              <p:cNvSpPr/>
              <p:nvPr/>
            </p:nvSpPr>
            <p:spPr>
              <a:xfrm>
                <a:off x="5029200" y="74873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81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0A97BB0-5479-40B7-8C73-2FF2AA2CF5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7487330"/>
                <a:ext cx="2286000" cy="595540"/>
              </a:xfrm>
              <a:prstGeom prst="rect">
                <a:avLst/>
              </a:prstGeom>
              <a:blipFill>
                <a:blip r:embed="rId21"/>
                <a:stretch>
                  <a:fillRect t="-510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B995544-2D79-9D9A-3757-21ADFC6FEEA8}"/>
                  </a:ext>
                </a:extLst>
              </p:cNvPr>
              <p:cNvSpPr/>
              <p:nvPr/>
            </p:nvSpPr>
            <p:spPr>
              <a:xfrm>
                <a:off x="5029200" y="65729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B995544-2D79-9D9A-3757-21ADFC6FEE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6572930"/>
                <a:ext cx="2286000" cy="595540"/>
              </a:xfrm>
              <a:prstGeom prst="rect">
                <a:avLst/>
              </a:prstGeom>
              <a:blipFill>
                <a:blip r:embed="rId22"/>
                <a:stretch>
                  <a:fillRect t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1433E26-DFCF-6FB7-8529-88481A01C958}"/>
                  </a:ext>
                </a:extLst>
              </p:cNvPr>
              <p:cNvSpPr/>
              <p:nvPr/>
            </p:nvSpPr>
            <p:spPr>
              <a:xfrm>
                <a:off x="457200" y="7487330"/>
                <a:ext cx="2286000" cy="5955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1433E26-DFCF-6FB7-8529-88481A01C9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487330"/>
                <a:ext cx="2286000" cy="59554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95BEA95-C3A3-A724-659E-EC32F8F0160F}"/>
                  </a:ext>
                </a:extLst>
              </p:cNvPr>
              <p:cNvSpPr/>
              <p:nvPr/>
            </p:nvSpPr>
            <p:spPr>
              <a:xfrm>
                <a:off x="457200" y="8434494"/>
                <a:ext cx="2286000" cy="5300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192</m:t>
                              </m:r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95BEA95-C3A3-A724-659E-EC32F8F016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434494"/>
                <a:ext cx="2286000" cy="530010"/>
              </a:xfrm>
              <a:prstGeom prst="rect">
                <a:avLst/>
              </a:prstGeom>
              <a:blipFill>
                <a:blip r:embed="rId24"/>
                <a:stretch>
                  <a:fillRect t="-3448" b="-22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CE6ADB4-9B29-94AD-C7CC-025E0F6676E2}"/>
                  </a:ext>
                </a:extLst>
              </p:cNvPr>
              <p:cNvSpPr/>
              <p:nvPr/>
            </p:nvSpPr>
            <p:spPr>
              <a:xfrm>
                <a:off x="2743200" y="8434494"/>
                <a:ext cx="2286000" cy="5300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CE6ADB4-9B29-94AD-C7CC-025E0F6676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8434494"/>
                <a:ext cx="2286000" cy="530010"/>
              </a:xfrm>
              <a:prstGeom prst="rect">
                <a:avLst/>
              </a:prstGeom>
              <a:blipFill>
                <a:blip r:embed="rId25"/>
                <a:stretch>
                  <a:fillRect t="-22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ACB3B72-2AF7-9E30-7097-939127AA20E6}"/>
                  </a:ext>
                </a:extLst>
              </p:cNvPr>
              <p:cNvSpPr/>
              <p:nvPr/>
            </p:nvSpPr>
            <p:spPr>
              <a:xfrm>
                <a:off x="5029200" y="8434494"/>
                <a:ext cx="2286000" cy="5300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27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ACB3B72-2AF7-9E30-7097-939127AA20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8434494"/>
                <a:ext cx="2286000" cy="530010"/>
              </a:xfrm>
              <a:prstGeom prst="rect">
                <a:avLst/>
              </a:prstGeom>
              <a:blipFill>
                <a:blip r:embed="rId26"/>
                <a:stretch>
                  <a:fillRect t="-114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0BD323D-3BCB-C17B-BF7A-C4D0ED447B45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 CALL SHEET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9D5A17-3635-44A1-8BE8-3636A3CE6A2C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1C1648-B2ED-8D07-40E7-5EE26636FB28}"/>
              </a:ext>
            </a:extLst>
          </p:cNvPr>
          <p:cNvSpPr txBox="1"/>
          <p:nvPr/>
        </p:nvSpPr>
        <p:spPr>
          <a:xfrm>
            <a:off x="457200" y="1384434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entury Gothic" panose="020B0502020202020204" pitchFamily="34" charset="0"/>
              </a:rPr>
              <a:t>Suggestion: Mark off each equation as you call it to help avoid giving the same problem twice! </a:t>
            </a:r>
          </a:p>
        </p:txBody>
      </p:sp>
    </p:spTree>
    <p:extLst>
      <p:ext uri="{BB962C8B-B14F-4D97-AF65-F5344CB8AC3E}">
        <p14:creationId xmlns:p14="http://schemas.microsoft.com/office/powerpoint/2010/main" val="27188341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294022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327933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837481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9096593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14247063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9479256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0204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10068454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8149654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242798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935500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2796136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0306852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8190368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18394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9045137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7529487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9761876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959304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947963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5573066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9626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156812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188140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29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9626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6283075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6581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293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293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5444676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198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18721860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6581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3720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113976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342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053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1148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494483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71771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293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8865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8865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35244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53722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1394265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9625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437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532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1909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1909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35244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2961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951099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6581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103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8864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63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437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0676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437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437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2959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532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7815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1148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0387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0387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0387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12961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12961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12961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76005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800407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/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0706646-5529-DD0E-338F-A56D0725B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342"/>
                <a:ext cx="1371600" cy="2988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/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CB9D2F5-D56F-51DF-C44A-D77EEA09F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8864"/>
                <a:ext cx="1371600" cy="298839"/>
              </a:xfrm>
              <a:prstGeom prst="rect">
                <a:avLst/>
              </a:prstGeom>
              <a:blipFill>
                <a:blip r:embed="rId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/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C386518-9BA0-AF02-CFF0-B8D8154628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8864"/>
                <a:ext cx="1371600" cy="2988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/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85026E-43D4-39F6-1693-2B0D7B7DE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9625"/>
                <a:ext cx="1371600" cy="298839"/>
              </a:xfrm>
              <a:prstGeom prst="rect">
                <a:avLst/>
              </a:prstGeom>
              <a:blipFill>
                <a:blip r:embed="rId6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/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2D8FFF-F2AC-C98B-362D-884582AA2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103"/>
                <a:ext cx="1371600" cy="298839"/>
              </a:xfrm>
              <a:prstGeom prst="rect">
                <a:avLst/>
              </a:prstGeom>
              <a:blipFill>
                <a:blip r:embed="rId7"/>
                <a:stretch>
                  <a:fillRect t="-14286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/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CC1854-5838-50ED-E497-E631DAF20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0676"/>
                <a:ext cx="1371600" cy="298839"/>
              </a:xfrm>
              <a:prstGeom prst="rect">
                <a:avLst/>
              </a:prstGeom>
              <a:blipFill>
                <a:blip r:embed="rId8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/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EB9FD4-DC26-45DE-77AF-F83507CEC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198"/>
                <a:ext cx="1371600" cy="298839"/>
              </a:xfrm>
              <a:prstGeom prst="rect">
                <a:avLst/>
              </a:prstGeom>
              <a:blipFill>
                <a:blip r:embed="rId9"/>
                <a:stretch>
                  <a:fillRect t="-12245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/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DC8C31-8BCE-6901-5D84-08DE1D8599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3720"/>
                <a:ext cx="1371600" cy="29883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/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17181E-6D8D-87F2-1B1B-0DC0F9E8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2959"/>
                <a:ext cx="1371600" cy="29883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/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9A6197-E014-75CF-5D4E-E373BB734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198"/>
                <a:ext cx="1371600" cy="298839"/>
              </a:xfrm>
              <a:prstGeom prst="rect">
                <a:avLst/>
              </a:prstGeom>
              <a:blipFill>
                <a:blip r:embed="rId12"/>
                <a:stretch>
                  <a:fillRect t="-10204" b="-61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/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59F1A-595C-0C59-7B08-B8572841F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7815"/>
                <a:ext cx="1371600" cy="2988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/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35ADA2B-4D46-C7B1-E6BF-7377F88268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532"/>
                <a:ext cx="1371600" cy="2988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/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F450EF-FC63-CB83-AA6C-91CD78471B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4771"/>
                <a:ext cx="1371600" cy="298839"/>
              </a:xfrm>
              <a:prstGeom prst="rect">
                <a:avLst/>
              </a:prstGeom>
              <a:blipFill>
                <a:blip r:embed="rId1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/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80C02F8-637A-AD74-7752-1DB1F4AA8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4771"/>
                <a:ext cx="1371600" cy="298839"/>
              </a:xfrm>
              <a:prstGeom prst="rect">
                <a:avLst/>
              </a:prstGeom>
              <a:blipFill>
                <a:blip r:embed="rId16"/>
                <a:stretch>
                  <a:fillRect t="-16327"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/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E9A4BB-C6D9-F634-9ADA-34F57B4EE1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1909"/>
                <a:ext cx="1371600" cy="2988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/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E64976-DD8B-94F5-1784-A57342D1D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59626"/>
                <a:ext cx="1371600" cy="298839"/>
              </a:xfrm>
              <a:prstGeom prst="rect">
                <a:avLst/>
              </a:prstGeom>
              <a:blipFill>
                <a:blip r:embed="rId18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/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98918C5-B6F1-D2B6-893E-A231C607B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18865"/>
                <a:ext cx="1371600" cy="298839"/>
              </a:xfrm>
              <a:prstGeom prst="rect">
                <a:avLst/>
              </a:prstGeom>
              <a:blipFill>
                <a:blip r:embed="rId19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/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D168D4-00DF-3B35-FA9A-F45074E52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1148"/>
                <a:ext cx="1371600" cy="29883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/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E279A4-CDB6-0CCD-810A-410E0F6C28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18865"/>
                <a:ext cx="1371600" cy="298839"/>
              </a:xfrm>
              <a:prstGeom prst="rect">
                <a:avLst/>
              </a:prstGeom>
              <a:blipFill>
                <a:blip r:embed="rId21"/>
                <a:stretch>
                  <a:fillRect t="-14286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/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15A748-26E1-76A1-3893-6DB83C10B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53722"/>
                <a:ext cx="1371600" cy="298839"/>
              </a:xfrm>
              <a:prstGeom prst="rect">
                <a:avLst/>
              </a:prstGeom>
              <a:blipFill>
                <a:blip r:embed="rId22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/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46C9999-90A3-F08B-087E-5BB078CBF2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494483"/>
                <a:ext cx="1371600" cy="29883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/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879A6C-CA62-EEF2-05B5-18105565B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76005"/>
                <a:ext cx="1371600" cy="298839"/>
              </a:xfrm>
              <a:prstGeom prst="rect">
                <a:avLst/>
              </a:prstGeom>
              <a:blipFill>
                <a:blip r:embed="rId24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/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C34EAED-F925-9AF5-87DC-7FE84072D7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35244"/>
                <a:ext cx="1371600" cy="298839"/>
              </a:xfrm>
              <a:prstGeom prst="rect">
                <a:avLst/>
              </a:prstGeom>
              <a:blipFill>
                <a:blip r:embed="rId25"/>
                <a:stretch>
                  <a:fillRect t="-12245" b="-40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/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1768547-D80D-C3B3-5E9D-9E701633F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53722"/>
                <a:ext cx="1371600" cy="2988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3404431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2190</Words>
  <Application>Microsoft Office PowerPoint</Application>
  <PresentationFormat>Custom</PresentationFormat>
  <Paragraphs>1400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2025-05-10T01:13:34Z</dcterms:created>
  <dcterms:modified xsi:type="dcterms:W3CDTF">2025-06-10T05:02:14Z</dcterms:modified>
</cp:coreProperties>
</file>