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1" r:id="rId4"/>
    <p:sldId id="280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60" r:id="rId25"/>
    <p:sldId id="25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D9DA59-9CD2-4225-B4DF-9F9083C99087}" v="1602" dt="2025-06-10T05:06:41.2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512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" Type="http://schemas.openxmlformats.org/officeDocument/2006/relationships/slide" Target="slides/slide2.xml"/><Relationship Id="rId30" Type="http://schemas.openxmlformats.org/officeDocument/2006/relationships/tableStyles" Target="tableStyles.xml"/><Relationship Id="rId31" Type="http://schemas.microsoft.com/office/2016/11/relationships/changesInfo" Target="changesInfos/changesInfo1.xml"/><Relationship Id="rId32" Type="http://schemas.microsoft.com/office/2015/10/relationships/revisionInfo" Target="revisionInfo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7D9DA59-9CD2-4225-B4DF-9F9083C99087}"/>
    <pc:docChg chg="undo custSel addSld delSld modSld sldOrd">
      <pc:chgData name="Sarah Carter" userId="4b4e2a7e9c42e1b2" providerId="LiveId" clId="{77D9DA59-9CD2-4225-B4DF-9F9083C99087}" dt="2025-06-10T05:06:41.291" v="2714"/>
      <pc:docMkLst>
        <pc:docMk/>
      </pc:docMkLst>
      <pc:sldChg chg="modSp del">
        <pc:chgData name="Sarah Carter" userId="4b4e2a7e9c42e1b2" providerId="LiveId" clId="{77D9DA59-9CD2-4225-B4DF-9F9083C99087}" dt="2025-06-10T05:03:40.968" v="391" actId="2696"/>
        <pc:sldMkLst>
          <pc:docMk/>
          <pc:sldMk cId="139570672" sldId="256"/>
        </pc:sldMkLst>
        <pc:spChg chg="mod">
          <ac:chgData name="Sarah Carter" userId="4b4e2a7e9c42e1b2" providerId="LiveId" clId="{77D9DA59-9CD2-4225-B4DF-9F9083C99087}" dt="2025-06-10T05:03:16.283" v="2"/>
          <ac:spMkLst>
            <pc:docMk/>
            <pc:sldMk cId="139570672" sldId="256"/>
            <ac:spMk id="4" creationId="{6EE7AEBD-2864-E1DF-D2DC-751183B7CED8}"/>
          </ac:spMkLst>
        </pc:spChg>
      </pc:sldChg>
      <pc:sldChg chg="add ord">
        <pc:chgData name="Sarah Carter" userId="4b4e2a7e9c42e1b2" providerId="LiveId" clId="{77D9DA59-9CD2-4225-B4DF-9F9083C99087}" dt="2025-06-10T05:04:57.106" v="2690"/>
        <pc:sldMkLst>
          <pc:docMk/>
          <pc:sldMk cId="1627633318" sldId="256"/>
        </pc:sldMkLst>
      </pc:sldChg>
      <pc:sldChg chg="addSp delSp modSp del mod">
        <pc:chgData name="Sarah Carter" userId="4b4e2a7e9c42e1b2" providerId="LiveId" clId="{77D9DA59-9CD2-4225-B4DF-9F9083C99087}" dt="2025-06-10T05:03:39.184" v="390" actId="2696"/>
        <pc:sldMkLst>
          <pc:docMk/>
          <pc:sldMk cId="1656175456" sldId="257"/>
        </pc:sldMkLst>
        <pc:spChg chg="mod">
          <ac:chgData name="Sarah Carter" userId="4b4e2a7e9c42e1b2" providerId="LiveId" clId="{77D9DA59-9CD2-4225-B4DF-9F9083C99087}" dt="2025-06-10T05:03:16.283" v="2"/>
          <ac:spMkLst>
            <pc:docMk/>
            <pc:sldMk cId="1656175456" sldId="25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10" creationId="{AB5D9537-30F7-53F2-E3E7-2EF35193C0DC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19" creationId="{7E2FBD31-1417-3614-83CE-571C71425F69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23" creationId="{7AD3100B-AD5C-B1B4-8A7C-71670C326EDF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39" creationId="{3C71895B-D56A-145C-2C9F-5CE1C008151C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1" creationId="{AD36CFC1-9C8D-8D2C-C1A7-8272382A8061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4" creationId="{B37C6328-C64B-FFA7-0F7C-8733DA6D7799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6" creationId="{8E752D77-1AFE-9C94-52D2-6BE3FAE4EB62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7" creationId="{2ECAB98F-A814-7849-945B-2E37BA9A63B6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55" creationId="{47DB8FBE-8E75-7000-40BD-C6CACFF16ED3}"/>
          </ac:spMkLst>
        </pc:spChg>
        <pc:spChg chg="mod">
          <ac:chgData name="Sarah Carter" userId="4b4e2a7e9c42e1b2" providerId="LiveId" clId="{77D9DA59-9CD2-4225-B4DF-9F9083C99087}" dt="2025-06-10T05:03:26.890" v="4" actId="14100"/>
          <ac:spMkLst>
            <pc:docMk/>
            <pc:sldMk cId="1656175456" sldId="257"/>
            <ac:spMk id="57" creationId="{617AE186-87D8-7117-9D37-47B2A15A6DDB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58" creationId="{A1F88634-40A9-2F01-2447-8A5D640CC451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67" creationId="{FAB8DD9A-2663-17BC-9DA2-F5C984ED4352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1" creationId="{8173B44E-C3B6-9707-3C97-8A526AB5276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5" creationId="{70971B72-1309-6851-B968-E9C75DD40D3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8" creationId="{D75A8737-4E98-E91D-F7D8-8BE11198C89A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9" creationId="{9E2FDDF4-534A-4BF6-529F-0D807E9D084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89" creationId="{FD0BCF7C-6D9B-BBF1-3636-9744BD9654C7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6" creationId="{8173CA9A-72BF-FAC4-648D-BC10671D2910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7" creationId="{37828A82-024D-7E22-F476-AEF16A4B8E56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8" creationId="{5129A700-06F9-8076-21BE-FEE121C40590}"/>
          </ac:spMkLst>
        </pc:spChg>
      </pc:sldChg>
      <pc:sldChg chg="delSp modSp add mod modAnim">
        <pc:chgData name="Sarah Carter" userId="4b4e2a7e9c42e1b2" providerId="LiveId" clId="{77D9DA59-9CD2-4225-B4DF-9F9083C99087}" dt="2025-06-10T05:05:15.585" v="2691"/>
        <pc:sldMkLst>
          <pc:docMk/>
          <pc:sldMk cId="1579125826" sldId="258"/>
        </pc:sldMkLst>
        <pc:spChg chg="del">
          <ac:chgData name="Sarah Carter" userId="4b4e2a7e9c42e1b2" providerId="LiveId" clId="{77D9DA59-9CD2-4225-B4DF-9F9083C99087}" dt="2025-06-10T05:03:34.720" v="54" actId="478"/>
          <ac:spMkLst>
            <pc:docMk/>
            <pc:sldMk cId="1579125826" sldId="258"/>
            <ac:spMk id="3" creationId="{03544A12-FD16-AE92-ED38-51153BB98A39}"/>
          </ac:spMkLst>
        </pc:spChg>
        <pc:spChg chg="mod">
          <ac:chgData name="Sarah Carter" userId="4b4e2a7e9c42e1b2" providerId="LiveId" clId="{77D9DA59-9CD2-4225-B4DF-9F9083C99087}" dt="2025-06-10T05:04:44.807" v="1430" actId="948"/>
          <ac:spMkLst>
            <pc:docMk/>
            <pc:sldMk cId="1579125826" sldId="25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719" v="53" actId="478"/>
          <ac:spMkLst>
            <pc:docMk/>
            <pc:sldMk cId="1579125826" sldId="258"/>
            <ac:spMk id="5" creationId="{84E76D95-CEEE-FCFE-0DC5-F0FF3B937B0E}"/>
          </ac:spMkLst>
        </pc:spChg>
        <pc:spChg chg="mod ord">
          <ac:chgData name="Sarah Carter" userId="4b4e2a7e9c42e1b2" providerId="LiveId" clId="{77D9DA59-9CD2-4225-B4DF-9F9083C99087}" dt="2025-06-10T05:04:44.968" v="1982"/>
          <ac:spMkLst>
            <pc:docMk/>
            <pc:sldMk cId="1579125826" sldId="258"/>
            <ac:spMk id="7" creationId="{51B0E7C9-136A-7245-0E25-CB625B5AE9DC}"/>
          </ac:spMkLst>
        </pc:spChg>
        <pc:spChg chg="mod ord">
          <ac:chgData name="Sarah Carter" userId="4b4e2a7e9c42e1b2" providerId="LiveId" clId="{77D9DA59-9CD2-4225-B4DF-9F9083C99087}" dt="2025-06-10T05:04:45.110" v="2342"/>
          <ac:spMkLst>
            <pc:docMk/>
            <pc:sldMk cId="1579125826" sldId="258"/>
            <ac:spMk id="8" creationId="{44129070-E87B-37D7-C6C9-D78F3EBE85FC}"/>
          </ac:spMkLst>
        </pc:spChg>
        <pc:spChg chg="del">
          <ac:chgData name="Sarah Carter" userId="4b4e2a7e9c42e1b2" providerId="LiveId" clId="{77D9DA59-9CD2-4225-B4DF-9F9083C99087}" dt="2025-06-10T05:03:34.927" v="84" actId="478"/>
          <ac:spMkLst>
            <pc:docMk/>
            <pc:sldMk cId="1579125826" sldId="25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39" v="90" actId="478"/>
          <ac:spMkLst>
            <pc:docMk/>
            <pc:sldMk cId="1579125826" sldId="258"/>
            <ac:spMk id="57" creationId="{617AE186-87D8-7117-9D37-47B2A15A6DDB}"/>
          </ac:spMkLst>
        </pc:spChg>
        <pc:spChg chg="del">
          <ac:chgData name="Sarah Carter" userId="4b4e2a7e9c42e1b2" providerId="LiveId" clId="{77D9DA59-9CD2-4225-B4DF-9F9083C99087}" dt="2025-06-10T05:03:34.719" v="52" actId="478"/>
          <ac:spMkLst>
            <pc:docMk/>
            <pc:sldMk cId="1579125826" sldId="258"/>
            <ac:spMk id="58" creationId="{A1F88634-40A9-2F01-2447-8A5D640CC451}"/>
          </ac:spMkLst>
        </pc:spChg>
        <pc:spChg chg="del">
          <ac:chgData name="Sarah Carter" userId="4b4e2a7e9c42e1b2" providerId="LiveId" clId="{77D9DA59-9CD2-4225-B4DF-9F9083C99087}" dt="2025-06-10T05:03:34.718" v="51" actId="478"/>
          <ac:spMkLst>
            <pc:docMk/>
            <pc:sldMk cId="1579125826" sldId="258"/>
            <ac:spMk id="59" creationId="{9DE286A5-ED93-D932-5B78-9551D12F3A74}"/>
          </ac:spMkLst>
        </pc:spChg>
        <pc:spChg chg="del">
          <ac:chgData name="Sarah Carter" userId="4b4e2a7e9c42e1b2" providerId="LiveId" clId="{77D9DA59-9CD2-4225-B4DF-9F9083C99087}" dt="2025-06-10T05:03:34.718" v="50" actId="478"/>
          <ac:spMkLst>
            <pc:docMk/>
            <pc:sldMk cId="1579125826" sldId="258"/>
            <ac:spMk id="60" creationId="{AF8E805A-FD20-82E8-F183-353EF68D7CF8}"/>
          </ac:spMkLst>
        </pc:spChg>
        <pc:spChg chg="del">
          <ac:chgData name="Sarah Carter" userId="4b4e2a7e9c42e1b2" providerId="LiveId" clId="{77D9DA59-9CD2-4225-B4DF-9F9083C99087}" dt="2025-06-10T05:03:34.718" v="49" actId="478"/>
          <ac:spMkLst>
            <pc:docMk/>
            <pc:sldMk cId="1579125826" sldId="258"/>
            <ac:spMk id="61" creationId="{FC4D0D13-759C-9ECE-C38E-20A0295B4977}"/>
          </ac:spMkLst>
        </pc:spChg>
        <pc:spChg chg="del">
          <ac:chgData name="Sarah Carter" userId="4b4e2a7e9c42e1b2" providerId="LiveId" clId="{77D9DA59-9CD2-4225-B4DF-9F9083C99087}" dt="2025-06-10T05:03:34.717" v="48" actId="478"/>
          <ac:spMkLst>
            <pc:docMk/>
            <pc:sldMk cId="1579125826" sldId="258"/>
            <ac:spMk id="62" creationId="{072CB42C-9404-5942-FB83-21A47659ADD0}"/>
          </ac:spMkLst>
        </pc:spChg>
        <pc:spChg chg="del">
          <ac:chgData name="Sarah Carter" userId="4b4e2a7e9c42e1b2" providerId="LiveId" clId="{77D9DA59-9CD2-4225-B4DF-9F9083C99087}" dt="2025-06-10T05:03:34.717" v="47" actId="478"/>
          <ac:spMkLst>
            <pc:docMk/>
            <pc:sldMk cId="1579125826" sldId="258"/>
            <ac:spMk id="63" creationId="{23F16B98-519F-0806-C475-1DEF5BC782D3}"/>
          </ac:spMkLst>
        </pc:spChg>
        <pc:spChg chg="del">
          <ac:chgData name="Sarah Carter" userId="4b4e2a7e9c42e1b2" providerId="LiveId" clId="{77D9DA59-9CD2-4225-B4DF-9F9083C99087}" dt="2025-06-10T05:03:34.716" v="46" actId="478"/>
          <ac:spMkLst>
            <pc:docMk/>
            <pc:sldMk cId="1579125826" sldId="258"/>
            <ac:spMk id="64" creationId="{FB0D6012-D2C6-5798-CED6-144D37AA2808}"/>
          </ac:spMkLst>
        </pc:spChg>
        <pc:spChg chg="del">
          <ac:chgData name="Sarah Carter" userId="4b4e2a7e9c42e1b2" providerId="LiveId" clId="{77D9DA59-9CD2-4225-B4DF-9F9083C99087}" dt="2025-06-10T05:03:34.716" v="45" actId="478"/>
          <ac:spMkLst>
            <pc:docMk/>
            <pc:sldMk cId="1579125826" sldId="258"/>
            <ac:spMk id="65" creationId="{62A02151-C6EF-16F4-DCCD-719F38801966}"/>
          </ac:spMkLst>
        </pc:spChg>
        <pc:spChg chg="del">
          <ac:chgData name="Sarah Carter" userId="4b4e2a7e9c42e1b2" providerId="LiveId" clId="{77D9DA59-9CD2-4225-B4DF-9F9083C99087}" dt="2025-06-10T05:03:34.715" v="44" actId="478"/>
          <ac:spMkLst>
            <pc:docMk/>
            <pc:sldMk cId="1579125826" sldId="258"/>
            <ac:spMk id="66" creationId="{1E8D0B61-2521-1CD8-F906-7B00489D3F0F}"/>
          </ac:spMkLst>
        </pc:spChg>
        <pc:spChg chg="del">
          <ac:chgData name="Sarah Carter" userId="4b4e2a7e9c42e1b2" providerId="LiveId" clId="{77D9DA59-9CD2-4225-B4DF-9F9083C99087}" dt="2025-06-10T05:03:34.715" v="43" actId="478"/>
          <ac:spMkLst>
            <pc:docMk/>
            <pc:sldMk cId="1579125826" sldId="258"/>
            <ac:spMk id="67" creationId="{FAB8DD9A-2663-17BC-9DA2-F5C984ED4352}"/>
          </ac:spMkLst>
        </pc:spChg>
        <pc:spChg chg="del">
          <ac:chgData name="Sarah Carter" userId="4b4e2a7e9c42e1b2" providerId="LiveId" clId="{77D9DA59-9CD2-4225-B4DF-9F9083C99087}" dt="2025-06-10T05:03:34.715" v="42" actId="478"/>
          <ac:spMkLst>
            <pc:docMk/>
            <pc:sldMk cId="1579125826" sldId="258"/>
            <ac:spMk id="68" creationId="{C36D96F0-3907-5D12-1D7F-9EE35CC9D723}"/>
          </ac:spMkLst>
        </pc:spChg>
        <pc:spChg chg="del">
          <ac:chgData name="Sarah Carter" userId="4b4e2a7e9c42e1b2" providerId="LiveId" clId="{77D9DA59-9CD2-4225-B4DF-9F9083C99087}" dt="2025-06-10T05:03:34.714" v="41" actId="478"/>
          <ac:spMkLst>
            <pc:docMk/>
            <pc:sldMk cId="1579125826" sldId="258"/>
            <ac:spMk id="69" creationId="{4A91EFE8-01E5-7C93-262F-AFD8BF475853}"/>
          </ac:spMkLst>
        </pc:spChg>
        <pc:spChg chg="del">
          <ac:chgData name="Sarah Carter" userId="4b4e2a7e9c42e1b2" providerId="LiveId" clId="{77D9DA59-9CD2-4225-B4DF-9F9083C99087}" dt="2025-06-10T05:03:34.714" v="40" actId="478"/>
          <ac:spMkLst>
            <pc:docMk/>
            <pc:sldMk cId="1579125826" sldId="258"/>
            <ac:spMk id="70" creationId="{F4B6D242-73C6-E919-277D-CCA901D1DF85}"/>
          </ac:spMkLst>
        </pc:spChg>
        <pc:spChg chg="del">
          <ac:chgData name="Sarah Carter" userId="4b4e2a7e9c42e1b2" providerId="LiveId" clId="{77D9DA59-9CD2-4225-B4DF-9F9083C99087}" dt="2025-06-10T05:03:34.714" v="39" actId="478"/>
          <ac:spMkLst>
            <pc:docMk/>
            <pc:sldMk cId="1579125826" sldId="258"/>
            <ac:spMk id="71" creationId="{8173B44E-C3B6-9707-3C97-8A526AB52763}"/>
          </ac:spMkLst>
        </pc:spChg>
        <pc:spChg chg="del">
          <ac:chgData name="Sarah Carter" userId="4b4e2a7e9c42e1b2" providerId="LiveId" clId="{77D9DA59-9CD2-4225-B4DF-9F9083C99087}" dt="2025-06-10T05:03:34.713" v="38" actId="478"/>
          <ac:spMkLst>
            <pc:docMk/>
            <pc:sldMk cId="1579125826" sldId="258"/>
            <ac:spMk id="72" creationId="{63104810-09F2-48C8-CB7B-0050C41BEB52}"/>
          </ac:spMkLst>
        </pc:spChg>
        <pc:spChg chg="del">
          <ac:chgData name="Sarah Carter" userId="4b4e2a7e9c42e1b2" providerId="LiveId" clId="{77D9DA59-9CD2-4225-B4DF-9F9083C99087}" dt="2025-06-10T05:03:34.713" v="37" actId="478"/>
          <ac:spMkLst>
            <pc:docMk/>
            <pc:sldMk cId="1579125826" sldId="258"/>
            <ac:spMk id="73" creationId="{52CED255-AAA1-6312-DF8D-525634A5B817}"/>
          </ac:spMkLst>
        </pc:spChg>
        <pc:spChg chg="del">
          <ac:chgData name="Sarah Carter" userId="4b4e2a7e9c42e1b2" providerId="LiveId" clId="{77D9DA59-9CD2-4225-B4DF-9F9083C99087}" dt="2025-06-10T05:03:34.712" v="36" actId="478"/>
          <ac:spMkLst>
            <pc:docMk/>
            <pc:sldMk cId="1579125826" sldId="258"/>
            <ac:spMk id="74" creationId="{D322CD3F-47BB-3168-624A-CD6DFF4DC8CF}"/>
          </ac:spMkLst>
        </pc:spChg>
        <pc:spChg chg="del">
          <ac:chgData name="Sarah Carter" userId="4b4e2a7e9c42e1b2" providerId="LiveId" clId="{77D9DA59-9CD2-4225-B4DF-9F9083C99087}" dt="2025-06-10T05:03:34.712" v="35" actId="478"/>
          <ac:spMkLst>
            <pc:docMk/>
            <pc:sldMk cId="1579125826" sldId="258"/>
            <ac:spMk id="75" creationId="{70971B72-1309-6851-B968-E9C75DD40D33}"/>
          </ac:spMkLst>
        </pc:spChg>
        <pc:spChg chg="del">
          <ac:chgData name="Sarah Carter" userId="4b4e2a7e9c42e1b2" providerId="LiveId" clId="{77D9DA59-9CD2-4225-B4DF-9F9083C99087}" dt="2025-06-10T05:03:34.694" v="34" actId="478"/>
          <ac:spMkLst>
            <pc:docMk/>
            <pc:sldMk cId="1579125826" sldId="258"/>
            <ac:spMk id="76" creationId="{CBAFD92D-7EF2-F71B-4AB7-4A32DB2B0A54}"/>
          </ac:spMkLst>
        </pc:spChg>
        <pc:spChg chg="del">
          <ac:chgData name="Sarah Carter" userId="4b4e2a7e9c42e1b2" providerId="LiveId" clId="{77D9DA59-9CD2-4225-B4DF-9F9083C99087}" dt="2025-06-10T05:03:34.694" v="33" actId="478"/>
          <ac:spMkLst>
            <pc:docMk/>
            <pc:sldMk cId="1579125826" sldId="258"/>
            <ac:spMk id="77" creationId="{8AC582AE-952F-08DB-D465-528A17FD7414}"/>
          </ac:spMkLst>
        </pc:spChg>
        <pc:spChg chg="del">
          <ac:chgData name="Sarah Carter" userId="4b4e2a7e9c42e1b2" providerId="LiveId" clId="{77D9DA59-9CD2-4225-B4DF-9F9083C99087}" dt="2025-06-10T05:03:34.694" v="32" actId="478"/>
          <ac:spMkLst>
            <pc:docMk/>
            <pc:sldMk cId="1579125826" sldId="258"/>
            <ac:spMk id="78" creationId="{D75A8737-4E98-E91D-F7D8-8BE11198C89A}"/>
          </ac:spMkLst>
        </pc:spChg>
        <pc:spChg chg="del">
          <ac:chgData name="Sarah Carter" userId="4b4e2a7e9c42e1b2" providerId="LiveId" clId="{77D9DA59-9CD2-4225-B4DF-9F9083C99087}" dt="2025-06-10T05:03:34.693" v="31" actId="478"/>
          <ac:spMkLst>
            <pc:docMk/>
            <pc:sldMk cId="1579125826" sldId="258"/>
            <ac:spMk id="79" creationId="{9E2FDDF4-534A-4BF6-529F-0D807E9D0843}"/>
          </ac:spMkLst>
        </pc:spChg>
        <pc:spChg chg="del">
          <ac:chgData name="Sarah Carter" userId="4b4e2a7e9c42e1b2" providerId="LiveId" clId="{77D9DA59-9CD2-4225-B4DF-9F9083C99087}" dt="2025-06-10T05:03:34.693" v="30" actId="478"/>
          <ac:spMkLst>
            <pc:docMk/>
            <pc:sldMk cId="1579125826" sldId="258"/>
            <ac:spMk id="80" creationId="{EA43AF5C-1C1A-49CE-D128-E728D9829488}"/>
          </ac:spMkLst>
        </pc:spChg>
        <pc:spChg chg="del">
          <ac:chgData name="Sarah Carter" userId="4b4e2a7e9c42e1b2" providerId="LiveId" clId="{77D9DA59-9CD2-4225-B4DF-9F9083C99087}" dt="2025-06-10T05:03:34.692" v="29" actId="478"/>
          <ac:spMkLst>
            <pc:docMk/>
            <pc:sldMk cId="1579125826" sldId="258"/>
            <ac:spMk id="81" creationId="{166989B9-CA76-F12D-04AF-C80893AD4907}"/>
          </ac:spMkLst>
        </pc:spChg>
        <pc:spChg chg="del">
          <ac:chgData name="Sarah Carter" userId="4b4e2a7e9c42e1b2" providerId="LiveId" clId="{77D9DA59-9CD2-4225-B4DF-9F9083C99087}" dt="2025-06-10T05:03:34.692" v="28" actId="478"/>
          <ac:spMkLst>
            <pc:docMk/>
            <pc:sldMk cId="1579125826" sldId="258"/>
            <ac:spMk id="82" creationId="{7CECCA7B-298B-0E03-DE5F-676D66D61F3E}"/>
          </ac:spMkLst>
        </pc:spChg>
        <pc:spChg chg="del">
          <ac:chgData name="Sarah Carter" userId="4b4e2a7e9c42e1b2" providerId="LiveId" clId="{77D9DA59-9CD2-4225-B4DF-9F9083C99087}" dt="2025-06-10T05:03:34.691" v="27" actId="478"/>
          <ac:spMkLst>
            <pc:docMk/>
            <pc:sldMk cId="1579125826" sldId="258"/>
            <ac:spMk id="83" creationId="{E2A8DFAD-6CBF-F8F7-B97A-A307F8833C73}"/>
          </ac:spMkLst>
        </pc:spChg>
        <pc:spChg chg="del">
          <ac:chgData name="Sarah Carter" userId="4b4e2a7e9c42e1b2" providerId="LiveId" clId="{77D9DA59-9CD2-4225-B4DF-9F9083C99087}" dt="2025-06-10T05:03:34.691" v="26" actId="478"/>
          <ac:spMkLst>
            <pc:docMk/>
            <pc:sldMk cId="1579125826" sldId="258"/>
            <ac:spMk id="84" creationId="{0D4B6A1B-E07D-8BCC-24F7-42A5A89E8C8B}"/>
          </ac:spMkLst>
        </pc:spChg>
        <pc:spChg chg="del">
          <ac:chgData name="Sarah Carter" userId="4b4e2a7e9c42e1b2" providerId="LiveId" clId="{77D9DA59-9CD2-4225-B4DF-9F9083C99087}" dt="2025-06-10T05:03:34.691" v="25" actId="478"/>
          <ac:spMkLst>
            <pc:docMk/>
            <pc:sldMk cId="1579125826" sldId="258"/>
            <ac:spMk id="85" creationId="{AB9628C6-3860-68A1-325F-40058B8190E1}"/>
          </ac:spMkLst>
        </pc:spChg>
        <pc:spChg chg="del">
          <ac:chgData name="Sarah Carter" userId="4b4e2a7e9c42e1b2" providerId="LiveId" clId="{77D9DA59-9CD2-4225-B4DF-9F9083C99087}" dt="2025-06-10T05:03:34.690" v="24" actId="478"/>
          <ac:spMkLst>
            <pc:docMk/>
            <pc:sldMk cId="1579125826" sldId="258"/>
            <ac:spMk id="86" creationId="{A28AF1B0-C27C-8EDC-594B-A78A0339D5BC}"/>
          </ac:spMkLst>
        </pc:spChg>
        <pc:spChg chg="del">
          <ac:chgData name="Sarah Carter" userId="4b4e2a7e9c42e1b2" providerId="LiveId" clId="{77D9DA59-9CD2-4225-B4DF-9F9083C99087}" dt="2025-06-10T05:03:34.690" v="23" actId="478"/>
          <ac:spMkLst>
            <pc:docMk/>
            <pc:sldMk cId="1579125826" sldId="258"/>
            <ac:spMk id="87" creationId="{D8474628-D1E3-C3F8-CE42-125B203A8E83}"/>
          </ac:spMkLst>
        </pc:spChg>
        <pc:spChg chg="del">
          <ac:chgData name="Sarah Carter" userId="4b4e2a7e9c42e1b2" providerId="LiveId" clId="{77D9DA59-9CD2-4225-B4DF-9F9083C99087}" dt="2025-06-10T05:03:34.690" v="22" actId="478"/>
          <ac:spMkLst>
            <pc:docMk/>
            <pc:sldMk cId="1579125826" sldId="258"/>
            <ac:spMk id="88" creationId="{47EA4035-8907-1C08-F666-005118AFE47A}"/>
          </ac:spMkLst>
        </pc:spChg>
        <pc:spChg chg="del">
          <ac:chgData name="Sarah Carter" userId="4b4e2a7e9c42e1b2" providerId="LiveId" clId="{77D9DA59-9CD2-4225-B4DF-9F9083C99087}" dt="2025-06-10T05:03:34.689" v="21" actId="478"/>
          <ac:spMkLst>
            <pc:docMk/>
            <pc:sldMk cId="1579125826" sldId="258"/>
            <ac:spMk id="89" creationId="{FD0BCF7C-6D9B-BBF1-3636-9744BD9654C7}"/>
          </ac:spMkLst>
        </pc:spChg>
        <pc:spChg chg="del">
          <ac:chgData name="Sarah Carter" userId="4b4e2a7e9c42e1b2" providerId="LiveId" clId="{77D9DA59-9CD2-4225-B4DF-9F9083C99087}" dt="2025-06-10T05:03:34.689" v="20" actId="478"/>
          <ac:spMkLst>
            <pc:docMk/>
            <pc:sldMk cId="1579125826" sldId="258"/>
            <ac:spMk id="90" creationId="{BFB4088A-D68A-ABDA-4E13-4A7FB9A35FF5}"/>
          </ac:spMkLst>
        </pc:spChg>
        <pc:spChg chg="del">
          <ac:chgData name="Sarah Carter" userId="4b4e2a7e9c42e1b2" providerId="LiveId" clId="{77D9DA59-9CD2-4225-B4DF-9F9083C99087}" dt="2025-06-10T05:03:34.688" v="19" actId="478"/>
          <ac:spMkLst>
            <pc:docMk/>
            <pc:sldMk cId="1579125826" sldId="258"/>
            <ac:spMk id="91" creationId="{7A4C8323-2BF5-A801-6CC1-E7A91488057D}"/>
          </ac:spMkLst>
        </pc:spChg>
        <pc:spChg chg="del">
          <ac:chgData name="Sarah Carter" userId="4b4e2a7e9c42e1b2" providerId="LiveId" clId="{77D9DA59-9CD2-4225-B4DF-9F9083C99087}" dt="2025-06-10T05:03:34.688" v="18" actId="478"/>
          <ac:spMkLst>
            <pc:docMk/>
            <pc:sldMk cId="1579125826" sldId="258"/>
            <ac:spMk id="92" creationId="{B7B46C6E-E7CC-8425-1EBB-957C3CB0D205}"/>
          </ac:spMkLst>
        </pc:spChg>
        <pc:spChg chg="del">
          <ac:chgData name="Sarah Carter" userId="4b4e2a7e9c42e1b2" providerId="LiveId" clId="{77D9DA59-9CD2-4225-B4DF-9F9083C99087}" dt="2025-06-10T05:03:34.688" v="17" actId="478"/>
          <ac:spMkLst>
            <pc:docMk/>
            <pc:sldMk cId="1579125826" sldId="258"/>
            <ac:spMk id="93" creationId="{4BFDE67E-8439-E9B6-8544-C1123D85E9F6}"/>
          </ac:spMkLst>
        </pc:spChg>
        <pc:spChg chg="del">
          <ac:chgData name="Sarah Carter" userId="4b4e2a7e9c42e1b2" providerId="LiveId" clId="{77D9DA59-9CD2-4225-B4DF-9F9083C99087}" dt="2025-06-10T05:03:34.687" v="16" actId="478"/>
          <ac:spMkLst>
            <pc:docMk/>
            <pc:sldMk cId="1579125826" sldId="258"/>
            <ac:spMk id="94" creationId="{0B34132A-FF03-07FE-17D5-678B94B5A778}"/>
          </ac:spMkLst>
        </pc:spChg>
        <pc:spChg chg="del">
          <ac:chgData name="Sarah Carter" userId="4b4e2a7e9c42e1b2" providerId="LiveId" clId="{77D9DA59-9CD2-4225-B4DF-9F9083C99087}" dt="2025-06-10T05:03:34.687" v="15" actId="478"/>
          <ac:spMkLst>
            <pc:docMk/>
            <pc:sldMk cId="1579125826" sldId="258"/>
            <ac:spMk id="95" creationId="{2832833C-CB0B-3E41-2BCF-4E9F489798E7}"/>
          </ac:spMkLst>
        </pc:spChg>
        <pc:spChg chg="del">
          <ac:chgData name="Sarah Carter" userId="4b4e2a7e9c42e1b2" providerId="LiveId" clId="{77D9DA59-9CD2-4225-B4DF-9F9083C99087}" dt="2025-06-10T05:03:34.686" v="14" actId="478"/>
          <ac:spMkLst>
            <pc:docMk/>
            <pc:sldMk cId="1579125826" sldId="258"/>
            <ac:spMk id="96" creationId="{8173CA9A-72BF-FAC4-648D-BC10671D2910}"/>
          </ac:spMkLst>
        </pc:spChg>
        <pc:spChg chg="del">
          <ac:chgData name="Sarah Carter" userId="4b4e2a7e9c42e1b2" providerId="LiveId" clId="{77D9DA59-9CD2-4225-B4DF-9F9083C99087}" dt="2025-06-10T05:03:34.686" v="13" actId="478"/>
          <ac:spMkLst>
            <pc:docMk/>
            <pc:sldMk cId="1579125826" sldId="258"/>
            <ac:spMk id="97" creationId="{37828A82-024D-7E22-F476-AEF16A4B8E56}"/>
          </ac:spMkLst>
        </pc:spChg>
        <pc:spChg chg="del">
          <ac:chgData name="Sarah Carter" userId="4b4e2a7e9c42e1b2" providerId="LiveId" clId="{77D9DA59-9CD2-4225-B4DF-9F9083C99087}" dt="2025-06-10T05:03:34.685" v="12" actId="478"/>
          <ac:spMkLst>
            <pc:docMk/>
            <pc:sldMk cId="1579125826" sldId="258"/>
            <ac:spMk id="98" creationId="{5129A700-06F9-8076-21BE-FEE121C40590}"/>
          </ac:spMkLst>
        </pc:spChg>
        <pc:spChg chg="del">
          <ac:chgData name="Sarah Carter" userId="4b4e2a7e9c42e1b2" providerId="LiveId" clId="{77D9DA59-9CD2-4225-B4DF-9F9083C99087}" dt="2025-06-10T05:03:34.685" v="11" actId="478"/>
          <ac:spMkLst>
            <pc:docMk/>
            <pc:sldMk cId="1579125826" sldId="258"/>
            <ac:spMk id="99" creationId="{4B45CF73-2DF6-CF9E-84D7-32BB5DAFF80D}"/>
          </ac:spMkLst>
        </pc:spChg>
        <pc:spChg chg="del">
          <ac:chgData name="Sarah Carter" userId="4b4e2a7e9c42e1b2" providerId="LiveId" clId="{77D9DA59-9CD2-4225-B4DF-9F9083C99087}" dt="2025-06-10T05:03:34.684" v="10" actId="478"/>
          <ac:spMkLst>
            <pc:docMk/>
            <pc:sldMk cId="1579125826" sldId="258"/>
            <ac:spMk id="100" creationId="{23093D7D-7534-6D01-391E-7033F2D4F982}"/>
          </ac:spMkLst>
        </pc:spChg>
        <pc:spChg chg="del">
          <ac:chgData name="Sarah Carter" userId="4b4e2a7e9c42e1b2" providerId="LiveId" clId="{77D9DA59-9CD2-4225-B4DF-9F9083C99087}" dt="2025-06-10T05:03:34.684" v="9" actId="478"/>
          <ac:spMkLst>
            <pc:docMk/>
            <pc:sldMk cId="1579125826" sldId="258"/>
            <ac:spMk id="101" creationId="{77FCA58D-95E9-DAFC-F721-3DE9CF6C76A1}"/>
          </ac:spMkLst>
        </pc:spChg>
        <pc:spChg chg="del">
          <ac:chgData name="Sarah Carter" userId="4b4e2a7e9c42e1b2" providerId="LiveId" clId="{77D9DA59-9CD2-4225-B4DF-9F9083C99087}" dt="2025-06-10T05:03:34.683" v="8" actId="478"/>
          <ac:spMkLst>
            <pc:docMk/>
            <pc:sldMk cId="1579125826" sldId="258"/>
            <ac:spMk id="102" creationId="{EA3D1938-1A8F-CDFC-536D-E95E2375B749}"/>
          </ac:spMkLst>
        </pc:spChg>
        <pc:spChg chg="del">
          <ac:chgData name="Sarah Carter" userId="4b4e2a7e9c42e1b2" providerId="LiveId" clId="{77D9DA59-9CD2-4225-B4DF-9F9083C99087}" dt="2025-06-10T05:03:34.683" v="7" actId="478"/>
          <ac:spMkLst>
            <pc:docMk/>
            <pc:sldMk cId="1579125826" sldId="258"/>
            <ac:spMk id="103" creationId="{17E1C014-1195-4B7F-0074-B26589FC43FA}"/>
          </ac:spMkLst>
        </pc:spChg>
        <pc:graphicFrameChg chg="del">
          <ac:chgData name="Sarah Carter" userId="4b4e2a7e9c42e1b2" providerId="LiveId" clId="{77D9DA59-9CD2-4225-B4DF-9F9083C99087}" dt="2025-06-10T05:03:34.682" v="6" actId="478"/>
          <ac:graphicFrameMkLst>
            <pc:docMk/>
            <pc:sldMk cId="1579125826" sldId="258"/>
            <ac:graphicFrameMk id="2" creationId="{594EF5CA-2B54-97B7-5818-5C5353C13EC5}"/>
          </ac:graphicFrameMkLst>
        </pc:graphicFrameChg>
        <pc:picChg chg="mod">
          <ac:chgData name="Sarah Carter" userId="4b4e2a7e9c42e1b2" providerId="LiveId" clId="{77D9DA59-9CD2-4225-B4DF-9F9083C99087}" dt="2025-06-10T05:04:44.919" v="1783"/>
          <ac:picMkLst>
            <pc:docMk/>
            <pc:sldMk cId="1579125826" sldId="25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41.291" v="2714"/>
        <pc:sldMkLst>
          <pc:docMk/>
          <pc:sldMk cId="1956035555" sldId="259"/>
        </pc:sldMkLst>
        <pc:spChg chg="mod ord">
          <ac:chgData name="Sarah Carter" userId="4b4e2a7e9c42e1b2" providerId="LiveId" clId="{77D9DA59-9CD2-4225-B4DF-9F9083C99087}" dt="2025-06-10T05:04:45.106" v="2327"/>
          <ac:spMkLst>
            <pc:docMk/>
            <pc:sldMk cId="1956035555" sldId="259"/>
            <ac:spMk id="2" creationId="{A98F490F-F6B6-B822-CF32-C230124D1008}"/>
          </ac:spMkLst>
        </pc:spChg>
        <pc:spChg chg="mod ord">
          <ac:chgData name="Sarah Carter" userId="4b4e2a7e9c42e1b2" providerId="LiveId" clId="{77D9DA59-9CD2-4225-B4DF-9F9083C99087}" dt="2025-06-10T05:04:45.213" v="2687"/>
          <ac:spMkLst>
            <pc:docMk/>
            <pc:sldMk cId="1956035555" sldId="259"/>
            <ac:spMk id="3" creationId="{5BC9E853-0609-7C98-CAAA-624A76FC34B6}"/>
          </ac:spMkLst>
        </pc:spChg>
        <pc:spChg chg="mod">
          <ac:chgData name="Sarah Carter" userId="4b4e2a7e9c42e1b2" providerId="LiveId" clId="{77D9DA59-9CD2-4225-B4DF-9F9083C99087}" dt="2025-06-10T05:04:44.918" v="1775" actId="948"/>
          <ac:spMkLst>
            <pc:docMk/>
            <pc:sldMk cId="1956035555" sldId="25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60" v="383" actId="478"/>
          <ac:spMkLst>
            <pc:docMk/>
            <pc:sldMk cId="1956035555" sldId="25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69" v="389" actId="478"/>
          <ac:spMkLst>
            <pc:docMk/>
            <pc:sldMk cId="1956035555" sldId="25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61" v="1967"/>
          <ac:picMkLst>
            <pc:docMk/>
            <pc:sldMk cId="1956035555" sldId="25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8.146" v="2713"/>
        <pc:sldMkLst>
          <pc:docMk/>
          <pc:sldMk cId="695377528" sldId="260"/>
        </pc:sldMkLst>
        <pc:spChg chg="mod ord">
          <ac:chgData name="Sarah Carter" userId="4b4e2a7e9c42e1b2" providerId="LiveId" clId="{77D9DA59-9CD2-4225-B4DF-9F9083C99087}" dt="2025-06-10T05:04:45.100" v="2312"/>
          <ac:spMkLst>
            <pc:docMk/>
            <pc:sldMk cId="695377528" sldId="260"/>
            <ac:spMk id="2" creationId="{D7043477-E29B-967F-1DDC-BAF9501BBF0C}"/>
          </ac:spMkLst>
        </pc:spChg>
        <pc:spChg chg="mod ord">
          <ac:chgData name="Sarah Carter" userId="4b4e2a7e9c42e1b2" providerId="LiveId" clId="{77D9DA59-9CD2-4225-B4DF-9F9083C99087}" dt="2025-06-10T05:04:45.209" v="2672"/>
          <ac:spMkLst>
            <pc:docMk/>
            <pc:sldMk cId="695377528" sldId="260"/>
            <ac:spMk id="3" creationId="{850ED06F-0FFF-ED6D-445C-DA534BF09CCC}"/>
          </ac:spMkLst>
        </pc:spChg>
        <pc:spChg chg="mod">
          <ac:chgData name="Sarah Carter" userId="4b4e2a7e9c42e1b2" providerId="LiveId" clId="{77D9DA59-9CD2-4225-B4DF-9F9083C99087}" dt="2025-06-10T05:04:44.913" v="1760" actId="948"/>
          <ac:spMkLst>
            <pc:docMk/>
            <pc:sldMk cId="695377528" sldId="26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41" v="370" actId="478"/>
          <ac:spMkLst>
            <pc:docMk/>
            <pc:sldMk cId="695377528" sldId="26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50" v="376" actId="478"/>
          <ac:spMkLst>
            <pc:docMk/>
            <pc:sldMk cId="695377528" sldId="26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9" v="1959"/>
          <ac:picMkLst>
            <pc:docMk/>
            <pc:sldMk cId="695377528" sldId="26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5.157" v="2712"/>
        <pc:sldMkLst>
          <pc:docMk/>
          <pc:sldMk cId="3989876330" sldId="261"/>
        </pc:sldMkLst>
        <pc:spChg chg="mod ord">
          <ac:chgData name="Sarah Carter" userId="4b4e2a7e9c42e1b2" providerId="LiveId" clId="{77D9DA59-9CD2-4225-B4DF-9F9083C99087}" dt="2025-06-10T05:04:45.094" v="2297"/>
          <ac:spMkLst>
            <pc:docMk/>
            <pc:sldMk cId="3989876330" sldId="261"/>
            <ac:spMk id="2" creationId="{3F75FEB0-E8EF-3CD7-818A-D93C8508B6E9}"/>
          </ac:spMkLst>
        </pc:spChg>
        <pc:spChg chg="mod ord">
          <ac:chgData name="Sarah Carter" userId="4b4e2a7e9c42e1b2" providerId="LiveId" clId="{77D9DA59-9CD2-4225-B4DF-9F9083C99087}" dt="2025-06-10T05:04:45.203" v="2657"/>
          <ac:spMkLst>
            <pc:docMk/>
            <pc:sldMk cId="3989876330" sldId="261"/>
            <ac:spMk id="3" creationId="{9CDDBC79-E204-9D84-5FBB-37F257451CF7}"/>
          </ac:spMkLst>
        </pc:spChg>
        <pc:spChg chg="mod">
          <ac:chgData name="Sarah Carter" userId="4b4e2a7e9c42e1b2" providerId="LiveId" clId="{77D9DA59-9CD2-4225-B4DF-9F9083C99087}" dt="2025-06-10T05:04:44.909" v="1745" actId="948"/>
          <ac:spMkLst>
            <pc:docMk/>
            <pc:sldMk cId="3989876330" sldId="26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21" v="357" actId="478"/>
          <ac:spMkLst>
            <pc:docMk/>
            <pc:sldMk cId="3989876330" sldId="26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31" v="363" actId="478"/>
          <ac:spMkLst>
            <pc:docMk/>
            <pc:sldMk cId="3989876330" sldId="26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8" v="1951"/>
          <ac:picMkLst>
            <pc:docMk/>
            <pc:sldMk cId="3989876330" sldId="261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0.269" v="2711"/>
        <pc:sldMkLst>
          <pc:docMk/>
          <pc:sldMk cId="3899211401" sldId="262"/>
        </pc:sldMkLst>
        <pc:spChg chg="mod ord">
          <ac:chgData name="Sarah Carter" userId="4b4e2a7e9c42e1b2" providerId="LiveId" clId="{77D9DA59-9CD2-4225-B4DF-9F9083C99087}" dt="2025-06-10T05:04:45.087" v="2282"/>
          <ac:spMkLst>
            <pc:docMk/>
            <pc:sldMk cId="3899211401" sldId="262"/>
            <ac:spMk id="2" creationId="{6F42B276-6AC0-F13F-54DF-3A56D20FE3C6}"/>
          </ac:spMkLst>
        </pc:spChg>
        <pc:spChg chg="mod ord">
          <ac:chgData name="Sarah Carter" userId="4b4e2a7e9c42e1b2" providerId="LiveId" clId="{77D9DA59-9CD2-4225-B4DF-9F9083C99087}" dt="2025-06-10T05:04:45.199" v="2642"/>
          <ac:spMkLst>
            <pc:docMk/>
            <pc:sldMk cId="3899211401" sldId="262"/>
            <ac:spMk id="3" creationId="{040D01A8-A4C9-4134-325E-61C60282B33F}"/>
          </ac:spMkLst>
        </pc:spChg>
        <pc:spChg chg="mod">
          <ac:chgData name="Sarah Carter" userId="4b4e2a7e9c42e1b2" providerId="LiveId" clId="{77D9DA59-9CD2-4225-B4DF-9F9083C99087}" dt="2025-06-10T05:04:44.904" v="1730" actId="948"/>
          <ac:spMkLst>
            <pc:docMk/>
            <pc:sldMk cId="3899211401" sldId="262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01" v="344" actId="478"/>
          <ac:spMkLst>
            <pc:docMk/>
            <pc:sldMk cId="3899211401" sldId="262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10" v="350" actId="478"/>
          <ac:spMkLst>
            <pc:docMk/>
            <pc:sldMk cId="3899211401" sldId="262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1" v="1943"/>
          <ac:picMkLst>
            <pc:docMk/>
            <pc:sldMk cId="3899211401" sldId="26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26.798" v="2710"/>
        <pc:sldMkLst>
          <pc:docMk/>
          <pc:sldMk cId="2196074745" sldId="263"/>
        </pc:sldMkLst>
        <pc:spChg chg="mod ord">
          <ac:chgData name="Sarah Carter" userId="4b4e2a7e9c42e1b2" providerId="LiveId" clId="{77D9DA59-9CD2-4225-B4DF-9F9083C99087}" dt="2025-06-10T05:04:45.081" v="2267"/>
          <ac:spMkLst>
            <pc:docMk/>
            <pc:sldMk cId="2196074745" sldId="263"/>
            <ac:spMk id="2" creationId="{588B9984-0179-8928-539D-425491077146}"/>
          </ac:spMkLst>
        </pc:spChg>
        <pc:spChg chg="mod ord">
          <ac:chgData name="Sarah Carter" userId="4b4e2a7e9c42e1b2" providerId="LiveId" clId="{77D9DA59-9CD2-4225-B4DF-9F9083C99087}" dt="2025-06-10T05:04:45.195" v="2627"/>
          <ac:spMkLst>
            <pc:docMk/>
            <pc:sldMk cId="2196074745" sldId="263"/>
            <ac:spMk id="3" creationId="{1CA51519-8391-3903-CC38-A69AC9AE08B1}"/>
          </ac:spMkLst>
        </pc:spChg>
        <pc:spChg chg="mod">
          <ac:chgData name="Sarah Carter" userId="4b4e2a7e9c42e1b2" providerId="LiveId" clId="{77D9DA59-9CD2-4225-B4DF-9F9083C99087}" dt="2025-06-10T05:04:44.899" v="1715" actId="948"/>
          <ac:spMkLst>
            <pc:docMk/>
            <pc:sldMk cId="2196074745" sldId="263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73" v="331" actId="478"/>
          <ac:spMkLst>
            <pc:docMk/>
            <pc:sldMk cId="2196074745" sldId="263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83" v="337" actId="478"/>
          <ac:spMkLst>
            <pc:docMk/>
            <pc:sldMk cId="2196074745" sldId="263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0" v="1935"/>
          <ac:picMkLst>
            <pc:docMk/>
            <pc:sldMk cId="2196074745" sldId="263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23.360" v="2709"/>
        <pc:sldMkLst>
          <pc:docMk/>
          <pc:sldMk cId="3597570322" sldId="264"/>
        </pc:sldMkLst>
        <pc:spChg chg="mod ord">
          <ac:chgData name="Sarah Carter" userId="4b4e2a7e9c42e1b2" providerId="LiveId" clId="{77D9DA59-9CD2-4225-B4DF-9F9083C99087}" dt="2025-06-10T05:04:45.076" v="2252"/>
          <ac:spMkLst>
            <pc:docMk/>
            <pc:sldMk cId="3597570322" sldId="264"/>
            <ac:spMk id="2" creationId="{A32E1336-DF7B-6BE7-C4EA-94E928BEDD6B}"/>
          </ac:spMkLst>
        </pc:spChg>
        <pc:spChg chg="mod ord">
          <ac:chgData name="Sarah Carter" userId="4b4e2a7e9c42e1b2" providerId="LiveId" clId="{77D9DA59-9CD2-4225-B4DF-9F9083C99087}" dt="2025-06-10T05:04:45.191" v="2612"/>
          <ac:spMkLst>
            <pc:docMk/>
            <pc:sldMk cId="3597570322" sldId="264"/>
            <ac:spMk id="3" creationId="{06723FFC-398B-8927-91F4-DBFD2E0A17BA}"/>
          </ac:spMkLst>
        </pc:spChg>
        <pc:spChg chg="mod">
          <ac:chgData name="Sarah Carter" userId="4b4e2a7e9c42e1b2" providerId="LiveId" clId="{77D9DA59-9CD2-4225-B4DF-9F9083C99087}" dt="2025-06-10T05:04:44.895" v="1700" actId="948"/>
          <ac:spMkLst>
            <pc:docMk/>
            <pc:sldMk cId="3597570322" sldId="264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53" v="318" actId="478"/>
          <ac:spMkLst>
            <pc:docMk/>
            <pc:sldMk cId="3597570322" sldId="264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62" v="324" actId="478"/>
          <ac:spMkLst>
            <pc:docMk/>
            <pc:sldMk cId="3597570322" sldId="264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8" v="1927"/>
          <ac:picMkLst>
            <pc:docMk/>
            <pc:sldMk cId="3597570322" sldId="264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9.929" v="2708"/>
        <pc:sldMkLst>
          <pc:docMk/>
          <pc:sldMk cId="3691411811" sldId="265"/>
        </pc:sldMkLst>
        <pc:spChg chg="mod ord">
          <ac:chgData name="Sarah Carter" userId="4b4e2a7e9c42e1b2" providerId="LiveId" clId="{77D9DA59-9CD2-4225-B4DF-9F9083C99087}" dt="2025-06-10T05:04:45.071" v="2237"/>
          <ac:spMkLst>
            <pc:docMk/>
            <pc:sldMk cId="3691411811" sldId="265"/>
            <ac:spMk id="2" creationId="{80FCCEC8-95FE-BC61-951E-5F44E01D82FE}"/>
          </ac:spMkLst>
        </pc:spChg>
        <pc:spChg chg="mod ord">
          <ac:chgData name="Sarah Carter" userId="4b4e2a7e9c42e1b2" providerId="LiveId" clId="{77D9DA59-9CD2-4225-B4DF-9F9083C99087}" dt="2025-06-10T05:04:45.186" v="2597"/>
          <ac:spMkLst>
            <pc:docMk/>
            <pc:sldMk cId="3691411811" sldId="265"/>
            <ac:spMk id="3" creationId="{2C04FB97-98E5-0B99-04B5-99B526485E5B}"/>
          </ac:spMkLst>
        </pc:spChg>
        <pc:spChg chg="mod">
          <ac:chgData name="Sarah Carter" userId="4b4e2a7e9c42e1b2" providerId="LiveId" clId="{77D9DA59-9CD2-4225-B4DF-9F9083C99087}" dt="2025-06-10T05:04:44.890" v="1685" actId="948"/>
          <ac:spMkLst>
            <pc:docMk/>
            <pc:sldMk cId="3691411811" sldId="265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32" v="305" actId="478"/>
          <ac:spMkLst>
            <pc:docMk/>
            <pc:sldMk cId="3691411811" sldId="265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43" v="311" actId="478"/>
          <ac:spMkLst>
            <pc:docMk/>
            <pc:sldMk cId="3691411811" sldId="265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6" v="1919"/>
          <ac:picMkLst>
            <pc:docMk/>
            <pc:sldMk cId="3691411811" sldId="265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6.657" v="2707"/>
        <pc:sldMkLst>
          <pc:docMk/>
          <pc:sldMk cId="4255037267" sldId="266"/>
        </pc:sldMkLst>
        <pc:spChg chg="mod ord">
          <ac:chgData name="Sarah Carter" userId="4b4e2a7e9c42e1b2" providerId="LiveId" clId="{77D9DA59-9CD2-4225-B4DF-9F9083C99087}" dt="2025-06-10T05:04:45.063" v="2222"/>
          <ac:spMkLst>
            <pc:docMk/>
            <pc:sldMk cId="4255037267" sldId="266"/>
            <ac:spMk id="2" creationId="{0DBB7C4D-3D78-B745-AEEA-7C5AC0B17F72}"/>
          </ac:spMkLst>
        </pc:spChg>
        <pc:spChg chg="mod ord">
          <ac:chgData name="Sarah Carter" userId="4b4e2a7e9c42e1b2" providerId="LiveId" clId="{77D9DA59-9CD2-4225-B4DF-9F9083C99087}" dt="2025-06-10T05:04:45.182" v="2582"/>
          <ac:spMkLst>
            <pc:docMk/>
            <pc:sldMk cId="4255037267" sldId="266"/>
            <ac:spMk id="3" creationId="{F8807026-0CB5-7D1C-CA62-3655A6CDD870}"/>
          </ac:spMkLst>
        </pc:spChg>
        <pc:spChg chg="mod">
          <ac:chgData name="Sarah Carter" userId="4b4e2a7e9c42e1b2" providerId="LiveId" clId="{77D9DA59-9CD2-4225-B4DF-9F9083C99087}" dt="2025-06-10T05:04:44.884" v="1670" actId="948"/>
          <ac:spMkLst>
            <pc:docMk/>
            <pc:sldMk cId="4255037267" sldId="266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13" v="292" actId="478"/>
          <ac:spMkLst>
            <pc:docMk/>
            <pc:sldMk cId="4255037267" sldId="266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23" v="298" actId="478"/>
          <ac:spMkLst>
            <pc:docMk/>
            <pc:sldMk cId="4255037267" sldId="266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5" v="1911"/>
          <ac:picMkLst>
            <pc:docMk/>
            <pc:sldMk cId="4255037267" sldId="266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3.311" v="2706"/>
        <pc:sldMkLst>
          <pc:docMk/>
          <pc:sldMk cId="1478370583" sldId="267"/>
        </pc:sldMkLst>
        <pc:spChg chg="mod ord">
          <ac:chgData name="Sarah Carter" userId="4b4e2a7e9c42e1b2" providerId="LiveId" clId="{77D9DA59-9CD2-4225-B4DF-9F9083C99087}" dt="2025-06-10T05:04:45.058" v="2207"/>
          <ac:spMkLst>
            <pc:docMk/>
            <pc:sldMk cId="1478370583" sldId="267"/>
            <ac:spMk id="2" creationId="{3CBC2715-60A1-8417-51C1-56359B7842D6}"/>
          </ac:spMkLst>
        </pc:spChg>
        <pc:spChg chg="mod ord">
          <ac:chgData name="Sarah Carter" userId="4b4e2a7e9c42e1b2" providerId="LiveId" clId="{77D9DA59-9CD2-4225-B4DF-9F9083C99087}" dt="2025-06-10T05:04:45.178" v="2567"/>
          <ac:spMkLst>
            <pc:docMk/>
            <pc:sldMk cId="1478370583" sldId="267"/>
            <ac:spMk id="3" creationId="{C535ACC4-B519-6484-00D6-877B6F7DC562}"/>
          </ac:spMkLst>
        </pc:spChg>
        <pc:spChg chg="mod">
          <ac:chgData name="Sarah Carter" userId="4b4e2a7e9c42e1b2" providerId="LiveId" clId="{77D9DA59-9CD2-4225-B4DF-9F9083C99087}" dt="2025-06-10T05:04:44.879" v="1655" actId="948"/>
          <ac:spMkLst>
            <pc:docMk/>
            <pc:sldMk cId="1478370583" sldId="26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94" v="279" actId="478"/>
          <ac:spMkLst>
            <pc:docMk/>
            <pc:sldMk cId="1478370583" sldId="267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03" v="285" actId="478"/>
          <ac:spMkLst>
            <pc:docMk/>
            <pc:sldMk cId="1478370583" sldId="267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4" v="1903"/>
          <ac:picMkLst>
            <pc:docMk/>
            <pc:sldMk cId="1478370583" sldId="267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9.233" v="2705"/>
        <pc:sldMkLst>
          <pc:docMk/>
          <pc:sldMk cId="1882750555" sldId="268"/>
        </pc:sldMkLst>
        <pc:spChg chg="mod ord">
          <ac:chgData name="Sarah Carter" userId="4b4e2a7e9c42e1b2" providerId="LiveId" clId="{77D9DA59-9CD2-4225-B4DF-9F9083C99087}" dt="2025-06-10T05:04:45.051" v="2192"/>
          <ac:spMkLst>
            <pc:docMk/>
            <pc:sldMk cId="1882750555" sldId="268"/>
            <ac:spMk id="2" creationId="{25731554-9418-EAE8-E0B5-23710D8CBCE0}"/>
          </ac:spMkLst>
        </pc:spChg>
        <pc:spChg chg="mod ord">
          <ac:chgData name="Sarah Carter" userId="4b4e2a7e9c42e1b2" providerId="LiveId" clId="{77D9DA59-9CD2-4225-B4DF-9F9083C99087}" dt="2025-06-10T05:04:45.174" v="2552"/>
          <ac:spMkLst>
            <pc:docMk/>
            <pc:sldMk cId="1882750555" sldId="268"/>
            <ac:spMk id="3" creationId="{DF281B94-3F3A-663C-FF61-D70E293C9155}"/>
          </ac:spMkLst>
        </pc:spChg>
        <pc:spChg chg="mod">
          <ac:chgData name="Sarah Carter" userId="4b4e2a7e9c42e1b2" providerId="LiveId" clId="{77D9DA59-9CD2-4225-B4DF-9F9083C99087}" dt="2025-06-10T05:04:44.874" v="1640" actId="948"/>
          <ac:spMkLst>
            <pc:docMk/>
            <pc:sldMk cId="1882750555" sldId="26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68" v="266" actId="478"/>
          <ac:spMkLst>
            <pc:docMk/>
            <pc:sldMk cId="1882750555" sldId="26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83" v="272" actId="478"/>
          <ac:spMkLst>
            <pc:docMk/>
            <pc:sldMk cId="1882750555" sldId="268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2" v="1895"/>
          <ac:picMkLst>
            <pc:docMk/>
            <pc:sldMk cId="1882750555" sldId="26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5.772" v="2704"/>
        <pc:sldMkLst>
          <pc:docMk/>
          <pc:sldMk cId="2238387156" sldId="269"/>
        </pc:sldMkLst>
        <pc:spChg chg="mod ord">
          <ac:chgData name="Sarah Carter" userId="4b4e2a7e9c42e1b2" providerId="LiveId" clId="{77D9DA59-9CD2-4225-B4DF-9F9083C99087}" dt="2025-06-10T05:04:45.044" v="2177"/>
          <ac:spMkLst>
            <pc:docMk/>
            <pc:sldMk cId="2238387156" sldId="269"/>
            <ac:spMk id="2" creationId="{F00F118F-6B83-D653-2894-FCAD127751D2}"/>
          </ac:spMkLst>
        </pc:spChg>
        <pc:spChg chg="mod ord">
          <ac:chgData name="Sarah Carter" userId="4b4e2a7e9c42e1b2" providerId="LiveId" clId="{77D9DA59-9CD2-4225-B4DF-9F9083C99087}" dt="2025-06-10T05:04:45.171" v="2537"/>
          <ac:spMkLst>
            <pc:docMk/>
            <pc:sldMk cId="2238387156" sldId="269"/>
            <ac:spMk id="3" creationId="{F19275D2-39B3-0A55-9369-9D160A0B822E}"/>
          </ac:spMkLst>
        </pc:spChg>
        <pc:spChg chg="mod">
          <ac:chgData name="Sarah Carter" userId="4b4e2a7e9c42e1b2" providerId="LiveId" clId="{77D9DA59-9CD2-4225-B4DF-9F9083C99087}" dt="2025-06-10T05:04:44.870" v="1625" actId="948"/>
          <ac:spMkLst>
            <pc:docMk/>
            <pc:sldMk cId="2238387156" sldId="26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50" v="253" actId="478"/>
          <ac:spMkLst>
            <pc:docMk/>
            <pc:sldMk cId="2238387156" sldId="26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58" v="259" actId="478"/>
          <ac:spMkLst>
            <pc:docMk/>
            <pc:sldMk cId="2238387156" sldId="26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0" v="1887"/>
          <ac:picMkLst>
            <pc:docMk/>
            <pc:sldMk cId="2238387156" sldId="26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2.179" v="2703"/>
        <pc:sldMkLst>
          <pc:docMk/>
          <pc:sldMk cId="2206768788" sldId="270"/>
        </pc:sldMkLst>
        <pc:spChg chg="mod ord">
          <ac:chgData name="Sarah Carter" userId="4b4e2a7e9c42e1b2" providerId="LiveId" clId="{77D9DA59-9CD2-4225-B4DF-9F9083C99087}" dt="2025-06-10T05:04:45.039" v="2162"/>
          <ac:spMkLst>
            <pc:docMk/>
            <pc:sldMk cId="2206768788" sldId="270"/>
            <ac:spMk id="2" creationId="{16C34064-0B7B-0A6B-7FFF-1BF9B3B1426D}"/>
          </ac:spMkLst>
        </pc:spChg>
        <pc:spChg chg="mod ord">
          <ac:chgData name="Sarah Carter" userId="4b4e2a7e9c42e1b2" providerId="LiveId" clId="{77D9DA59-9CD2-4225-B4DF-9F9083C99087}" dt="2025-06-10T05:04:45.166" v="2522"/>
          <ac:spMkLst>
            <pc:docMk/>
            <pc:sldMk cId="2206768788" sldId="270"/>
            <ac:spMk id="3" creationId="{D4006EE6-9610-5618-171F-3B7DA0F6ECA4}"/>
          </ac:spMkLst>
        </pc:spChg>
        <pc:spChg chg="mod">
          <ac:chgData name="Sarah Carter" userId="4b4e2a7e9c42e1b2" providerId="LiveId" clId="{77D9DA59-9CD2-4225-B4DF-9F9083C99087}" dt="2025-06-10T05:04:44.865" v="1610" actId="948"/>
          <ac:spMkLst>
            <pc:docMk/>
            <pc:sldMk cId="2206768788" sldId="27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33" v="240" actId="478"/>
          <ac:spMkLst>
            <pc:docMk/>
            <pc:sldMk cId="2206768788" sldId="27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41" v="246" actId="478"/>
          <ac:spMkLst>
            <pc:docMk/>
            <pc:sldMk cId="2206768788" sldId="27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8" v="1879"/>
          <ac:picMkLst>
            <pc:docMk/>
            <pc:sldMk cId="2206768788" sldId="27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8.792" v="2702"/>
        <pc:sldMkLst>
          <pc:docMk/>
          <pc:sldMk cId="282281001" sldId="271"/>
        </pc:sldMkLst>
        <pc:spChg chg="mod ord">
          <ac:chgData name="Sarah Carter" userId="4b4e2a7e9c42e1b2" providerId="LiveId" clId="{77D9DA59-9CD2-4225-B4DF-9F9083C99087}" dt="2025-06-10T05:04:45.032" v="2147"/>
          <ac:spMkLst>
            <pc:docMk/>
            <pc:sldMk cId="282281001" sldId="271"/>
            <ac:spMk id="2" creationId="{530598D5-6729-C687-2164-63188F7B7E8A}"/>
          </ac:spMkLst>
        </pc:spChg>
        <pc:spChg chg="mod ord">
          <ac:chgData name="Sarah Carter" userId="4b4e2a7e9c42e1b2" providerId="LiveId" clId="{77D9DA59-9CD2-4225-B4DF-9F9083C99087}" dt="2025-06-10T05:04:45.161" v="2507"/>
          <ac:spMkLst>
            <pc:docMk/>
            <pc:sldMk cId="282281001" sldId="271"/>
            <ac:spMk id="3" creationId="{1D900142-273B-859E-4466-E2BFA4CAAFA6}"/>
          </ac:spMkLst>
        </pc:spChg>
        <pc:spChg chg="mod">
          <ac:chgData name="Sarah Carter" userId="4b4e2a7e9c42e1b2" providerId="LiveId" clId="{77D9DA59-9CD2-4225-B4DF-9F9083C99087}" dt="2025-06-10T05:04:44.861" v="1595" actId="948"/>
          <ac:spMkLst>
            <pc:docMk/>
            <pc:sldMk cId="282281001" sldId="27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15" v="227" actId="478"/>
          <ac:spMkLst>
            <pc:docMk/>
            <pc:sldMk cId="282281001" sldId="27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24" v="233" actId="478"/>
          <ac:spMkLst>
            <pc:docMk/>
            <pc:sldMk cId="282281001" sldId="27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7" v="1871"/>
          <ac:picMkLst>
            <pc:docMk/>
            <pc:sldMk cId="282281001" sldId="271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5.033" v="2701"/>
        <pc:sldMkLst>
          <pc:docMk/>
          <pc:sldMk cId="1714683818" sldId="272"/>
        </pc:sldMkLst>
        <pc:spChg chg="mod ord">
          <ac:chgData name="Sarah Carter" userId="4b4e2a7e9c42e1b2" providerId="LiveId" clId="{77D9DA59-9CD2-4225-B4DF-9F9083C99087}" dt="2025-06-10T05:04:45.026" v="2132"/>
          <ac:spMkLst>
            <pc:docMk/>
            <pc:sldMk cId="1714683818" sldId="272"/>
            <ac:spMk id="2" creationId="{233E5608-5CE3-03FB-EA2B-11B0CF4568CD}"/>
          </ac:spMkLst>
        </pc:spChg>
        <pc:spChg chg="mod ord">
          <ac:chgData name="Sarah Carter" userId="4b4e2a7e9c42e1b2" providerId="LiveId" clId="{77D9DA59-9CD2-4225-B4DF-9F9083C99087}" dt="2025-06-10T05:04:45.157" v="2492"/>
          <ac:spMkLst>
            <pc:docMk/>
            <pc:sldMk cId="1714683818" sldId="272"/>
            <ac:spMk id="3" creationId="{0254275E-81E9-F4DC-4E04-9E4A5BD570C2}"/>
          </ac:spMkLst>
        </pc:spChg>
        <pc:spChg chg="mod">
          <ac:chgData name="Sarah Carter" userId="4b4e2a7e9c42e1b2" providerId="LiveId" clId="{77D9DA59-9CD2-4225-B4DF-9F9083C99087}" dt="2025-06-10T05:04:44.855" v="1580" actId="948"/>
          <ac:spMkLst>
            <pc:docMk/>
            <pc:sldMk cId="1714683818" sldId="272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197" v="214" actId="478"/>
          <ac:spMkLst>
            <pc:docMk/>
            <pc:sldMk cId="1714683818" sldId="272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06" v="220" actId="478"/>
          <ac:spMkLst>
            <pc:docMk/>
            <pc:sldMk cId="1714683818" sldId="272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5" v="1863"/>
          <ac:picMkLst>
            <pc:docMk/>
            <pc:sldMk cId="1714683818" sldId="27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1.302" v="2700"/>
        <pc:sldMkLst>
          <pc:docMk/>
          <pc:sldMk cId="1274271744" sldId="273"/>
        </pc:sldMkLst>
        <pc:spChg chg="mod ord">
          <ac:chgData name="Sarah Carter" userId="4b4e2a7e9c42e1b2" providerId="LiveId" clId="{77D9DA59-9CD2-4225-B4DF-9F9083C99087}" dt="2025-06-10T05:04:45.020" v="2117"/>
          <ac:spMkLst>
            <pc:docMk/>
            <pc:sldMk cId="1274271744" sldId="273"/>
            <ac:spMk id="2" creationId="{6F0252ED-8092-DF0C-B946-ADD97C780B14}"/>
          </ac:spMkLst>
        </pc:spChg>
        <pc:spChg chg="mod ord">
          <ac:chgData name="Sarah Carter" userId="4b4e2a7e9c42e1b2" providerId="LiveId" clId="{77D9DA59-9CD2-4225-B4DF-9F9083C99087}" dt="2025-06-10T05:04:45.153" v="2477"/>
          <ac:spMkLst>
            <pc:docMk/>
            <pc:sldMk cId="1274271744" sldId="273"/>
            <ac:spMk id="3" creationId="{73E1522C-53F0-D7A3-215B-4971DA4042FD}"/>
          </ac:spMkLst>
        </pc:spChg>
        <pc:spChg chg="mod">
          <ac:chgData name="Sarah Carter" userId="4b4e2a7e9c42e1b2" providerId="LiveId" clId="{77D9DA59-9CD2-4225-B4DF-9F9083C99087}" dt="2025-06-10T05:04:44.850" v="1565" actId="948"/>
          <ac:spMkLst>
            <pc:docMk/>
            <pc:sldMk cId="1274271744" sldId="273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114" v="201" actId="478"/>
          <ac:spMkLst>
            <pc:docMk/>
            <pc:sldMk cId="1274271744" sldId="273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186" v="207" actId="478"/>
          <ac:spMkLst>
            <pc:docMk/>
            <pc:sldMk cId="1274271744" sldId="273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4" v="1855"/>
          <ac:picMkLst>
            <pc:docMk/>
            <pc:sldMk cId="1274271744" sldId="273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47.655" v="2699"/>
        <pc:sldMkLst>
          <pc:docMk/>
          <pc:sldMk cId="2325804461" sldId="274"/>
        </pc:sldMkLst>
        <pc:spChg chg="mod ord">
          <ac:chgData name="Sarah Carter" userId="4b4e2a7e9c42e1b2" providerId="LiveId" clId="{77D9DA59-9CD2-4225-B4DF-9F9083C99087}" dt="2025-06-10T05:04:45.014" v="2102"/>
          <ac:spMkLst>
            <pc:docMk/>
            <pc:sldMk cId="2325804461" sldId="274"/>
            <ac:spMk id="2" creationId="{21FA22D5-592B-753B-AB2E-8ED07B069C7F}"/>
          </ac:spMkLst>
        </pc:spChg>
        <pc:spChg chg="mod ord">
          <ac:chgData name="Sarah Carter" userId="4b4e2a7e9c42e1b2" providerId="LiveId" clId="{77D9DA59-9CD2-4225-B4DF-9F9083C99087}" dt="2025-06-10T05:04:45.149" v="2462"/>
          <ac:spMkLst>
            <pc:docMk/>
            <pc:sldMk cId="2325804461" sldId="274"/>
            <ac:spMk id="3" creationId="{4065851B-2325-CBBF-E904-2F0B011032E4}"/>
          </ac:spMkLst>
        </pc:spChg>
        <pc:spChg chg="mod">
          <ac:chgData name="Sarah Carter" userId="4b4e2a7e9c42e1b2" providerId="LiveId" clId="{77D9DA59-9CD2-4225-B4DF-9F9083C99087}" dt="2025-06-10T05:04:44.846" v="1550" actId="948"/>
          <ac:spMkLst>
            <pc:docMk/>
            <pc:sldMk cId="2325804461" sldId="274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95" v="188" actId="478"/>
          <ac:spMkLst>
            <pc:docMk/>
            <pc:sldMk cId="2325804461" sldId="274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104" v="194" actId="478"/>
          <ac:spMkLst>
            <pc:docMk/>
            <pc:sldMk cId="2325804461" sldId="274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2" v="1847"/>
          <ac:picMkLst>
            <pc:docMk/>
            <pc:sldMk cId="2325804461" sldId="274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44.060" v="2698"/>
        <pc:sldMkLst>
          <pc:docMk/>
          <pc:sldMk cId="2901020682" sldId="275"/>
        </pc:sldMkLst>
        <pc:spChg chg="mod ord">
          <ac:chgData name="Sarah Carter" userId="4b4e2a7e9c42e1b2" providerId="LiveId" clId="{77D9DA59-9CD2-4225-B4DF-9F9083C99087}" dt="2025-06-10T05:04:45.007" v="2087"/>
          <ac:spMkLst>
            <pc:docMk/>
            <pc:sldMk cId="2901020682" sldId="275"/>
            <ac:spMk id="2" creationId="{993DCF6E-2591-CDE4-BD6A-CC7C0A9083E1}"/>
          </ac:spMkLst>
        </pc:spChg>
        <pc:spChg chg="mod ord">
          <ac:chgData name="Sarah Carter" userId="4b4e2a7e9c42e1b2" providerId="LiveId" clId="{77D9DA59-9CD2-4225-B4DF-9F9083C99087}" dt="2025-06-10T05:04:45.146" v="2447"/>
          <ac:spMkLst>
            <pc:docMk/>
            <pc:sldMk cId="2901020682" sldId="275"/>
            <ac:spMk id="3" creationId="{40D25239-4E45-9F7A-9D99-C3E7B1B00788}"/>
          </ac:spMkLst>
        </pc:spChg>
        <pc:spChg chg="mod">
          <ac:chgData name="Sarah Carter" userId="4b4e2a7e9c42e1b2" providerId="LiveId" clId="{77D9DA59-9CD2-4225-B4DF-9F9083C99087}" dt="2025-06-10T05:04:44.841" v="1535" actId="948"/>
          <ac:spMkLst>
            <pc:docMk/>
            <pc:sldMk cId="2901020682" sldId="275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75" v="175" actId="478"/>
          <ac:spMkLst>
            <pc:docMk/>
            <pc:sldMk cId="2901020682" sldId="275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87" v="181" actId="478"/>
          <ac:spMkLst>
            <pc:docMk/>
            <pc:sldMk cId="2901020682" sldId="275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1" v="1839"/>
          <ac:picMkLst>
            <pc:docMk/>
            <pc:sldMk cId="2901020682" sldId="275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39.654" v="2697"/>
        <pc:sldMkLst>
          <pc:docMk/>
          <pc:sldMk cId="576130356" sldId="276"/>
        </pc:sldMkLst>
        <pc:spChg chg="mod ord">
          <ac:chgData name="Sarah Carter" userId="4b4e2a7e9c42e1b2" providerId="LiveId" clId="{77D9DA59-9CD2-4225-B4DF-9F9083C99087}" dt="2025-06-10T05:04:45.001" v="2072"/>
          <ac:spMkLst>
            <pc:docMk/>
            <pc:sldMk cId="576130356" sldId="276"/>
            <ac:spMk id="2" creationId="{B8B8CF13-999B-E4AE-8336-399888B6DCFB}"/>
          </ac:spMkLst>
        </pc:spChg>
        <pc:spChg chg="mod ord">
          <ac:chgData name="Sarah Carter" userId="4b4e2a7e9c42e1b2" providerId="LiveId" clId="{77D9DA59-9CD2-4225-B4DF-9F9083C99087}" dt="2025-06-10T05:04:45.140" v="2432"/>
          <ac:spMkLst>
            <pc:docMk/>
            <pc:sldMk cId="576130356" sldId="276"/>
            <ac:spMk id="3" creationId="{9A374F75-920E-AA7B-126A-C1B83BA6A0D8}"/>
          </ac:spMkLst>
        </pc:spChg>
        <pc:spChg chg="mod">
          <ac:chgData name="Sarah Carter" userId="4b4e2a7e9c42e1b2" providerId="LiveId" clId="{77D9DA59-9CD2-4225-B4DF-9F9083C99087}" dt="2025-06-10T05:04:44.836" v="1520" actId="948"/>
          <ac:spMkLst>
            <pc:docMk/>
            <pc:sldMk cId="576130356" sldId="276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56" v="162" actId="478"/>
          <ac:spMkLst>
            <pc:docMk/>
            <pc:sldMk cId="576130356" sldId="276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65" v="168" actId="478"/>
          <ac:spMkLst>
            <pc:docMk/>
            <pc:sldMk cId="576130356" sldId="276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9" v="1831"/>
          <ac:picMkLst>
            <pc:docMk/>
            <pc:sldMk cId="576130356" sldId="276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35.645" v="2696"/>
        <pc:sldMkLst>
          <pc:docMk/>
          <pc:sldMk cId="2011025581" sldId="277"/>
        </pc:sldMkLst>
        <pc:spChg chg="mod ord">
          <ac:chgData name="Sarah Carter" userId="4b4e2a7e9c42e1b2" providerId="LiveId" clId="{77D9DA59-9CD2-4225-B4DF-9F9083C99087}" dt="2025-06-10T05:04:44.995" v="2057"/>
          <ac:spMkLst>
            <pc:docMk/>
            <pc:sldMk cId="2011025581" sldId="277"/>
            <ac:spMk id="2" creationId="{EC030518-EE44-635E-4816-C73F0C41570C}"/>
          </ac:spMkLst>
        </pc:spChg>
        <pc:spChg chg="mod ord">
          <ac:chgData name="Sarah Carter" userId="4b4e2a7e9c42e1b2" providerId="LiveId" clId="{77D9DA59-9CD2-4225-B4DF-9F9083C99087}" dt="2025-06-10T05:04:45.135" v="2417"/>
          <ac:spMkLst>
            <pc:docMk/>
            <pc:sldMk cId="2011025581" sldId="277"/>
            <ac:spMk id="3" creationId="{5A4605BA-FF21-6030-8AFF-CF6F75D4ADB8}"/>
          </ac:spMkLst>
        </pc:spChg>
        <pc:spChg chg="mod">
          <ac:chgData name="Sarah Carter" userId="4b4e2a7e9c42e1b2" providerId="LiveId" clId="{77D9DA59-9CD2-4225-B4DF-9F9083C99087}" dt="2025-06-10T05:04:44.831" v="1505" actId="948"/>
          <ac:spMkLst>
            <pc:docMk/>
            <pc:sldMk cId="2011025581" sldId="27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37" v="149" actId="478"/>
          <ac:spMkLst>
            <pc:docMk/>
            <pc:sldMk cId="2011025581" sldId="277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46" v="155" actId="478"/>
          <ac:spMkLst>
            <pc:docMk/>
            <pc:sldMk cId="2011025581" sldId="277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8" v="1823"/>
          <ac:picMkLst>
            <pc:docMk/>
            <pc:sldMk cId="2011025581" sldId="277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8.163" v="2695"/>
        <pc:sldMkLst>
          <pc:docMk/>
          <pc:sldMk cId="3448400170" sldId="278"/>
        </pc:sldMkLst>
        <pc:spChg chg="mod ord">
          <ac:chgData name="Sarah Carter" userId="4b4e2a7e9c42e1b2" providerId="LiveId" clId="{77D9DA59-9CD2-4225-B4DF-9F9083C99087}" dt="2025-06-10T05:04:44.990" v="2042"/>
          <ac:spMkLst>
            <pc:docMk/>
            <pc:sldMk cId="3448400170" sldId="278"/>
            <ac:spMk id="2" creationId="{22265EAF-DB57-F10E-FC70-E4CD7CA95D40}"/>
          </ac:spMkLst>
        </pc:spChg>
        <pc:spChg chg="mod ord">
          <ac:chgData name="Sarah Carter" userId="4b4e2a7e9c42e1b2" providerId="LiveId" clId="{77D9DA59-9CD2-4225-B4DF-9F9083C99087}" dt="2025-06-10T05:04:45.130" v="2402"/>
          <ac:spMkLst>
            <pc:docMk/>
            <pc:sldMk cId="3448400170" sldId="278"/>
            <ac:spMk id="3" creationId="{046FFC1F-DE6C-D25C-A066-49ECB774D89D}"/>
          </ac:spMkLst>
        </pc:spChg>
        <pc:spChg chg="mod">
          <ac:chgData name="Sarah Carter" userId="4b4e2a7e9c42e1b2" providerId="LiveId" clId="{77D9DA59-9CD2-4225-B4DF-9F9083C99087}" dt="2025-06-10T05:04:44.826" v="1490" actId="948"/>
          <ac:spMkLst>
            <pc:docMk/>
            <pc:sldMk cId="3448400170" sldId="27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06" v="136" actId="478"/>
          <ac:spMkLst>
            <pc:docMk/>
            <pc:sldMk cId="3448400170" sldId="27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28" v="142" actId="478"/>
          <ac:spMkLst>
            <pc:docMk/>
            <pc:sldMk cId="3448400170" sldId="278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6" v="1815"/>
          <ac:picMkLst>
            <pc:docMk/>
            <pc:sldMk cId="3448400170" sldId="27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5.077" v="2694"/>
        <pc:sldMkLst>
          <pc:docMk/>
          <pc:sldMk cId="3590326686" sldId="279"/>
        </pc:sldMkLst>
        <pc:spChg chg="mod ord">
          <ac:chgData name="Sarah Carter" userId="4b4e2a7e9c42e1b2" providerId="LiveId" clId="{77D9DA59-9CD2-4225-B4DF-9F9083C99087}" dt="2025-06-10T05:04:44.986" v="2027"/>
          <ac:spMkLst>
            <pc:docMk/>
            <pc:sldMk cId="3590326686" sldId="279"/>
            <ac:spMk id="2" creationId="{12924D95-13E3-A3B1-D21E-7A05C38BC92C}"/>
          </ac:spMkLst>
        </pc:spChg>
        <pc:spChg chg="mod ord">
          <ac:chgData name="Sarah Carter" userId="4b4e2a7e9c42e1b2" providerId="LiveId" clId="{77D9DA59-9CD2-4225-B4DF-9F9083C99087}" dt="2025-06-10T05:04:45.125" v="2387"/>
          <ac:spMkLst>
            <pc:docMk/>
            <pc:sldMk cId="3590326686" sldId="279"/>
            <ac:spMk id="3" creationId="{57D0279A-FF2B-8221-3188-70295E319E6C}"/>
          </ac:spMkLst>
        </pc:spChg>
        <pc:spChg chg="mod">
          <ac:chgData name="Sarah Carter" userId="4b4e2a7e9c42e1b2" providerId="LiveId" clId="{77D9DA59-9CD2-4225-B4DF-9F9083C99087}" dt="2025-06-10T05:04:44.821" v="1475" actId="948"/>
          <ac:spMkLst>
            <pc:docMk/>
            <pc:sldMk cId="3590326686" sldId="27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87" v="123" actId="478"/>
          <ac:spMkLst>
            <pc:docMk/>
            <pc:sldMk cId="3590326686" sldId="27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95" v="129" actId="478"/>
          <ac:spMkLst>
            <pc:docMk/>
            <pc:sldMk cId="3590326686" sldId="27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5" v="1807"/>
          <ac:picMkLst>
            <pc:docMk/>
            <pc:sldMk cId="3590326686" sldId="27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1.724" v="2693"/>
        <pc:sldMkLst>
          <pc:docMk/>
          <pc:sldMk cId="3226780206" sldId="280"/>
        </pc:sldMkLst>
        <pc:spChg chg="mod ord">
          <ac:chgData name="Sarah Carter" userId="4b4e2a7e9c42e1b2" providerId="LiveId" clId="{77D9DA59-9CD2-4225-B4DF-9F9083C99087}" dt="2025-06-10T05:04:44.979" v="2012"/>
          <ac:spMkLst>
            <pc:docMk/>
            <pc:sldMk cId="3226780206" sldId="280"/>
            <ac:spMk id="2" creationId="{E7888964-85C6-EFA1-D4B0-0248195C9AFD}"/>
          </ac:spMkLst>
        </pc:spChg>
        <pc:spChg chg="mod ord">
          <ac:chgData name="Sarah Carter" userId="4b4e2a7e9c42e1b2" providerId="LiveId" clId="{77D9DA59-9CD2-4225-B4DF-9F9083C99087}" dt="2025-06-10T05:04:45.121" v="2372"/>
          <ac:spMkLst>
            <pc:docMk/>
            <pc:sldMk cId="3226780206" sldId="280"/>
            <ac:spMk id="3" creationId="{B21DEF39-88B1-D830-D0FD-8DBDE4EB0C0D}"/>
          </ac:spMkLst>
        </pc:spChg>
        <pc:spChg chg="mod">
          <ac:chgData name="Sarah Carter" userId="4b4e2a7e9c42e1b2" providerId="LiveId" clId="{77D9DA59-9CD2-4225-B4DF-9F9083C99087}" dt="2025-06-10T05:04:44.816" v="1460" actId="948"/>
          <ac:spMkLst>
            <pc:docMk/>
            <pc:sldMk cId="3226780206" sldId="28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63" v="110" actId="478"/>
          <ac:spMkLst>
            <pc:docMk/>
            <pc:sldMk cId="3226780206" sldId="28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75" v="116" actId="478"/>
          <ac:spMkLst>
            <pc:docMk/>
            <pc:sldMk cId="3226780206" sldId="28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3" v="1799"/>
          <ac:picMkLst>
            <pc:docMk/>
            <pc:sldMk cId="3226780206" sldId="28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18.612" v="2692"/>
        <pc:sldMkLst>
          <pc:docMk/>
          <pc:sldMk cId="98249990" sldId="281"/>
        </pc:sldMkLst>
        <pc:spChg chg="mod ord">
          <ac:chgData name="Sarah Carter" userId="4b4e2a7e9c42e1b2" providerId="LiveId" clId="{77D9DA59-9CD2-4225-B4DF-9F9083C99087}" dt="2025-06-10T05:04:44.973" v="1997"/>
          <ac:spMkLst>
            <pc:docMk/>
            <pc:sldMk cId="98249990" sldId="281"/>
            <ac:spMk id="2" creationId="{18E76845-772F-D7D5-B9A6-508949AD8EF6}"/>
          </ac:spMkLst>
        </pc:spChg>
        <pc:spChg chg="mod ord">
          <ac:chgData name="Sarah Carter" userId="4b4e2a7e9c42e1b2" providerId="LiveId" clId="{77D9DA59-9CD2-4225-B4DF-9F9083C99087}" dt="2025-06-10T05:04:45.115" v="2357"/>
          <ac:spMkLst>
            <pc:docMk/>
            <pc:sldMk cId="98249990" sldId="281"/>
            <ac:spMk id="3" creationId="{510E1172-5FE0-68DE-0D81-C37606A4D20C}"/>
          </ac:spMkLst>
        </pc:spChg>
        <pc:spChg chg="mod">
          <ac:chgData name="Sarah Carter" userId="4b4e2a7e9c42e1b2" providerId="LiveId" clId="{77D9DA59-9CD2-4225-B4DF-9F9083C99087}" dt="2025-06-10T05:04:44.811" v="1445" actId="948"/>
          <ac:spMkLst>
            <pc:docMk/>
            <pc:sldMk cId="98249990" sldId="28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47" v="97" actId="478"/>
          <ac:spMkLst>
            <pc:docMk/>
            <pc:sldMk cId="98249990" sldId="28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55" v="103" actId="478"/>
          <ac:spMkLst>
            <pc:docMk/>
            <pc:sldMk cId="98249990" sldId="28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2" v="1791"/>
          <ac:picMkLst>
            <pc:docMk/>
            <pc:sldMk cId="98249990" sldId="281"/>
            <ac:picMk id="6" creationId="{281407F5-8C07-C9C6-6212-A984BC58D7D8}"/>
          </ac:picMkLst>
        </pc:picChg>
      </pc:sldChg>
    </pc:docChg>
  </pc:docChgLst>
</pc:chgInfo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</a:t>
            </a:r>
            <a:b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33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1FA22D5-592B-753B-AB2E-8ED07B069C7F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1FA22D5-592B-753B-AB2E-8ED07B069C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65851B-2325-CBBF-E904-2F0B011032E4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65851B-2325-CBBF-E904-2F0B011032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r="-14674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80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0252ED-8092-DF0C-B946-ADD97C780B14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0252ED-8092-DF0C-B946-ADD97C780B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73E1522C-53F0-D7A3-215B-4971DA4042F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73E1522C-53F0-D7A3-215B-4971DA4042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427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33E5608-5CE3-03FB-EA2B-11B0CF4568C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33E5608-5CE3-03FB-EA2B-11B0CF4568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254275E-81E9-F4DC-4E04-9E4A5BD570C2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254275E-81E9-F4DC-4E04-9E4A5BD570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r="-36957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68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30598D5-6729-C687-2164-63188F7B7E8A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30598D5-6729-C687-2164-63188F7B7E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D900142-273B-859E-4466-E2BFA4CAAFA6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D900142-273B-859E-4466-E2BFA4CAA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28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6C34064-0B7B-0A6B-7FFF-1BF9B3B1426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6C34064-0B7B-0A6B-7FFF-1BF9B3B14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4006EE6-9610-5618-171F-3B7DA0F6ECA4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4006EE6-9610-5618-171F-3B7DA0F6EC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r="-3261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676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00F118F-6B83-D653-2894-FCAD127751D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00F118F-6B83-D653-2894-FCAD127751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19275D2-39B3-0A55-9369-9D160A0B822E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19275D2-39B3-0A55-9369-9D160A0B82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39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83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5731554-9418-EAE8-E0B5-23710D8CBCE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5731554-9418-EAE8-E0B5-23710D8CBC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F281B94-3F3A-663C-FF61-D70E293C9155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F281B94-3F3A-663C-FF61-D70E293C91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75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CBC2715-60A1-8417-51C1-56359B7842D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CBC2715-60A1-8417-51C1-56359B7842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535ACC4-B519-6484-00D6-877B6F7DC562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535ACC4-B519-6484-00D6-877B6F7DC5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37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BB7C4D-3D78-B745-AEEA-7C5AC0B17F7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BB7C4D-3D78-B745-AEEA-7C5AC0B17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8807026-0CB5-7D1C-CA62-3655A6CDD870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8807026-0CB5-7D1C-CA62-3655A6CDD8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03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0FCCEC8-95FE-BC61-951E-5F44E01D82FE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0FCCEC8-95FE-BC61-951E-5F44E01D82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C04FB97-98E5-0B99-04B5-99B526485E5B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C04FB97-98E5-0B99-04B5-99B526485E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41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51B0E7C9-136A-7245-0E25-CB625B5AE9D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51B0E7C9-136A-7245-0E25-CB625B5AE9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44129070-E87B-37D7-C6C9-D78F3EBE85F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44129070-E87B-37D7-C6C9-D78F3EBE85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878" b="-19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12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32E1336-DF7B-6BE7-C4EA-94E928BEDD6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32E1336-DF7B-6BE7-C4EA-94E928BEDD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6723FFC-398B-8927-91F4-DBFD2E0A17BA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6723FFC-398B-8927-91F4-DBFD2E0A17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024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757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88B9984-0179-8928-539D-42549107714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88B9984-0179-8928-539D-4254910771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CA51519-8391-3903-CC38-A69AC9AE08B1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CA51519-8391-3903-CC38-A69AC9AE08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0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42B276-6AC0-F13F-54DF-3A56D20FE3C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81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42B276-6AC0-F13F-54DF-3A56D20FE3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0D01A8-A4C9-4134-325E-61C60282B33F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0D01A8-A4C9-4134-325E-61C60282B3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9756" r="-14402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21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F75FEB0-E8EF-3CD7-818A-D93C8508B6E9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192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F75FEB0-E8EF-3CD7-818A-D93C8508B6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CDDBC79-E204-9D84-5FBB-37F257451CF7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CDDBC79-E204-9D84-5FBB-37F257451C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024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87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7043477-E29B-967F-1DDC-BAF9501BBF0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7043477-E29B-967F-1DDC-BAF9501BBF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50ED06F-0FFF-ED6D-445C-DA534BF09CC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50ED06F-0FFF-ED6D-445C-DA534BF09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r="-2119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537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98F490F-F6B6-B822-CF32-C230124D1008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27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98F490F-F6B6-B822-CF32-C230124D10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BC9E853-0609-7C98-CAAA-624A76FC34B6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BC9E853-0609-7C98-CAAA-624A76FC3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03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8E76845-772F-D7D5-B9A6-508949AD8EF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8E76845-772F-D7D5-B9A6-508949AD8E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10E1172-5FE0-68DE-0D81-C37606A4D20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10E1172-5FE0-68DE-0D81-C37606A4D2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24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7888964-85C6-EFA1-D4B0-0248195C9AF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7888964-85C6-EFA1-D4B0-0248195C9A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21DEF39-88B1-D830-D0FD-8DBDE4EB0C0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21DEF39-88B1-D830-D0FD-8DBDE4EB0C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78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2924D95-13E3-A3B1-D21E-7A05C38BC92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2924D95-13E3-A3B1-D21E-7A05C38BC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7D0279A-FF2B-8221-3188-70295E319E6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7D0279A-FF2B-8221-3188-70295E319E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2683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32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2265EAF-DB57-F10E-FC70-E4CD7CA95D4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2265EAF-DB57-F10E-FC70-E4CD7CA95D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6FFC1F-DE6C-D25C-A066-49ECB774D89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6FFC1F-DE6C-D25C-A066-49ECB774D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7805" b="-390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840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C030518-EE44-635E-4816-C73F0C41570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C030518-EE44-635E-4816-C73F0C4157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A4605BA-FF21-6030-8AFF-CF6F75D4ADB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A4605BA-FF21-6030-8AFF-CF6F75D4AD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2683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02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8B8CF13-999B-E4AE-8336-399888B6DCF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128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8B8CF13-999B-E4AE-8336-399888B6DC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A374F75-920E-AA7B-126A-C1B83BA6A0D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A374F75-920E-AA7B-126A-C1B83BA6A0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61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93DCF6E-2591-CDE4-BD6A-CC7C0A9083E1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81</m:t>
                          </m:r>
                        </m:e>
                        <m:sup>
                          <m:f>
                            <m:fPr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93DCF6E-2591-CDE4-BD6A-CC7C0A9083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D25239-4E45-9F7A-9D99-C3E7B1B0078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72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D25239-4E45-9F7A-9D99-C3E7B1B007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02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132</Words>
  <Application>Microsoft Office PowerPoint</Application>
  <PresentationFormat>Widescreen</PresentationFormat>
  <Paragraphs>73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2025-06-05T17:17:16Z</dcterms:created>
  <dcterms:modified xsi:type="dcterms:W3CDTF">2025-06-10T05:06:45Z</dcterms:modified>
</cp:coreProperties>
</file>