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E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CF0202-150B-477D-BB22-FFAA9998614A}" v="36" dt="2025-02-12T04:37:38.7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48" d="100"/>
          <a:sy n="48" d="100"/>
        </p:scale>
        <p:origin x="1912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7CF0202-150B-477D-BB22-FFAA9998614A}"/>
    <pc:docChg chg="undo custSel addSld delSld modSld sldOrd">
      <pc:chgData name="Sarah Carter" userId="4b4e2a7e9c42e1b2" providerId="LiveId" clId="{E7CF0202-150B-477D-BB22-FFAA9998614A}" dt="2025-02-12T18:15:30.170" v="271" actId="2696"/>
      <pc:docMkLst>
        <pc:docMk/>
      </pc:docMkLst>
      <pc:sldChg chg="addSp delSp modSp mod">
        <pc:chgData name="Sarah Carter" userId="4b4e2a7e9c42e1b2" providerId="LiveId" clId="{E7CF0202-150B-477D-BB22-FFAA9998614A}" dt="2025-02-12T04:36:13.819" v="248" actId="404"/>
        <pc:sldMkLst>
          <pc:docMk/>
          <pc:sldMk cId="1311654830" sldId="264"/>
        </pc:sldMkLst>
        <pc:spChg chg="mod">
          <ac:chgData name="Sarah Carter" userId="4b4e2a7e9c42e1b2" providerId="LiveId" clId="{E7CF0202-150B-477D-BB22-FFAA9998614A}" dt="2025-02-12T04:36:13.819" v="248" actId="404"/>
          <ac:spMkLst>
            <pc:docMk/>
            <pc:sldMk cId="1311654830" sldId="264"/>
            <ac:spMk id="6" creationId="{59F4A936-D0B6-596A-366E-5C5059E20723}"/>
          </ac:spMkLst>
        </pc:spChg>
        <pc:spChg chg="mod">
          <ac:chgData name="Sarah Carter" userId="4b4e2a7e9c42e1b2" providerId="LiveId" clId="{E7CF0202-150B-477D-BB22-FFAA9998614A}" dt="2025-02-12T04:34:33.754" v="209" actId="20577"/>
          <ac:spMkLst>
            <pc:docMk/>
            <pc:sldMk cId="1311654830" sldId="264"/>
            <ac:spMk id="7" creationId="{7664024C-CF82-C2D8-5CBB-DC16BF9F582F}"/>
          </ac:spMkLst>
        </pc:spChg>
        <pc:spChg chg="add mod">
          <ac:chgData name="Sarah Carter" userId="4b4e2a7e9c42e1b2" providerId="LiveId" clId="{E7CF0202-150B-477D-BB22-FFAA9998614A}" dt="2025-02-12T04:28:13.768" v="146" actId="1035"/>
          <ac:spMkLst>
            <pc:docMk/>
            <pc:sldMk cId="1311654830" sldId="264"/>
            <ac:spMk id="10" creationId="{9FDA2F42-67FC-042E-BD2B-E44983AD0F79}"/>
          </ac:spMkLst>
        </pc:spChg>
        <pc:spChg chg="add mod">
          <ac:chgData name="Sarah Carter" userId="4b4e2a7e9c42e1b2" providerId="LiveId" clId="{E7CF0202-150B-477D-BB22-FFAA9998614A}" dt="2025-02-12T04:21:46.120" v="12" actId="1076"/>
          <ac:spMkLst>
            <pc:docMk/>
            <pc:sldMk cId="1311654830" sldId="264"/>
            <ac:spMk id="11" creationId="{69451656-CB1C-9F31-3057-1486EEBE657C}"/>
          </ac:spMkLst>
        </pc:spChg>
        <pc:spChg chg="add mod">
          <ac:chgData name="Sarah Carter" userId="4b4e2a7e9c42e1b2" providerId="LiveId" clId="{E7CF0202-150B-477D-BB22-FFAA9998614A}" dt="2025-02-12T04:25:20.699" v="49" actId="14100"/>
          <ac:spMkLst>
            <pc:docMk/>
            <pc:sldMk cId="1311654830" sldId="264"/>
            <ac:spMk id="12" creationId="{3AFC1D53-4AD7-011C-1B86-7E59D61046AC}"/>
          </ac:spMkLst>
        </pc:spChg>
        <pc:spChg chg="add mod ord">
          <ac:chgData name="Sarah Carter" userId="4b4e2a7e9c42e1b2" providerId="LiveId" clId="{E7CF0202-150B-477D-BB22-FFAA9998614A}" dt="2025-02-12T04:25:35.564" v="50" actId="2085"/>
          <ac:spMkLst>
            <pc:docMk/>
            <pc:sldMk cId="1311654830" sldId="264"/>
            <ac:spMk id="13" creationId="{92CB1731-99BD-AB46-A0C6-BC71A0B237CC}"/>
          </ac:spMkLst>
        </pc:spChg>
        <pc:spChg chg="add mod">
          <ac:chgData name="Sarah Carter" userId="4b4e2a7e9c42e1b2" providerId="LiveId" clId="{E7CF0202-150B-477D-BB22-FFAA9998614A}" dt="2025-02-12T04:26:14.031" v="54" actId="14100"/>
          <ac:spMkLst>
            <pc:docMk/>
            <pc:sldMk cId="1311654830" sldId="264"/>
            <ac:spMk id="14" creationId="{0F8A50C2-8BAD-2DD6-3C22-146407B2A4AE}"/>
          </ac:spMkLst>
        </pc:spChg>
        <pc:spChg chg="add mod">
          <ac:chgData name="Sarah Carter" userId="4b4e2a7e9c42e1b2" providerId="LiveId" clId="{E7CF0202-150B-477D-BB22-FFAA9998614A}" dt="2025-02-12T04:26:25.902" v="58" actId="1076"/>
          <ac:spMkLst>
            <pc:docMk/>
            <pc:sldMk cId="1311654830" sldId="264"/>
            <ac:spMk id="15" creationId="{D5857693-2E33-C2DE-CC2C-39C0BDBF9CFF}"/>
          </ac:spMkLst>
        </pc:spChg>
        <pc:spChg chg="add mod">
          <ac:chgData name="Sarah Carter" userId="4b4e2a7e9c42e1b2" providerId="LiveId" clId="{E7CF0202-150B-477D-BB22-FFAA9998614A}" dt="2025-02-12T04:26:36.410" v="61" actId="14100"/>
          <ac:spMkLst>
            <pc:docMk/>
            <pc:sldMk cId="1311654830" sldId="264"/>
            <ac:spMk id="16" creationId="{158ADF75-8588-4F2A-92FC-54828EBF3866}"/>
          </ac:spMkLst>
        </pc:spChg>
        <pc:spChg chg="add mod">
          <ac:chgData name="Sarah Carter" userId="4b4e2a7e9c42e1b2" providerId="LiveId" clId="{E7CF0202-150B-477D-BB22-FFAA9998614A}" dt="2025-02-12T04:27:03.958" v="66" actId="14100"/>
          <ac:spMkLst>
            <pc:docMk/>
            <pc:sldMk cId="1311654830" sldId="264"/>
            <ac:spMk id="17" creationId="{8E28ABCF-D6BF-56B7-8FCF-3207220A6B2F}"/>
          </ac:spMkLst>
        </pc:spChg>
        <pc:spChg chg="add mod">
          <ac:chgData name="Sarah Carter" userId="4b4e2a7e9c42e1b2" providerId="LiveId" clId="{E7CF0202-150B-477D-BB22-FFAA9998614A}" dt="2025-02-12T04:27:15.677" v="69" actId="14100"/>
          <ac:spMkLst>
            <pc:docMk/>
            <pc:sldMk cId="1311654830" sldId="264"/>
            <ac:spMk id="18" creationId="{B3593CC8-6684-D2A0-BA38-73814C72C5DE}"/>
          </ac:spMkLst>
        </pc:spChg>
        <pc:spChg chg="add mod">
          <ac:chgData name="Sarah Carter" userId="4b4e2a7e9c42e1b2" providerId="LiveId" clId="{E7CF0202-150B-477D-BB22-FFAA9998614A}" dt="2025-02-12T04:27:46.527" v="138" actId="207"/>
          <ac:spMkLst>
            <pc:docMk/>
            <pc:sldMk cId="1311654830" sldId="264"/>
            <ac:spMk id="19" creationId="{A6BBBB2C-8C30-7759-11E4-3C412FDD1FAA}"/>
          </ac:spMkLst>
        </pc:spChg>
        <pc:spChg chg="add mod">
          <ac:chgData name="Sarah Carter" userId="4b4e2a7e9c42e1b2" providerId="LiveId" clId="{E7CF0202-150B-477D-BB22-FFAA9998614A}" dt="2025-02-12T04:27:53.611" v="140" actId="1076"/>
          <ac:spMkLst>
            <pc:docMk/>
            <pc:sldMk cId="1311654830" sldId="264"/>
            <ac:spMk id="20" creationId="{A0DA3F21-9FC1-8A26-8CFF-3A7C894CAB18}"/>
          </ac:spMkLst>
        </pc:spChg>
        <pc:spChg chg="add mod">
          <ac:chgData name="Sarah Carter" userId="4b4e2a7e9c42e1b2" providerId="LiveId" clId="{E7CF0202-150B-477D-BB22-FFAA9998614A}" dt="2025-02-12T04:28:03.462" v="143" actId="1076"/>
          <ac:spMkLst>
            <pc:docMk/>
            <pc:sldMk cId="1311654830" sldId="264"/>
            <ac:spMk id="21" creationId="{A81C0066-FAB1-AF2C-171F-48994C935F46}"/>
          </ac:spMkLst>
        </pc:spChg>
        <pc:spChg chg="add mod">
          <ac:chgData name="Sarah Carter" userId="4b4e2a7e9c42e1b2" providerId="LiveId" clId="{E7CF0202-150B-477D-BB22-FFAA9998614A}" dt="2025-02-12T04:30:37.432" v="182" actId="14100"/>
          <ac:spMkLst>
            <pc:docMk/>
            <pc:sldMk cId="1311654830" sldId="264"/>
            <ac:spMk id="22" creationId="{3401D290-F26E-F2F6-2B62-78DE062AD6BF}"/>
          </ac:spMkLst>
        </pc:spChg>
        <pc:spChg chg="add mod">
          <ac:chgData name="Sarah Carter" userId="4b4e2a7e9c42e1b2" providerId="LiveId" clId="{E7CF0202-150B-477D-BB22-FFAA9998614A}" dt="2025-02-12T04:28:28.819" v="148" actId="1076"/>
          <ac:spMkLst>
            <pc:docMk/>
            <pc:sldMk cId="1311654830" sldId="264"/>
            <ac:spMk id="23" creationId="{1D5893F7-D590-2408-CE26-4214DF37E941}"/>
          </ac:spMkLst>
        </pc:spChg>
        <pc:spChg chg="add mod">
          <ac:chgData name="Sarah Carter" userId="4b4e2a7e9c42e1b2" providerId="LiveId" clId="{E7CF0202-150B-477D-BB22-FFAA9998614A}" dt="2025-02-12T04:28:35.646" v="150" actId="1076"/>
          <ac:spMkLst>
            <pc:docMk/>
            <pc:sldMk cId="1311654830" sldId="264"/>
            <ac:spMk id="24" creationId="{87BFA68C-BE36-D9DF-FF25-CFD35FFFEBCF}"/>
          </ac:spMkLst>
        </pc:spChg>
        <pc:spChg chg="add mod">
          <ac:chgData name="Sarah Carter" userId="4b4e2a7e9c42e1b2" providerId="LiveId" clId="{E7CF0202-150B-477D-BB22-FFAA9998614A}" dt="2025-02-12T04:28:45.557" v="153" actId="14100"/>
          <ac:spMkLst>
            <pc:docMk/>
            <pc:sldMk cId="1311654830" sldId="264"/>
            <ac:spMk id="25" creationId="{5786F66E-7BBF-3EBF-E28E-61A951EBAF76}"/>
          </ac:spMkLst>
        </pc:spChg>
        <pc:spChg chg="add mod">
          <ac:chgData name="Sarah Carter" userId="4b4e2a7e9c42e1b2" providerId="LiveId" clId="{E7CF0202-150B-477D-BB22-FFAA9998614A}" dt="2025-02-12T04:28:55.143" v="156" actId="14100"/>
          <ac:spMkLst>
            <pc:docMk/>
            <pc:sldMk cId="1311654830" sldId="264"/>
            <ac:spMk id="26" creationId="{14CA5600-4ED4-EF19-FEDE-60BFC977796B}"/>
          </ac:spMkLst>
        </pc:spChg>
        <pc:spChg chg="add mod">
          <ac:chgData name="Sarah Carter" userId="4b4e2a7e9c42e1b2" providerId="LiveId" clId="{E7CF0202-150B-477D-BB22-FFAA9998614A}" dt="2025-02-12T04:29:12.678" v="160" actId="14100"/>
          <ac:spMkLst>
            <pc:docMk/>
            <pc:sldMk cId="1311654830" sldId="264"/>
            <ac:spMk id="27" creationId="{B777A49C-4077-F004-8E2C-FBD59BF037FA}"/>
          </ac:spMkLst>
        </pc:spChg>
        <pc:spChg chg="add mod">
          <ac:chgData name="Sarah Carter" userId="4b4e2a7e9c42e1b2" providerId="LiveId" clId="{E7CF0202-150B-477D-BB22-FFAA9998614A}" dt="2025-02-12T04:30:15.268" v="177" actId="1076"/>
          <ac:spMkLst>
            <pc:docMk/>
            <pc:sldMk cId="1311654830" sldId="264"/>
            <ac:spMk id="28" creationId="{31F210C7-D4BC-E8F3-A3F1-FB9E7C861C29}"/>
          </ac:spMkLst>
        </pc:spChg>
        <pc:spChg chg="add mod">
          <ac:chgData name="Sarah Carter" userId="4b4e2a7e9c42e1b2" providerId="LiveId" clId="{E7CF0202-150B-477D-BB22-FFAA9998614A}" dt="2025-02-12T04:30:29.548" v="180" actId="14100"/>
          <ac:spMkLst>
            <pc:docMk/>
            <pc:sldMk cId="1311654830" sldId="264"/>
            <ac:spMk id="29" creationId="{BFFC5BDD-38FF-AAE2-9807-CBC972E698AF}"/>
          </ac:spMkLst>
        </pc:spChg>
        <pc:spChg chg="add mod">
          <ac:chgData name="Sarah Carter" userId="4b4e2a7e9c42e1b2" providerId="LiveId" clId="{E7CF0202-150B-477D-BB22-FFAA9998614A}" dt="2025-02-12T04:30:23.249" v="179" actId="14100"/>
          <ac:spMkLst>
            <pc:docMk/>
            <pc:sldMk cId="1311654830" sldId="264"/>
            <ac:spMk id="30" creationId="{C6E5C998-8E67-4D74-B2E9-CD7837BF8FCF}"/>
          </ac:spMkLst>
        </pc:spChg>
        <pc:spChg chg="add mod">
          <ac:chgData name="Sarah Carter" userId="4b4e2a7e9c42e1b2" providerId="LiveId" clId="{E7CF0202-150B-477D-BB22-FFAA9998614A}" dt="2025-02-12T04:30:33.850" v="181" actId="14100"/>
          <ac:spMkLst>
            <pc:docMk/>
            <pc:sldMk cId="1311654830" sldId="264"/>
            <ac:spMk id="31" creationId="{6147A645-BA84-13EB-DD25-487F9B8C11BF}"/>
          </ac:spMkLst>
        </pc:spChg>
        <pc:spChg chg="add mod">
          <ac:chgData name="Sarah Carter" userId="4b4e2a7e9c42e1b2" providerId="LiveId" clId="{E7CF0202-150B-477D-BB22-FFAA9998614A}" dt="2025-02-12T04:30:40.856" v="183" actId="14100"/>
          <ac:spMkLst>
            <pc:docMk/>
            <pc:sldMk cId="1311654830" sldId="264"/>
            <ac:spMk id="32" creationId="{B8BB28CE-1C17-6EA5-DF8F-3AC3CE20ED5F}"/>
          </ac:spMkLst>
        </pc:spChg>
        <pc:picChg chg="del">
          <ac:chgData name="Sarah Carter" userId="4b4e2a7e9c42e1b2" providerId="LiveId" clId="{E7CF0202-150B-477D-BB22-FFAA9998614A}" dt="2025-02-12T04:20:20.584" v="1" actId="478"/>
          <ac:picMkLst>
            <pc:docMk/>
            <pc:sldMk cId="1311654830" sldId="264"/>
            <ac:picMk id="3" creationId="{A32B6B06-DF34-7630-4C24-FEBB441F5FB1}"/>
          </ac:picMkLst>
        </pc:picChg>
        <pc:picChg chg="add mod">
          <ac:chgData name="Sarah Carter" userId="4b4e2a7e9c42e1b2" providerId="LiveId" clId="{E7CF0202-150B-477D-BB22-FFAA9998614A}" dt="2025-02-12T04:20:57.647" v="5" actId="207"/>
          <ac:picMkLst>
            <pc:docMk/>
            <pc:sldMk cId="1311654830" sldId="264"/>
            <ac:picMk id="5" creationId="{439E7D1E-3D75-71C0-20A5-42C182FE9498}"/>
          </ac:picMkLst>
        </pc:picChg>
      </pc:sldChg>
      <pc:sldChg chg="modSp add mod">
        <pc:chgData name="Sarah Carter" userId="4b4e2a7e9c42e1b2" providerId="LiveId" clId="{E7CF0202-150B-477D-BB22-FFAA9998614A}" dt="2025-02-12T04:36:10.018" v="247" actId="404"/>
        <pc:sldMkLst>
          <pc:docMk/>
          <pc:sldMk cId="1344499659" sldId="265"/>
        </pc:sldMkLst>
        <pc:spChg chg="mod">
          <ac:chgData name="Sarah Carter" userId="4b4e2a7e9c42e1b2" providerId="LiveId" clId="{E7CF0202-150B-477D-BB22-FFAA9998614A}" dt="2025-02-12T04:36:10.018" v="247" actId="404"/>
          <ac:spMkLst>
            <pc:docMk/>
            <pc:sldMk cId="1344499659" sldId="265"/>
            <ac:spMk id="6" creationId="{41B1D3C8-E075-4649-0392-49D4B84CF1C8}"/>
          </ac:spMkLst>
        </pc:spChg>
        <pc:picChg chg="mod">
          <ac:chgData name="Sarah Carter" userId="4b4e2a7e9c42e1b2" providerId="LiveId" clId="{E7CF0202-150B-477D-BB22-FFAA9998614A}" dt="2025-02-12T04:35:29.346" v="219" actId="14826"/>
          <ac:picMkLst>
            <pc:docMk/>
            <pc:sldMk cId="1344499659" sldId="265"/>
            <ac:picMk id="5" creationId="{45779A12-00BB-3660-12E1-92DE675D2D7F}"/>
          </ac:picMkLst>
        </pc:picChg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1530731718" sldId="265"/>
        </pc:sldMkLst>
      </pc:sldChg>
      <pc:sldChg chg="modSp add mod">
        <pc:chgData name="Sarah Carter" userId="4b4e2a7e9c42e1b2" providerId="LiveId" clId="{E7CF0202-150B-477D-BB22-FFAA9998614A}" dt="2025-02-12T04:36:06.060" v="246" actId="404"/>
        <pc:sldMkLst>
          <pc:docMk/>
          <pc:sldMk cId="119632105" sldId="266"/>
        </pc:sldMkLst>
        <pc:spChg chg="mod">
          <ac:chgData name="Sarah Carter" userId="4b4e2a7e9c42e1b2" providerId="LiveId" clId="{E7CF0202-150B-477D-BB22-FFAA9998614A}" dt="2025-02-12T04:36:06.060" v="246" actId="404"/>
          <ac:spMkLst>
            <pc:docMk/>
            <pc:sldMk cId="119632105" sldId="266"/>
            <ac:spMk id="6" creationId="{802CBD18-3EE4-06BB-4A18-845AF9F55B33}"/>
          </ac:spMkLst>
        </pc:spChg>
        <pc:picChg chg="mod">
          <ac:chgData name="Sarah Carter" userId="4b4e2a7e9c42e1b2" providerId="LiveId" clId="{E7CF0202-150B-477D-BB22-FFAA9998614A}" dt="2025-02-12T04:35:47.957" v="228" actId="14826"/>
          <ac:picMkLst>
            <pc:docMk/>
            <pc:sldMk cId="119632105" sldId="266"/>
            <ac:picMk id="5" creationId="{371ADBC8-D8AE-086E-F10B-30C0CB2FDA11}"/>
          </ac:picMkLst>
        </pc:picChg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1603184272" sldId="266"/>
        </pc:sldMkLst>
      </pc:sldChg>
      <pc:sldChg chg="modSp add mod">
        <pc:chgData name="Sarah Carter" userId="4b4e2a7e9c42e1b2" providerId="LiveId" clId="{E7CF0202-150B-477D-BB22-FFAA9998614A}" dt="2025-02-12T04:36:27.045" v="250" actId="14826"/>
        <pc:sldMkLst>
          <pc:docMk/>
          <pc:sldMk cId="2394740450" sldId="267"/>
        </pc:sldMkLst>
        <pc:spChg chg="mod">
          <ac:chgData name="Sarah Carter" userId="4b4e2a7e9c42e1b2" providerId="LiveId" clId="{E7CF0202-150B-477D-BB22-FFAA9998614A}" dt="2025-02-12T04:36:01.154" v="245" actId="404"/>
          <ac:spMkLst>
            <pc:docMk/>
            <pc:sldMk cId="2394740450" sldId="267"/>
            <ac:spMk id="6" creationId="{4995A4C8-5D4F-F610-4755-BB2DD83CD7B0}"/>
          </ac:spMkLst>
        </pc:spChg>
        <pc:picChg chg="mod">
          <ac:chgData name="Sarah Carter" userId="4b4e2a7e9c42e1b2" providerId="LiveId" clId="{E7CF0202-150B-477D-BB22-FFAA9998614A}" dt="2025-02-12T04:36:27.045" v="250" actId="14826"/>
          <ac:picMkLst>
            <pc:docMk/>
            <pc:sldMk cId="2394740450" sldId="267"/>
            <ac:picMk id="5" creationId="{F8AE1F85-39D7-5A3E-E760-A93131DF051E}"/>
          </ac:picMkLst>
        </pc:picChg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3204397253" sldId="267"/>
        </pc:sldMkLst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157913981" sldId="268"/>
        </pc:sldMkLst>
      </pc:sldChg>
      <pc:sldChg chg="modSp add del ord">
        <pc:chgData name="Sarah Carter" userId="4b4e2a7e9c42e1b2" providerId="LiveId" clId="{E7CF0202-150B-477D-BB22-FFAA9998614A}" dt="2025-02-12T18:15:30.170" v="271" actId="2696"/>
        <pc:sldMkLst>
          <pc:docMk/>
          <pc:sldMk cId="3751864387" sldId="268"/>
        </pc:sldMkLst>
        <pc:picChg chg="mod">
          <ac:chgData name="Sarah Carter" userId="4b4e2a7e9c42e1b2" providerId="LiveId" clId="{E7CF0202-150B-477D-BB22-FFAA9998614A}" dt="2025-02-12T04:36:49.180" v="253" actId="14826"/>
          <ac:picMkLst>
            <pc:docMk/>
            <pc:sldMk cId="3751864387" sldId="268"/>
            <ac:picMk id="5" creationId="{13BDA7A2-EF40-5D96-C292-9FD24A096607}"/>
          </ac:picMkLst>
        </pc:picChg>
      </pc:sldChg>
      <pc:sldChg chg="modSp add del ord">
        <pc:chgData name="Sarah Carter" userId="4b4e2a7e9c42e1b2" providerId="LiveId" clId="{E7CF0202-150B-477D-BB22-FFAA9998614A}" dt="2025-02-12T18:15:30.170" v="271" actId="2696"/>
        <pc:sldMkLst>
          <pc:docMk/>
          <pc:sldMk cId="967312913" sldId="269"/>
        </pc:sldMkLst>
        <pc:picChg chg="mod">
          <ac:chgData name="Sarah Carter" userId="4b4e2a7e9c42e1b2" providerId="LiveId" clId="{E7CF0202-150B-477D-BB22-FFAA9998614A}" dt="2025-02-12T04:37:11.053" v="256" actId="14826"/>
          <ac:picMkLst>
            <pc:docMk/>
            <pc:sldMk cId="967312913" sldId="269"/>
            <ac:picMk id="5" creationId="{045215E6-7A3A-E88F-837B-ECFC7F04F4E1}"/>
          </ac:picMkLst>
        </pc:picChg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2817482220" sldId="269"/>
        </pc:sldMkLst>
      </pc:sldChg>
      <pc:sldChg chg="modSp add del ord">
        <pc:chgData name="Sarah Carter" userId="4b4e2a7e9c42e1b2" providerId="LiveId" clId="{E7CF0202-150B-477D-BB22-FFAA9998614A}" dt="2025-02-12T18:15:30.170" v="271" actId="2696"/>
        <pc:sldMkLst>
          <pc:docMk/>
          <pc:sldMk cId="931713527" sldId="270"/>
        </pc:sldMkLst>
        <pc:picChg chg="mod">
          <ac:chgData name="Sarah Carter" userId="4b4e2a7e9c42e1b2" providerId="LiveId" clId="{E7CF0202-150B-477D-BB22-FFAA9998614A}" dt="2025-02-12T04:37:25.862" v="259" actId="14826"/>
          <ac:picMkLst>
            <pc:docMk/>
            <pc:sldMk cId="931713527" sldId="270"/>
            <ac:picMk id="5" creationId="{A27E56C9-01A7-0027-7724-91AE9922A985}"/>
          </ac:picMkLst>
        </pc:picChg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1503701540" sldId="270"/>
        </pc:sldMkLst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1214305782" sldId="271"/>
        </pc:sldMkLst>
      </pc:sldChg>
      <pc:sldChg chg="modSp add del">
        <pc:chgData name="Sarah Carter" userId="4b4e2a7e9c42e1b2" providerId="LiveId" clId="{E7CF0202-150B-477D-BB22-FFAA9998614A}" dt="2025-02-12T18:15:30.170" v="271" actId="2696"/>
        <pc:sldMkLst>
          <pc:docMk/>
          <pc:sldMk cId="3912835271" sldId="271"/>
        </pc:sldMkLst>
        <pc:picChg chg="mod">
          <ac:chgData name="Sarah Carter" userId="4b4e2a7e9c42e1b2" providerId="LiveId" clId="{E7CF0202-150B-477D-BB22-FFAA9998614A}" dt="2025-02-12T04:37:38.731" v="262" actId="14826"/>
          <ac:picMkLst>
            <pc:docMk/>
            <pc:sldMk cId="3912835271" sldId="271"/>
            <ac:picMk id="5" creationId="{6838C129-8E99-B658-7B4C-C79AFADB2752}"/>
          </ac:picMkLst>
        </pc:picChg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55930810" sldId="272"/>
        </pc:sldMkLst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2845370320" sldId="273"/>
        </pc:sldMkLst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727752620" sldId="274"/>
        </pc:sldMkLst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1223988573" sldId="275"/>
        </pc:sldMkLst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3504348085" sldId="276"/>
        </pc:sldMkLst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297103990" sldId="277"/>
        </pc:sldMkLst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1285974134" sldId="278"/>
        </pc:sldMkLst>
      </pc:sldChg>
      <pc:sldChg chg="del">
        <pc:chgData name="Sarah Carter" userId="4b4e2a7e9c42e1b2" providerId="LiveId" clId="{E7CF0202-150B-477D-BB22-FFAA9998614A}" dt="2025-02-12T04:20:18.290" v="0" actId="2696"/>
        <pc:sldMkLst>
          <pc:docMk/>
          <pc:sldMk cId="2498356796" sldId="27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tags" Target="../tags/tag7.xml"/><Relationship Id="rId7" Type="http://schemas.openxmlformats.org/officeDocument/2006/relationships/image" Target="../media/image4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tags" Target="../tags/tag11.xml"/><Relationship Id="rId7" Type="http://schemas.openxmlformats.org/officeDocument/2006/relationships/image" Target="../media/image6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tags" Target="../tags/tag15.xml"/><Relationship Id="rId7" Type="http://schemas.openxmlformats.org/officeDocument/2006/relationships/image" Target="../media/image8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 M">
            <a:extLst>
              <a:ext uri="{FF2B5EF4-FFF2-40B4-BE49-F238E27FC236}">
                <a16:creationId xmlns:a16="http://schemas.microsoft.com/office/drawing/2014/main" id="{A4513C4D-88C5-09B7-0F22-A493CDBB05B0}"/>
              </a:ext>
            </a:extLst>
          </p:cNvPr>
          <p:cNvSpPr txBox="1"/>
          <p:nvPr/>
        </p:nvSpPr>
        <p:spPr>
          <a:xfrm>
            <a:off x="971550" y="2513526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59F4A936-D0B6-596A-366E-5C5059E2072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ROBOT HIDOKU PUZZLE - EASY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7664024C-CF82-C2D8-5CBB-DC16BF9F582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robot-shaped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86B529F7-5DC0-7D8A-DFF5-CCEAB1A691C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01E42C8-ED14-41D0-DF01-F473F5C9B36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439E7D1E-3D75-71C0-20A5-42C182FE94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1811942"/>
            <a:ext cx="7772400" cy="731730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DA2F42-67FC-042E-BD2B-E44983AD0F79}"/>
              </a:ext>
            </a:extLst>
          </p:cNvPr>
          <p:cNvSpPr/>
          <p:nvPr/>
        </p:nvSpPr>
        <p:spPr>
          <a:xfrm>
            <a:off x="1828800" y="4561727"/>
            <a:ext cx="450573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9451656-CB1C-9F31-3057-1486EEBE657C}"/>
              </a:ext>
            </a:extLst>
          </p:cNvPr>
          <p:cNvSpPr/>
          <p:nvPr/>
        </p:nvSpPr>
        <p:spPr>
          <a:xfrm>
            <a:off x="5493027" y="4557822"/>
            <a:ext cx="450573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CB1731-99BD-AB46-A0C6-BC71A0B237CC}"/>
              </a:ext>
            </a:extLst>
          </p:cNvPr>
          <p:cNvSpPr/>
          <p:nvPr/>
        </p:nvSpPr>
        <p:spPr>
          <a:xfrm>
            <a:off x="2283247" y="3664226"/>
            <a:ext cx="3213654" cy="272994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FC1D53-4AD7-011C-1B86-7E59D61046AC}"/>
              </a:ext>
            </a:extLst>
          </p:cNvPr>
          <p:cNvSpPr/>
          <p:nvPr/>
        </p:nvSpPr>
        <p:spPr>
          <a:xfrm>
            <a:off x="3217529" y="4557822"/>
            <a:ext cx="1345092" cy="9086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F8A50C2-8BAD-2DD6-3C22-146407B2A4AE}"/>
              </a:ext>
            </a:extLst>
          </p:cNvPr>
          <p:cNvSpPr/>
          <p:nvPr/>
        </p:nvSpPr>
        <p:spPr>
          <a:xfrm>
            <a:off x="1371259" y="4101547"/>
            <a:ext cx="457541" cy="913475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857693-2E33-C2DE-CC2C-39C0BDBF9CFF}"/>
              </a:ext>
            </a:extLst>
          </p:cNvPr>
          <p:cNvSpPr/>
          <p:nvPr/>
        </p:nvSpPr>
        <p:spPr>
          <a:xfrm>
            <a:off x="5917739" y="4101547"/>
            <a:ext cx="457541" cy="913475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58ADF75-8588-4F2A-92FC-54828EBF3866}"/>
              </a:ext>
            </a:extLst>
          </p:cNvPr>
          <p:cNvSpPr/>
          <p:nvPr/>
        </p:nvSpPr>
        <p:spPr>
          <a:xfrm>
            <a:off x="2757248" y="1823098"/>
            <a:ext cx="2281512" cy="182323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E28ABCF-D6BF-56B7-8FCF-3207220A6B2F}"/>
              </a:ext>
            </a:extLst>
          </p:cNvPr>
          <p:cNvSpPr/>
          <p:nvPr/>
        </p:nvSpPr>
        <p:spPr>
          <a:xfrm>
            <a:off x="2745444" y="6376151"/>
            <a:ext cx="932704" cy="137056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593CC8-6684-D2A0-BA38-73814C72C5DE}"/>
              </a:ext>
            </a:extLst>
          </p:cNvPr>
          <p:cNvSpPr/>
          <p:nvPr/>
        </p:nvSpPr>
        <p:spPr>
          <a:xfrm>
            <a:off x="4140345" y="6360117"/>
            <a:ext cx="898415" cy="137056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6BBBB2C-8C30-7759-11E4-3C412FDD1FAA}"/>
              </a:ext>
            </a:extLst>
          </p:cNvPr>
          <p:cNvSpPr/>
          <p:nvPr/>
        </p:nvSpPr>
        <p:spPr>
          <a:xfrm>
            <a:off x="2297983" y="2293662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DA3F21-9FC1-8A26-8CFF-3A7C894CAB18}"/>
              </a:ext>
            </a:extLst>
          </p:cNvPr>
          <p:cNvSpPr/>
          <p:nvPr/>
        </p:nvSpPr>
        <p:spPr>
          <a:xfrm>
            <a:off x="5038760" y="2265659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81C0066-FAB1-AF2C-171F-48994C935F46}"/>
              </a:ext>
            </a:extLst>
          </p:cNvPr>
          <p:cNvSpPr/>
          <p:nvPr/>
        </p:nvSpPr>
        <p:spPr>
          <a:xfrm>
            <a:off x="916812" y="5010583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01D290-F26E-F2F6-2B62-78DE062AD6BF}"/>
              </a:ext>
            </a:extLst>
          </p:cNvPr>
          <p:cNvSpPr/>
          <p:nvPr/>
        </p:nvSpPr>
        <p:spPr>
          <a:xfrm>
            <a:off x="1818720" y="5003616"/>
            <a:ext cx="447461" cy="950756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D5893F7-D590-2408-CE26-4214DF37E941}"/>
              </a:ext>
            </a:extLst>
          </p:cNvPr>
          <p:cNvSpPr/>
          <p:nvPr/>
        </p:nvSpPr>
        <p:spPr>
          <a:xfrm>
            <a:off x="5483590" y="5029200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7BFA68C-BE36-D9DF-FF25-CFD35FFFEBCF}"/>
              </a:ext>
            </a:extLst>
          </p:cNvPr>
          <p:cNvSpPr/>
          <p:nvPr/>
        </p:nvSpPr>
        <p:spPr>
          <a:xfrm>
            <a:off x="6401141" y="5003615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786F66E-7BBF-3EBF-E28E-61A951EBAF76}"/>
              </a:ext>
            </a:extLst>
          </p:cNvPr>
          <p:cNvSpPr/>
          <p:nvPr/>
        </p:nvSpPr>
        <p:spPr>
          <a:xfrm>
            <a:off x="2309787" y="7743207"/>
            <a:ext cx="13683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4CA5600-4ED4-EF19-FEDE-60BFC977796B}"/>
              </a:ext>
            </a:extLst>
          </p:cNvPr>
          <p:cNvSpPr/>
          <p:nvPr/>
        </p:nvSpPr>
        <p:spPr>
          <a:xfrm>
            <a:off x="4094254" y="7730681"/>
            <a:ext cx="1389336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777A49C-4077-F004-8E2C-FBD59BF037FA}"/>
              </a:ext>
            </a:extLst>
          </p:cNvPr>
          <p:cNvSpPr/>
          <p:nvPr/>
        </p:nvSpPr>
        <p:spPr>
          <a:xfrm>
            <a:off x="1367912" y="3623820"/>
            <a:ext cx="898269" cy="473822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1F210C7-D4BC-E8F3-A3F1-FB9E7C861C29}"/>
              </a:ext>
            </a:extLst>
          </p:cNvPr>
          <p:cNvSpPr/>
          <p:nvPr/>
        </p:nvSpPr>
        <p:spPr>
          <a:xfrm>
            <a:off x="5471129" y="3642181"/>
            <a:ext cx="898269" cy="473822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FFC5BDD-38FF-AAE2-9807-CBC972E698AF}"/>
              </a:ext>
            </a:extLst>
          </p:cNvPr>
          <p:cNvSpPr/>
          <p:nvPr/>
        </p:nvSpPr>
        <p:spPr>
          <a:xfrm>
            <a:off x="1858424" y="4126309"/>
            <a:ext cx="420950" cy="457200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6E5C998-8E67-4D74-B2E9-CD7837BF8FCF}"/>
              </a:ext>
            </a:extLst>
          </p:cNvPr>
          <p:cNvSpPr/>
          <p:nvPr/>
        </p:nvSpPr>
        <p:spPr>
          <a:xfrm>
            <a:off x="5483590" y="4122553"/>
            <a:ext cx="447460" cy="435269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147A645-BA84-13EB-DD25-487F9B8C11BF}"/>
              </a:ext>
            </a:extLst>
          </p:cNvPr>
          <p:cNvSpPr/>
          <p:nvPr/>
        </p:nvSpPr>
        <p:spPr>
          <a:xfrm>
            <a:off x="1397120" y="5003616"/>
            <a:ext cx="420950" cy="461870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8BB28CE-1C17-6EA5-DF8F-3AC3CE20ED5F}"/>
              </a:ext>
            </a:extLst>
          </p:cNvPr>
          <p:cNvSpPr/>
          <p:nvPr/>
        </p:nvSpPr>
        <p:spPr>
          <a:xfrm>
            <a:off x="5917739" y="4993091"/>
            <a:ext cx="472652" cy="462137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54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D70492-E931-A615-3AC7-B8FE442AB0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 M">
            <a:extLst>
              <a:ext uri="{FF2B5EF4-FFF2-40B4-BE49-F238E27FC236}">
                <a16:creationId xmlns:a16="http://schemas.microsoft.com/office/drawing/2014/main" id="{CA4FC520-76EA-68AD-25C7-15CA115EDEC9}"/>
              </a:ext>
            </a:extLst>
          </p:cNvPr>
          <p:cNvSpPr txBox="1"/>
          <p:nvPr/>
        </p:nvSpPr>
        <p:spPr>
          <a:xfrm>
            <a:off x="971550" y="2513526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41B1D3C8-E075-4649-0392-49D4B84CF1C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ROBOT HIDOKU PUZZLE - MEDIUM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02BAD07B-B8E8-EFE9-8A6E-31232289108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robot-shaped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FBA84182-CAED-7D3D-0314-F2F2EBD97F7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48F4B2F-6F6C-D240-7970-79B5E40F57E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45779A12-00BB-3660-12E1-92DE675D2D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1" r="1"/>
          <a:stretch/>
        </p:blipFill>
        <p:spPr>
          <a:xfrm>
            <a:off x="0" y="1811942"/>
            <a:ext cx="7772173" cy="731730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9B4E910-CAB7-757C-06EC-E2E38E8A869D}"/>
              </a:ext>
            </a:extLst>
          </p:cNvPr>
          <p:cNvSpPr/>
          <p:nvPr/>
        </p:nvSpPr>
        <p:spPr>
          <a:xfrm>
            <a:off x="1828800" y="4561727"/>
            <a:ext cx="450573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24BD48-46BD-888D-873E-BDDC05DD3819}"/>
              </a:ext>
            </a:extLst>
          </p:cNvPr>
          <p:cNvSpPr/>
          <p:nvPr/>
        </p:nvSpPr>
        <p:spPr>
          <a:xfrm>
            <a:off x="5493027" y="4557822"/>
            <a:ext cx="450573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11C7CE-373C-5593-AB64-60D8E8BFACDD}"/>
              </a:ext>
            </a:extLst>
          </p:cNvPr>
          <p:cNvSpPr/>
          <p:nvPr/>
        </p:nvSpPr>
        <p:spPr>
          <a:xfrm>
            <a:off x="2283247" y="3664226"/>
            <a:ext cx="3213654" cy="272994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6077D2-7183-174F-BC84-5606B8F4AC49}"/>
              </a:ext>
            </a:extLst>
          </p:cNvPr>
          <p:cNvSpPr/>
          <p:nvPr/>
        </p:nvSpPr>
        <p:spPr>
          <a:xfrm>
            <a:off x="3217529" y="4557822"/>
            <a:ext cx="1345092" cy="9086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CD679D-F8CC-2915-3409-49AD320151C8}"/>
              </a:ext>
            </a:extLst>
          </p:cNvPr>
          <p:cNvSpPr/>
          <p:nvPr/>
        </p:nvSpPr>
        <p:spPr>
          <a:xfrm>
            <a:off x="1371259" y="4101547"/>
            <a:ext cx="457541" cy="913475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D8A7B4F-A2AB-03AE-4BCA-D1B27E3DA13B}"/>
              </a:ext>
            </a:extLst>
          </p:cNvPr>
          <p:cNvSpPr/>
          <p:nvPr/>
        </p:nvSpPr>
        <p:spPr>
          <a:xfrm>
            <a:off x="5917739" y="4101547"/>
            <a:ext cx="457541" cy="913475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BC5F30-5598-2536-52E5-67296574ADED}"/>
              </a:ext>
            </a:extLst>
          </p:cNvPr>
          <p:cNvSpPr/>
          <p:nvPr/>
        </p:nvSpPr>
        <p:spPr>
          <a:xfrm>
            <a:off x="2757248" y="1823098"/>
            <a:ext cx="2281512" cy="182323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EB9DA9-25C3-CA3F-47F3-049821FF742C}"/>
              </a:ext>
            </a:extLst>
          </p:cNvPr>
          <p:cNvSpPr/>
          <p:nvPr/>
        </p:nvSpPr>
        <p:spPr>
          <a:xfrm>
            <a:off x="2745444" y="6376151"/>
            <a:ext cx="932704" cy="137056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2DD6FA9-F25A-20E9-528A-159DCE0629AB}"/>
              </a:ext>
            </a:extLst>
          </p:cNvPr>
          <p:cNvSpPr/>
          <p:nvPr/>
        </p:nvSpPr>
        <p:spPr>
          <a:xfrm>
            <a:off x="4140345" y="6360117"/>
            <a:ext cx="898415" cy="137056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7C1D33A-EC40-3A2B-EF41-4C84FEAF202F}"/>
              </a:ext>
            </a:extLst>
          </p:cNvPr>
          <p:cNvSpPr/>
          <p:nvPr/>
        </p:nvSpPr>
        <p:spPr>
          <a:xfrm>
            <a:off x="2297983" y="2293662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1829F3F-F873-B12C-D34D-5B7158E5D4A3}"/>
              </a:ext>
            </a:extLst>
          </p:cNvPr>
          <p:cNvSpPr/>
          <p:nvPr/>
        </p:nvSpPr>
        <p:spPr>
          <a:xfrm>
            <a:off x="5038760" y="2265659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1ED9F3C-4C59-FA50-1B56-D69A38C7EE6E}"/>
              </a:ext>
            </a:extLst>
          </p:cNvPr>
          <p:cNvSpPr/>
          <p:nvPr/>
        </p:nvSpPr>
        <p:spPr>
          <a:xfrm>
            <a:off x="916812" y="5010583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8D0AAE-28B6-064C-FC55-0E101C3EE0BF}"/>
              </a:ext>
            </a:extLst>
          </p:cNvPr>
          <p:cNvSpPr/>
          <p:nvPr/>
        </p:nvSpPr>
        <p:spPr>
          <a:xfrm>
            <a:off x="1818720" y="5003616"/>
            <a:ext cx="447461" cy="950756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413DA57-5243-1701-DA73-39CDBBEBEE93}"/>
              </a:ext>
            </a:extLst>
          </p:cNvPr>
          <p:cNvSpPr/>
          <p:nvPr/>
        </p:nvSpPr>
        <p:spPr>
          <a:xfrm>
            <a:off x="5483590" y="5029200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8763A74-5821-09B8-2179-08C32403E247}"/>
              </a:ext>
            </a:extLst>
          </p:cNvPr>
          <p:cNvSpPr/>
          <p:nvPr/>
        </p:nvSpPr>
        <p:spPr>
          <a:xfrm>
            <a:off x="6401141" y="5003615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EC2CA9-4262-8B7E-BCE4-155CBE071709}"/>
              </a:ext>
            </a:extLst>
          </p:cNvPr>
          <p:cNvSpPr/>
          <p:nvPr/>
        </p:nvSpPr>
        <p:spPr>
          <a:xfrm>
            <a:off x="2309787" y="7743207"/>
            <a:ext cx="13683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7A0DD6D-B838-A4C1-866B-83E07D5051FC}"/>
              </a:ext>
            </a:extLst>
          </p:cNvPr>
          <p:cNvSpPr/>
          <p:nvPr/>
        </p:nvSpPr>
        <p:spPr>
          <a:xfrm>
            <a:off x="4094254" y="7730681"/>
            <a:ext cx="1389336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D71E201-5E0F-BDC5-B680-A87E040DF6B1}"/>
              </a:ext>
            </a:extLst>
          </p:cNvPr>
          <p:cNvSpPr/>
          <p:nvPr/>
        </p:nvSpPr>
        <p:spPr>
          <a:xfrm>
            <a:off x="1367912" y="3623820"/>
            <a:ext cx="898269" cy="473822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4D638E5-F111-DEE8-3611-D64984E12B33}"/>
              </a:ext>
            </a:extLst>
          </p:cNvPr>
          <p:cNvSpPr/>
          <p:nvPr/>
        </p:nvSpPr>
        <p:spPr>
          <a:xfrm>
            <a:off x="5471129" y="3642181"/>
            <a:ext cx="898269" cy="473822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B78DCF9-7BCF-64AA-6F39-D7E21B42376E}"/>
              </a:ext>
            </a:extLst>
          </p:cNvPr>
          <p:cNvSpPr/>
          <p:nvPr/>
        </p:nvSpPr>
        <p:spPr>
          <a:xfrm>
            <a:off x="1858424" y="4126309"/>
            <a:ext cx="420950" cy="457200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2D6797A-C241-C8ED-5711-016956D522B1}"/>
              </a:ext>
            </a:extLst>
          </p:cNvPr>
          <p:cNvSpPr/>
          <p:nvPr/>
        </p:nvSpPr>
        <p:spPr>
          <a:xfrm>
            <a:off x="5483590" y="4122553"/>
            <a:ext cx="447460" cy="435269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5BEF65-7811-3FD6-56F2-89C90EB7DF60}"/>
              </a:ext>
            </a:extLst>
          </p:cNvPr>
          <p:cNvSpPr/>
          <p:nvPr/>
        </p:nvSpPr>
        <p:spPr>
          <a:xfrm>
            <a:off x="1397120" y="5003616"/>
            <a:ext cx="420950" cy="461870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A73C599-E400-EA95-FB93-D9ACF7AAC73C}"/>
              </a:ext>
            </a:extLst>
          </p:cNvPr>
          <p:cNvSpPr/>
          <p:nvPr/>
        </p:nvSpPr>
        <p:spPr>
          <a:xfrm>
            <a:off x="5917739" y="4993091"/>
            <a:ext cx="472652" cy="462137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499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6E9A0-9D32-BB46-5C14-F72B22B586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 M">
            <a:extLst>
              <a:ext uri="{FF2B5EF4-FFF2-40B4-BE49-F238E27FC236}">
                <a16:creationId xmlns:a16="http://schemas.microsoft.com/office/drawing/2014/main" id="{089724EC-9F62-6FEF-571B-C1A244AEEF5A}"/>
              </a:ext>
            </a:extLst>
          </p:cNvPr>
          <p:cNvSpPr txBox="1"/>
          <p:nvPr/>
        </p:nvSpPr>
        <p:spPr>
          <a:xfrm>
            <a:off x="971550" y="2513526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802CBD18-3EE4-06BB-4A18-845AF9F55B3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ROBOT HIDOKU PUZZLE - HARD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8C402806-6669-0D14-7837-874F5D7FC5F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robot-shaped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2113A680-4F58-5AA3-A27F-A9E43976966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4949A83-DFE3-2D5A-05A9-FE008477DAC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371ADBC8-D8AE-086E-F10B-30C0CB2FDA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2" r="2"/>
          <a:stretch/>
        </p:blipFill>
        <p:spPr>
          <a:xfrm>
            <a:off x="0" y="1811942"/>
            <a:ext cx="7772024" cy="731730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5DC1C3-5820-953C-5C59-7AC89EA87F77}"/>
              </a:ext>
            </a:extLst>
          </p:cNvPr>
          <p:cNvSpPr/>
          <p:nvPr/>
        </p:nvSpPr>
        <p:spPr>
          <a:xfrm>
            <a:off x="1828800" y="4561727"/>
            <a:ext cx="450573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6EF0B6-DB0D-C203-F56A-F4EE2970BC03}"/>
              </a:ext>
            </a:extLst>
          </p:cNvPr>
          <p:cNvSpPr/>
          <p:nvPr/>
        </p:nvSpPr>
        <p:spPr>
          <a:xfrm>
            <a:off x="5493027" y="4557822"/>
            <a:ext cx="450573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DFA641-47BC-5F4D-9BFE-84E2CA05C1C1}"/>
              </a:ext>
            </a:extLst>
          </p:cNvPr>
          <p:cNvSpPr/>
          <p:nvPr/>
        </p:nvSpPr>
        <p:spPr>
          <a:xfrm>
            <a:off x="2283247" y="3664226"/>
            <a:ext cx="3213654" cy="272994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0E4661-1FD0-2C5F-5686-6667B79EE00D}"/>
              </a:ext>
            </a:extLst>
          </p:cNvPr>
          <p:cNvSpPr/>
          <p:nvPr/>
        </p:nvSpPr>
        <p:spPr>
          <a:xfrm>
            <a:off x="3217529" y="4557822"/>
            <a:ext cx="1345092" cy="9086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802B596-0EE9-1287-1D95-40C5269E4697}"/>
              </a:ext>
            </a:extLst>
          </p:cNvPr>
          <p:cNvSpPr/>
          <p:nvPr/>
        </p:nvSpPr>
        <p:spPr>
          <a:xfrm>
            <a:off x="1371259" y="4101547"/>
            <a:ext cx="457541" cy="913475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6DBF02E-60A1-9EAC-9319-5774546E5F5D}"/>
              </a:ext>
            </a:extLst>
          </p:cNvPr>
          <p:cNvSpPr/>
          <p:nvPr/>
        </p:nvSpPr>
        <p:spPr>
          <a:xfrm>
            <a:off x="5917739" y="4101547"/>
            <a:ext cx="457541" cy="913475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819144-CBEE-E85E-0855-8F121A0C287D}"/>
              </a:ext>
            </a:extLst>
          </p:cNvPr>
          <p:cNvSpPr/>
          <p:nvPr/>
        </p:nvSpPr>
        <p:spPr>
          <a:xfrm>
            <a:off x="2757248" y="1823098"/>
            <a:ext cx="2281512" cy="182323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6585F5-FD7C-7D7C-4D85-FB3C558E2C52}"/>
              </a:ext>
            </a:extLst>
          </p:cNvPr>
          <p:cNvSpPr/>
          <p:nvPr/>
        </p:nvSpPr>
        <p:spPr>
          <a:xfrm>
            <a:off x="2745444" y="6376151"/>
            <a:ext cx="932704" cy="137056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9B1E1EE-3940-CDB0-D11A-A2DD81554150}"/>
              </a:ext>
            </a:extLst>
          </p:cNvPr>
          <p:cNvSpPr/>
          <p:nvPr/>
        </p:nvSpPr>
        <p:spPr>
          <a:xfrm>
            <a:off x="4140345" y="6360117"/>
            <a:ext cx="898415" cy="137056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620BF0-3293-7926-8B37-27178FA5DC6A}"/>
              </a:ext>
            </a:extLst>
          </p:cNvPr>
          <p:cNvSpPr/>
          <p:nvPr/>
        </p:nvSpPr>
        <p:spPr>
          <a:xfrm>
            <a:off x="2297983" y="2293662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05BD684-288D-9F20-179B-62C7F5FCBADA}"/>
              </a:ext>
            </a:extLst>
          </p:cNvPr>
          <p:cNvSpPr/>
          <p:nvPr/>
        </p:nvSpPr>
        <p:spPr>
          <a:xfrm>
            <a:off x="5038760" y="2265659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9AE60E8-0548-AC42-6D07-20DE2F7B615B}"/>
              </a:ext>
            </a:extLst>
          </p:cNvPr>
          <p:cNvSpPr/>
          <p:nvPr/>
        </p:nvSpPr>
        <p:spPr>
          <a:xfrm>
            <a:off x="916812" y="5010583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A7D6D4B-4F61-8026-B482-38BE82122FC7}"/>
              </a:ext>
            </a:extLst>
          </p:cNvPr>
          <p:cNvSpPr/>
          <p:nvPr/>
        </p:nvSpPr>
        <p:spPr>
          <a:xfrm>
            <a:off x="1818720" y="5003616"/>
            <a:ext cx="447461" cy="950756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C81EF6-47C7-118B-CFB7-0994BCB7DD9D}"/>
              </a:ext>
            </a:extLst>
          </p:cNvPr>
          <p:cNvSpPr/>
          <p:nvPr/>
        </p:nvSpPr>
        <p:spPr>
          <a:xfrm>
            <a:off x="5483590" y="5029200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DFFC26F-D2EA-04A4-B20D-DCFEC2A6ABC3}"/>
              </a:ext>
            </a:extLst>
          </p:cNvPr>
          <p:cNvSpPr/>
          <p:nvPr/>
        </p:nvSpPr>
        <p:spPr>
          <a:xfrm>
            <a:off x="6401141" y="5003615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A7CAC60-DD3A-45B2-DF59-5407E8F70E1B}"/>
              </a:ext>
            </a:extLst>
          </p:cNvPr>
          <p:cNvSpPr/>
          <p:nvPr/>
        </p:nvSpPr>
        <p:spPr>
          <a:xfrm>
            <a:off x="2309787" y="7743207"/>
            <a:ext cx="13683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8B24232-C171-7B15-5B66-6A764A896568}"/>
              </a:ext>
            </a:extLst>
          </p:cNvPr>
          <p:cNvSpPr/>
          <p:nvPr/>
        </p:nvSpPr>
        <p:spPr>
          <a:xfrm>
            <a:off x="4094254" y="7730681"/>
            <a:ext cx="1389336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0412261-988D-A2FE-3EB9-6B7776BFF6F6}"/>
              </a:ext>
            </a:extLst>
          </p:cNvPr>
          <p:cNvSpPr/>
          <p:nvPr/>
        </p:nvSpPr>
        <p:spPr>
          <a:xfrm>
            <a:off x="1367912" y="3623820"/>
            <a:ext cx="898269" cy="473822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7457F9-74F0-C722-CD8C-5A62046AF03F}"/>
              </a:ext>
            </a:extLst>
          </p:cNvPr>
          <p:cNvSpPr/>
          <p:nvPr/>
        </p:nvSpPr>
        <p:spPr>
          <a:xfrm>
            <a:off x="5471129" y="3642181"/>
            <a:ext cx="898269" cy="473822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A06EB2C-12B2-D4E8-7A04-B0EF715873AB}"/>
              </a:ext>
            </a:extLst>
          </p:cNvPr>
          <p:cNvSpPr/>
          <p:nvPr/>
        </p:nvSpPr>
        <p:spPr>
          <a:xfrm>
            <a:off x="1858424" y="4126309"/>
            <a:ext cx="420950" cy="457200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AB66D22-4116-38AB-16A1-E06A9681CA54}"/>
              </a:ext>
            </a:extLst>
          </p:cNvPr>
          <p:cNvSpPr/>
          <p:nvPr/>
        </p:nvSpPr>
        <p:spPr>
          <a:xfrm>
            <a:off x="5483590" y="4122553"/>
            <a:ext cx="447460" cy="435269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0FF06E6-82E0-427A-CEE8-D94652B61E20}"/>
              </a:ext>
            </a:extLst>
          </p:cNvPr>
          <p:cNvSpPr/>
          <p:nvPr/>
        </p:nvSpPr>
        <p:spPr>
          <a:xfrm>
            <a:off x="1397120" y="5003616"/>
            <a:ext cx="420950" cy="461870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3A688EE-1B85-5583-13EB-0D1B113A2744}"/>
              </a:ext>
            </a:extLst>
          </p:cNvPr>
          <p:cNvSpPr/>
          <p:nvPr/>
        </p:nvSpPr>
        <p:spPr>
          <a:xfrm>
            <a:off x="5917739" y="4993091"/>
            <a:ext cx="472652" cy="462137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32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FF018-F316-4A19-2258-A447E67FC1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 M">
            <a:extLst>
              <a:ext uri="{FF2B5EF4-FFF2-40B4-BE49-F238E27FC236}">
                <a16:creationId xmlns:a16="http://schemas.microsoft.com/office/drawing/2014/main" id="{0A5CD567-1A64-F9D1-C8AC-BF9218550363}"/>
              </a:ext>
            </a:extLst>
          </p:cNvPr>
          <p:cNvSpPr txBox="1"/>
          <p:nvPr/>
        </p:nvSpPr>
        <p:spPr>
          <a:xfrm>
            <a:off x="971550" y="2513526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4995A4C8-5D4F-F610-4755-BB2DD83CD7B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ROBOT HIDOKU PUZZLE - CHALLENGING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BFA3B865-E480-51E6-0AFF-B2879ED605B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robot-shaped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0E50A8AF-EC41-9701-B6D9-86332D7E8C5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9EA8869-525D-3D3F-E2BC-29C49F15D19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F8AE1F85-39D7-5A3E-E760-A93131DF05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0" y="1811942"/>
            <a:ext cx="7771953" cy="731730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C8DC19B-7C44-8528-F6B8-0EE3D04380A4}"/>
              </a:ext>
            </a:extLst>
          </p:cNvPr>
          <p:cNvSpPr/>
          <p:nvPr/>
        </p:nvSpPr>
        <p:spPr>
          <a:xfrm>
            <a:off x="1828800" y="4561727"/>
            <a:ext cx="450573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9AE82B-2CED-E2B4-BE6C-8A813383A586}"/>
              </a:ext>
            </a:extLst>
          </p:cNvPr>
          <p:cNvSpPr/>
          <p:nvPr/>
        </p:nvSpPr>
        <p:spPr>
          <a:xfrm>
            <a:off x="5493027" y="4557822"/>
            <a:ext cx="450573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8801C8D-4994-2C38-684B-00A3D7F3D27F}"/>
              </a:ext>
            </a:extLst>
          </p:cNvPr>
          <p:cNvSpPr/>
          <p:nvPr/>
        </p:nvSpPr>
        <p:spPr>
          <a:xfrm>
            <a:off x="2283247" y="3664226"/>
            <a:ext cx="3213654" cy="272994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DFF4E6-251D-CE19-A0FD-27162D984301}"/>
              </a:ext>
            </a:extLst>
          </p:cNvPr>
          <p:cNvSpPr/>
          <p:nvPr/>
        </p:nvSpPr>
        <p:spPr>
          <a:xfrm>
            <a:off x="3217529" y="4557822"/>
            <a:ext cx="1345092" cy="9086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681807-12D4-0ED1-033D-B2A6492C8DDC}"/>
              </a:ext>
            </a:extLst>
          </p:cNvPr>
          <p:cNvSpPr/>
          <p:nvPr/>
        </p:nvSpPr>
        <p:spPr>
          <a:xfrm>
            <a:off x="1371259" y="4101547"/>
            <a:ext cx="457541" cy="913475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81F204-C0B2-58D2-18C3-5818614675FC}"/>
              </a:ext>
            </a:extLst>
          </p:cNvPr>
          <p:cNvSpPr/>
          <p:nvPr/>
        </p:nvSpPr>
        <p:spPr>
          <a:xfrm>
            <a:off x="5917739" y="4101547"/>
            <a:ext cx="457541" cy="913475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745985-D7DE-5976-A52A-C795B48857A7}"/>
              </a:ext>
            </a:extLst>
          </p:cNvPr>
          <p:cNvSpPr/>
          <p:nvPr/>
        </p:nvSpPr>
        <p:spPr>
          <a:xfrm>
            <a:off x="2757248" y="1823098"/>
            <a:ext cx="2281512" cy="182323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05B701-32CA-68A4-C354-7F0896DCD157}"/>
              </a:ext>
            </a:extLst>
          </p:cNvPr>
          <p:cNvSpPr/>
          <p:nvPr/>
        </p:nvSpPr>
        <p:spPr>
          <a:xfrm>
            <a:off x="2745444" y="6376151"/>
            <a:ext cx="932704" cy="137056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8E3F16-4901-BED3-7319-62F59EDF3FA5}"/>
              </a:ext>
            </a:extLst>
          </p:cNvPr>
          <p:cNvSpPr/>
          <p:nvPr/>
        </p:nvSpPr>
        <p:spPr>
          <a:xfrm>
            <a:off x="4140345" y="6360117"/>
            <a:ext cx="898415" cy="137056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1EBB912-A5B6-68A7-46FB-B977324A6D0D}"/>
              </a:ext>
            </a:extLst>
          </p:cNvPr>
          <p:cNvSpPr/>
          <p:nvPr/>
        </p:nvSpPr>
        <p:spPr>
          <a:xfrm>
            <a:off x="2297983" y="2293662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65660FB-A0B9-48D4-B45A-B35D86697461}"/>
              </a:ext>
            </a:extLst>
          </p:cNvPr>
          <p:cNvSpPr/>
          <p:nvPr/>
        </p:nvSpPr>
        <p:spPr>
          <a:xfrm>
            <a:off x="5038760" y="2265659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45CA928-518F-3EED-7D73-EC9D804D0AC5}"/>
              </a:ext>
            </a:extLst>
          </p:cNvPr>
          <p:cNvSpPr/>
          <p:nvPr/>
        </p:nvSpPr>
        <p:spPr>
          <a:xfrm>
            <a:off x="916812" y="5010583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313139-C458-EC3A-85FB-0259B4B5A291}"/>
              </a:ext>
            </a:extLst>
          </p:cNvPr>
          <p:cNvSpPr/>
          <p:nvPr/>
        </p:nvSpPr>
        <p:spPr>
          <a:xfrm>
            <a:off x="1818720" y="5003616"/>
            <a:ext cx="447461" cy="950756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1E00E12-A1D2-D17D-6C72-A299ADF51868}"/>
              </a:ext>
            </a:extLst>
          </p:cNvPr>
          <p:cNvSpPr/>
          <p:nvPr/>
        </p:nvSpPr>
        <p:spPr>
          <a:xfrm>
            <a:off x="5483590" y="5029200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8FB1A86-3436-1341-5DFE-47C94DC286B8}"/>
              </a:ext>
            </a:extLst>
          </p:cNvPr>
          <p:cNvSpPr/>
          <p:nvPr/>
        </p:nvSpPr>
        <p:spPr>
          <a:xfrm>
            <a:off x="6401141" y="5003615"/>
            <a:ext cx="4474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5F95A19-43B3-7743-6B62-8A219882098C}"/>
              </a:ext>
            </a:extLst>
          </p:cNvPr>
          <p:cNvSpPr/>
          <p:nvPr/>
        </p:nvSpPr>
        <p:spPr>
          <a:xfrm>
            <a:off x="2309787" y="7743207"/>
            <a:ext cx="1368361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C95628B-1636-8EFC-F591-703161E7117B}"/>
              </a:ext>
            </a:extLst>
          </p:cNvPr>
          <p:cNvSpPr/>
          <p:nvPr/>
        </p:nvSpPr>
        <p:spPr>
          <a:xfrm>
            <a:off x="4094254" y="7730681"/>
            <a:ext cx="1389336" cy="911875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C07B0E4-26EB-B95C-B61B-C698F6952AA4}"/>
              </a:ext>
            </a:extLst>
          </p:cNvPr>
          <p:cNvSpPr/>
          <p:nvPr/>
        </p:nvSpPr>
        <p:spPr>
          <a:xfrm>
            <a:off x="1367912" y="3623820"/>
            <a:ext cx="898269" cy="473822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1D214BB-E873-AEFF-9C87-D88B95679255}"/>
              </a:ext>
            </a:extLst>
          </p:cNvPr>
          <p:cNvSpPr/>
          <p:nvPr/>
        </p:nvSpPr>
        <p:spPr>
          <a:xfrm>
            <a:off x="5471129" y="3642181"/>
            <a:ext cx="898269" cy="473822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96A295A-C259-1B59-E1D9-6B4E0F64BB91}"/>
              </a:ext>
            </a:extLst>
          </p:cNvPr>
          <p:cNvSpPr/>
          <p:nvPr/>
        </p:nvSpPr>
        <p:spPr>
          <a:xfrm>
            <a:off x="1858424" y="4126309"/>
            <a:ext cx="420950" cy="457200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2E2A691-9213-718A-D75E-32684A5369BA}"/>
              </a:ext>
            </a:extLst>
          </p:cNvPr>
          <p:cNvSpPr/>
          <p:nvPr/>
        </p:nvSpPr>
        <p:spPr>
          <a:xfrm>
            <a:off x="5483590" y="4122553"/>
            <a:ext cx="447460" cy="435269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4BE9D0B-AE30-496B-C449-2A3A604F5516}"/>
              </a:ext>
            </a:extLst>
          </p:cNvPr>
          <p:cNvSpPr/>
          <p:nvPr/>
        </p:nvSpPr>
        <p:spPr>
          <a:xfrm>
            <a:off x="1397120" y="5003616"/>
            <a:ext cx="420950" cy="461870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784A47A-F603-637C-3B6A-3D2E13FBA623}"/>
              </a:ext>
            </a:extLst>
          </p:cNvPr>
          <p:cNvSpPr/>
          <p:nvPr/>
        </p:nvSpPr>
        <p:spPr>
          <a:xfrm>
            <a:off x="5917739" y="4993091"/>
            <a:ext cx="472652" cy="462137"/>
          </a:xfrm>
          <a:prstGeom prst="rect">
            <a:avLst/>
          </a:prstGeom>
          <a:solidFill>
            <a:schemeClr val="bg1">
              <a:lumMod val="50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7404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188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8</cp:revision>
  <dcterms:created xsi:type="dcterms:W3CDTF">2024-12-11T02:50:01Z</dcterms:created>
  <dcterms:modified xsi:type="dcterms:W3CDTF">2025-02-12T18:15:33Z</dcterms:modified>
</cp:coreProperties>
</file>