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CD3B37-D843-4423-94AE-83577F82320E}" v="6" dt="2025-06-01T20:43:38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72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132" y="32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DCD3B37-D843-4423-94AE-83577F82320E}"/>
    <pc:docChg chg="modSld">
      <pc:chgData name="Sarah Carter" userId="4b4e2a7e9c42e1b2" providerId="LiveId" clId="{8DCD3B37-D843-4423-94AE-83577F82320E}" dt="2025-06-01T20:43:38.304" v="5" actId="14826"/>
      <pc:docMkLst>
        <pc:docMk/>
      </pc:docMkLst>
      <pc:sldChg chg="modSp">
        <pc:chgData name="Sarah Carter" userId="4b4e2a7e9c42e1b2" providerId="LiveId" clId="{8DCD3B37-D843-4423-94AE-83577F82320E}" dt="2025-06-01T20:43:31.505" v="4" actId="14826"/>
        <pc:sldMkLst>
          <pc:docMk/>
          <pc:sldMk cId="1381207113" sldId="258"/>
        </pc:sldMkLst>
        <pc:spChg chg="mod">
          <ac:chgData name="Sarah Carter" userId="4b4e2a7e9c42e1b2" providerId="LiveId" clId="{8DCD3B37-D843-4423-94AE-83577F82320E}" dt="2025-06-01T20:42:15.202" v="0"/>
          <ac:spMkLst>
            <pc:docMk/>
            <pc:sldMk cId="1381207113" sldId="258"/>
            <ac:spMk id="15" creationId="{D74669C4-C897-BE1B-AA4F-DA7C5E6E4828}"/>
          </ac:spMkLst>
        </pc:spChg>
        <pc:spChg chg="mod">
          <ac:chgData name="Sarah Carter" userId="4b4e2a7e9c42e1b2" providerId="LiveId" clId="{8DCD3B37-D843-4423-94AE-83577F82320E}" dt="2025-06-01T20:42:15.202" v="0"/>
          <ac:spMkLst>
            <pc:docMk/>
            <pc:sldMk cId="1381207113" sldId="258"/>
            <ac:spMk id="16" creationId="{8DCB71DE-FD0A-E201-0E88-F0743622C160}"/>
          </ac:spMkLst>
        </pc:spChg>
        <pc:picChg chg="mod">
          <ac:chgData name="Sarah Carter" userId="4b4e2a7e9c42e1b2" providerId="LiveId" clId="{8DCD3B37-D843-4423-94AE-83577F82320E}" dt="2025-06-01T20:43:16.092" v="1" actId="14826"/>
          <ac:picMkLst>
            <pc:docMk/>
            <pc:sldMk cId="1381207113" sldId="258"/>
            <ac:picMk id="3" creationId="{F942D237-4AB4-F2F8-4550-D2ACFB0DFBFA}"/>
          </ac:picMkLst>
        </pc:picChg>
        <pc:picChg chg="mod">
          <ac:chgData name="Sarah Carter" userId="4b4e2a7e9c42e1b2" providerId="LiveId" clId="{8DCD3B37-D843-4423-94AE-83577F82320E}" dt="2025-06-01T20:43:21.291" v="2" actId="14826"/>
          <ac:picMkLst>
            <pc:docMk/>
            <pc:sldMk cId="1381207113" sldId="258"/>
            <ac:picMk id="21" creationId="{F9FE6AF5-29A4-3515-F5FD-2690A8C0D2DB}"/>
          </ac:picMkLst>
        </pc:picChg>
        <pc:picChg chg="mod">
          <ac:chgData name="Sarah Carter" userId="4b4e2a7e9c42e1b2" providerId="LiveId" clId="{8DCD3B37-D843-4423-94AE-83577F82320E}" dt="2025-06-01T20:43:26.759" v="3" actId="14826"/>
          <ac:picMkLst>
            <pc:docMk/>
            <pc:sldMk cId="1381207113" sldId="258"/>
            <ac:picMk id="22" creationId="{DD3206AD-A00A-E4A4-B6FA-6E361A6D4485}"/>
          </ac:picMkLst>
        </pc:picChg>
        <pc:picChg chg="mod">
          <ac:chgData name="Sarah Carter" userId="4b4e2a7e9c42e1b2" providerId="LiveId" clId="{8DCD3B37-D843-4423-94AE-83577F82320E}" dt="2025-06-01T20:43:31.505" v="4" actId="14826"/>
          <ac:picMkLst>
            <pc:docMk/>
            <pc:sldMk cId="1381207113" sldId="258"/>
            <ac:picMk id="23" creationId="{D68C6FFA-F256-8851-A2BD-D752AC29ABA3}"/>
          </ac:picMkLst>
        </pc:picChg>
      </pc:sldChg>
      <pc:sldChg chg="modSp">
        <pc:chgData name="Sarah Carter" userId="4b4e2a7e9c42e1b2" providerId="LiveId" clId="{8DCD3B37-D843-4423-94AE-83577F82320E}" dt="2025-06-01T20:43:38.304" v="5" actId="14826"/>
        <pc:sldMkLst>
          <pc:docMk/>
          <pc:sldMk cId="2438512299" sldId="259"/>
        </pc:sldMkLst>
        <pc:spChg chg="mod">
          <ac:chgData name="Sarah Carter" userId="4b4e2a7e9c42e1b2" providerId="LiveId" clId="{8DCD3B37-D843-4423-94AE-83577F82320E}" dt="2025-06-01T20:42:15.202" v="0"/>
          <ac:spMkLst>
            <pc:docMk/>
            <pc:sldMk cId="2438512299" sldId="259"/>
            <ac:spMk id="2" creationId="{10286D93-1C88-3643-5752-80213186A74C}"/>
          </ac:spMkLst>
        </pc:spChg>
        <pc:spChg chg="mod">
          <ac:chgData name="Sarah Carter" userId="4b4e2a7e9c42e1b2" providerId="LiveId" clId="{8DCD3B37-D843-4423-94AE-83577F82320E}" dt="2025-06-01T20:42:15.202" v="0"/>
          <ac:spMkLst>
            <pc:docMk/>
            <pc:sldMk cId="2438512299" sldId="259"/>
            <ac:spMk id="8" creationId="{152C56B8-79EE-804A-3359-C5CD264B52A5}"/>
          </ac:spMkLst>
        </pc:spChg>
        <pc:picChg chg="mod">
          <ac:chgData name="Sarah Carter" userId="4b4e2a7e9c42e1b2" providerId="LiveId" clId="{8DCD3B37-D843-4423-94AE-83577F82320E}" dt="2025-06-01T20:43:38.304" v="5" actId="14826"/>
          <ac:picMkLst>
            <pc:docMk/>
            <pc:sldMk cId="2438512299" sldId="259"/>
            <ac:picMk id="7" creationId="{CDAB8517-9529-54F3-4F54-30E4429F205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RUGBY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“RUGBY” exactly once.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942D237-4AB4-F2F8-4550-D2ACFB0DFB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80668" y="2140528"/>
            <a:ext cx="3173914" cy="317391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9FE6AF5-29A4-3515-F5FD-2690A8C0D2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881582" y="2140528"/>
            <a:ext cx="3173914" cy="317391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DD3206AD-A00A-E4A4-B6FA-6E361A6D44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80668" y="5441442"/>
            <a:ext cx="3173914" cy="317391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68C6FFA-F256-8851-A2BD-D752AC29AB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3881582" y="5441442"/>
            <a:ext cx="3173914" cy="317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RUGBY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  <a:p>
            <a:pPr algn="ctr"/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“RUGBY”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" r="6"/>
          <a:stretch/>
        </p:blipFill>
        <p:spPr>
          <a:xfrm>
            <a:off x="727920" y="2407540"/>
            <a:ext cx="6315747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57</cp:revision>
  <dcterms:created xsi:type="dcterms:W3CDTF">2025-05-20T02:24:24Z</dcterms:created>
  <dcterms:modified xsi:type="dcterms:W3CDTF">2025-06-01T20:43:40Z</dcterms:modified>
</cp:coreProperties>
</file>