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58CE35-4762-4635-97EA-0C89DE1EB3AC}" v="2" dt="2025-04-15T12:50:56.9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5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858CE35-4762-4635-97EA-0C89DE1EB3AC}"/>
    <pc:docChg chg="custSel modSld">
      <pc:chgData name="Sarah Carter" userId="4b4e2a7e9c42e1b2" providerId="LiveId" clId="{D858CE35-4762-4635-97EA-0C89DE1EB3AC}" dt="2025-04-15T12:50:56.962" v="15"/>
      <pc:docMkLst>
        <pc:docMk/>
      </pc:docMkLst>
      <pc:sldChg chg="addSp delSp modSp mod">
        <pc:chgData name="Sarah Carter" userId="4b4e2a7e9c42e1b2" providerId="LiveId" clId="{D858CE35-4762-4635-97EA-0C89DE1EB3AC}" dt="2025-04-15T12:50:56.962" v="15"/>
        <pc:sldMkLst>
          <pc:docMk/>
          <pc:sldMk cId="3727264860" sldId="256"/>
        </pc:sldMkLst>
        <pc:spChg chg="mod">
          <ac:chgData name="Sarah Carter" userId="4b4e2a7e9c42e1b2" providerId="LiveId" clId="{D858CE35-4762-4635-97EA-0C89DE1EB3AC}" dt="2025-04-15T12:50:36.723" v="10" actId="33524"/>
          <ac:spMkLst>
            <pc:docMk/>
            <pc:sldMk cId="3727264860" sldId="256"/>
            <ac:spMk id="6" creationId="{A44AC79E-5C2D-2191-1AEB-B96E7CD42E36}"/>
          </ac:spMkLst>
        </pc:spChg>
        <pc:picChg chg="add mod">
          <ac:chgData name="Sarah Carter" userId="4b4e2a7e9c42e1b2" providerId="LiveId" clId="{D858CE35-4762-4635-97EA-0C89DE1EB3AC}" dt="2025-04-15T12:50:56.962" v="15"/>
          <ac:picMkLst>
            <pc:docMk/>
            <pc:sldMk cId="3727264860" sldId="256"/>
            <ac:picMk id="3" creationId="{0E2A57CF-2D2E-3669-4CD2-DCC583489565}"/>
          </ac:picMkLst>
        </pc:picChg>
        <pc:picChg chg="del">
          <ac:chgData name="Sarah Carter" userId="4b4e2a7e9c42e1b2" providerId="LiveId" clId="{D858CE35-4762-4635-97EA-0C89DE1EB3AC}" dt="2025-04-15T12:50:28.429" v="9" actId="478"/>
          <ac:picMkLst>
            <pc:docMk/>
            <pc:sldMk cId="3727264860" sldId="256"/>
            <ac:picMk id="4" creationId="{B8EEA0AD-E7DB-C66E-90B7-F572FB344D86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0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08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1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92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9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2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5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3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5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5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6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6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344468" y="563870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Sailboat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2282994" y="1029926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1506695" y="9473017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949" y="9486630"/>
            <a:ext cx="1505327" cy="1983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966205" y="4573175"/>
              <a:ext cx="278" cy="278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973155" y="4566225"/>
                <a:ext cx="13900" cy="139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0E2A57CF-2D2E-3669-4CD2-DCC5834895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1194" y="1648301"/>
            <a:ext cx="6750012" cy="723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681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39</cp:revision>
  <cp:lastPrinted>2025-02-11T02:02:44Z</cp:lastPrinted>
  <dcterms:created xsi:type="dcterms:W3CDTF">2025-01-28T14:01:50Z</dcterms:created>
  <dcterms:modified xsi:type="dcterms:W3CDTF">2025-04-15T12:50:57Z</dcterms:modified>
</cp:coreProperties>
</file>