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" r:id="rId2"/>
    <p:sldId id="272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C5BD51B-414A-4EEA-87C1-CABF260F9276}"/>
    <pc:docChg chg="delSld">
      <pc:chgData name="Sarah Carter" userId="4b4e2a7e9c42e1b2" providerId="LiveId" clId="{7C5BD51B-414A-4EEA-87C1-CABF260F9276}" dt="2025-06-02T00:13:56.253" v="0" actId="2696"/>
      <pc:docMkLst>
        <pc:docMk/>
      </pc:docMkLst>
      <pc:sldChg chg="del">
        <pc:chgData name="Sarah Carter" userId="4b4e2a7e9c42e1b2" providerId="LiveId" clId="{7C5BD51B-414A-4EEA-87C1-CABF260F9276}" dt="2025-06-02T00:13:56.253" v="0" actId="2696"/>
        <pc:sldMkLst>
          <pc:docMk/>
          <pc:sldMk cId="693129155" sldId="273"/>
        </pc:sldMkLst>
      </pc:sldChg>
      <pc:sldChg chg="del">
        <pc:chgData name="Sarah Carter" userId="4b4e2a7e9c42e1b2" providerId="LiveId" clId="{7C5BD51B-414A-4EEA-87C1-CABF260F9276}" dt="2025-06-02T00:13:56.253" v="0" actId="2696"/>
        <pc:sldMkLst>
          <pc:docMk/>
          <pc:sldMk cId="199736218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SCREAM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“SCREAM”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F08E923-CC4D-12C2-DF3C-313A869EDB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B15BA34-F933-24C4-219D-1C728C3198E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0EC37EB0-5CE7-37D0-73D9-E5BDC741D2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84A80C6-C796-EB0D-B627-DE803BBB33B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6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SCREAM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“SCREAM”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29EDED1-C586-16FD-FDB3-139B933446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537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35</cp:revision>
  <dcterms:created xsi:type="dcterms:W3CDTF">2025-06-01T22:28:34Z</dcterms:created>
  <dcterms:modified xsi:type="dcterms:W3CDTF">2025-06-02T00:13:57Z</dcterms:modified>
</cp:coreProperties>
</file>