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77DFE0-EF34-4A2B-81B6-F801EF76B4E6}" v="6" dt="2025-07-28T21:58:45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46" d="100"/>
          <a:sy n="46" d="100"/>
        </p:scale>
        <p:origin x="124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B77DFE0-EF34-4A2B-81B6-F801EF76B4E6}"/>
    <pc:docChg chg="undo custSel modSld modMainMaster">
      <pc:chgData name="Sarah Carter" userId="4b4e2a7e9c42e1b2" providerId="LiveId" clId="{9B77DFE0-EF34-4A2B-81B6-F801EF76B4E6}" dt="2025-07-28T21:59:39.932" v="74" actId="1035"/>
      <pc:docMkLst>
        <pc:docMk/>
      </pc:docMkLst>
      <pc:sldChg chg="addSp delSp modSp mod">
        <pc:chgData name="Sarah Carter" userId="4b4e2a7e9c42e1b2" providerId="LiveId" clId="{9B77DFE0-EF34-4A2B-81B6-F801EF76B4E6}" dt="2025-07-28T21:59:39.932" v="74" actId="1035"/>
        <pc:sldMkLst>
          <pc:docMk/>
          <pc:sldMk cId="3727264860" sldId="256"/>
        </pc:sldMkLst>
        <pc:spChg chg="add mod">
          <ac:chgData name="Sarah Carter" userId="4b4e2a7e9c42e1b2" providerId="LiveId" clId="{9B77DFE0-EF34-4A2B-81B6-F801EF76B4E6}" dt="2025-07-28T21:59:39.932" v="74" actId="1035"/>
          <ac:spMkLst>
            <pc:docMk/>
            <pc:sldMk cId="3727264860" sldId="256"/>
            <ac:spMk id="4" creationId="{BFD25EBE-1BDA-CAB4-1A66-7DD39F40E8AB}"/>
          </ac:spMkLst>
        </pc:spChg>
        <pc:spChg chg="mod">
          <ac:chgData name="Sarah Carter" userId="4b4e2a7e9c42e1b2" providerId="LiveId" clId="{9B77DFE0-EF34-4A2B-81B6-F801EF76B4E6}" dt="2025-07-28T21:57:28.134" v="5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9B77DFE0-EF34-4A2B-81B6-F801EF76B4E6}" dt="2025-07-28T21:58:14.464" v="41"/>
          <ac:spMkLst>
            <pc:docMk/>
            <pc:sldMk cId="3727264860" sldId="256"/>
            <ac:spMk id="7" creationId="{DAAC3C5F-262C-4F7F-3B63-D50E20846E5D}"/>
          </ac:spMkLst>
        </pc:spChg>
        <pc:picChg chg="add mod">
          <ac:chgData name="Sarah Carter" userId="4b4e2a7e9c42e1b2" providerId="LiveId" clId="{9B77DFE0-EF34-4A2B-81B6-F801EF76B4E6}" dt="2025-07-28T21:57:12.532" v="1" actId="571"/>
          <ac:picMkLst>
            <pc:docMk/>
            <pc:sldMk cId="3727264860" sldId="256"/>
            <ac:picMk id="3" creationId="{C5063389-4A54-3781-18E5-1AEFD958D253}"/>
          </ac:picMkLst>
        </pc:picChg>
        <pc:picChg chg="mod">
          <ac:chgData name="Sarah Carter" userId="4b4e2a7e9c42e1b2" providerId="LiveId" clId="{9B77DFE0-EF34-4A2B-81B6-F801EF76B4E6}" dt="2025-07-28T21:58:28.266" v="42" actId="14826"/>
          <ac:picMkLst>
            <pc:docMk/>
            <pc:sldMk cId="3727264860" sldId="256"/>
            <ac:picMk id="11" creationId="{79D5F55C-928C-615F-0D66-28BD6E10BF1A}"/>
          </ac:picMkLst>
        </pc:picChg>
        <pc:picChg chg="del">
          <ac:chgData name="Sarah Carter" userId="4b4e2a7e9c42e1b2" providerId="LiveId" clId="{9B77DFE0-EF34-4A2B-81B6-F801EF76B4E6}" dt="2025-07-28T21:58:36.261" v="43" actId="478"/>
          <ac:picMkLst>
            <pc:docMk/>
            <pc:sldMk cId="3727264860" sldId="256"/>
            <ac:picMk id="15" creationId="{1DA0E440-8EFB-19F2-26E4-C5E59577B7CB}"/>
          </ac:picMkLst>
        </pc:picChg>
      </pc:sldChg>
      <pc:sldMasterChg chg="modSldLayout">
        <pc:chgData name="Sarah Carter" userId="4b4e2a7e9c42e1b2" providerId="LiveId" clId="{9B77DFE0-EF34-4A2B-81B6-F801EF76B4E6}" dt="2025-07-28T21:57:17.559" v="4" actId="735"/>
        <pc:sldMasterMkLst>
          <pc:docMk/>
          <pc:sldMasterMk cId="3566793938" sldId="2147483660"/>
        </pc:sldMasterMkLst>
        <pc:sldLayoutChg chg="modSp">
          <pc:chgData name="Sarah Carter" userId="4b4e2a7e9c42e1b2" providerId="LiveId" clId="{9B77DFE0-EF34-4A2B-81B6-F801EF76B4E6}" dt="2025-07-28T21:57:17.559" v="4" actId="735"/>
          <pc:sldLayoutMkLst>
            <pc:docMk/>
            <pc:sldMasterMk cId="3566793938" sldId="2147483660"/>
            <pc:sldLayoutMk cId="3461791208" sldId="2147483669"/>
          </pc:sldLayoutMkLst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September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96893" y="971170"/>
            <a:ext cx="657861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the single time “September” occurs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1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D25EBE-1BDA-CAB4-1A66-7DD39F40E8AB}"/>
              </a:ext>
            </a:extLst>
          </p:cNvPr>
          <p:cNvSpPr txBox="1"/>
          <p:nvPr/>
        </p:nvSpPr>
        <p:spPr>
          <a:xfrm>
            <a:off x="2736273" y="5126182"/>
            <a:ext cx="2299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SEPTEMBER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697</TotalTime>
  <Words>30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26</cp:revision>
  <cp:lastPrinted>2025-02-11T02:02:44Z</cp:lastPrinted>
  <dcterms:created xsi:type="dcterms:W3CDTF">2025-01-28T14:01:50Z</dcterms:created>
  <dcterms:modified xsi:type="dcterms:W3CDTF">2025-07-28T21:59:46Z</dcterms:modified>
</cp:coreProperties>
</file>