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ink/ink1.xml" ContentType="application/inkml+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8" r:id="rId2"/>
  </p:sldIdLst>
  <p:sldSz cx="77724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userDrawn="1">
          <p15:clr>
            <a:srgbClr val="A4A3A4"/>
          </p15:clr>
        </p15:guide>
        <p15:guide id="2" pos="24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showGuides="1">
      <p:cViewPr varScale="1">
        <p:scale>
          <a:sx n="46" d="100"/>
          <a:sy n="46" d="100"/>
        </p:scale>
        <p:origin x="2012" y="32"/>
      </p:cViewPr>
      <p:guideLst>
        <p:guide orient="horz" pos="3168"/>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Carter" userId="4b4e2a7e9c42e1b2" providerId="LiveId" clId="{7EAF80CF-0965-4E9F-856D-AE74F6DDF460}"/>
    <pc:docChg chg="delSld">
      <pc:chgData name="Sarah Carter" userId="4b4e2a7e9c42e1b2" providerId="LiveId" clId="{7EAF80CF-0965-4E9F-856D-AE74F6DDF460}" dt="2025-08-25T03:30:29.458" v="0" actId="2696"/>
      <pc:docMkLst>
        <pc:docMk/>
      </pc:docMkLst>
      <pc:sldChg chg="del">
        <pc:chgData name="Sarah Carter" userId="4b4e2a7e9c42e1b2" providerId="LiveId" clId="{7EAF80CF-0965-4E9F-856D-AE74F6DDF460}" dt="2025-08-25T03:30:29.458" v="0" actId="2696"/>
        <pc:sldMkLst>
          <pc:docMk/>
          <pc:sldMk cId="4274423185" sldId="282"/>
        </pc:sldMkLst>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22T20:22:40.109"/>
    </inkml:context>
    <inkml:brush xml:id="br0">
      <inkml:brushProperty name="width" value="0.05" units="cm"/>
      <inkml:brushProperty name="height" value="0.05" units="cm"/>
      <inkml:brushProperty name="color" value="#004F8B"/>
    </inkml:brush>
  </inkml:definitions>
  <inkml:trace contextRef="#ctx0" brushRef="#br0">34 0 10538,'0'0'2512,"-34"0"-6056</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3C5AF-B02A-3580-82ED-A6F436CE4D00}"/>
              </a:ext>
            </a:extLst>
          </p:cNvPr>
          <p:cNvSpPr>
            <a:spLocks noGrp="1"/>
          </p:cNvSpPr>
          <p:nvPr>
            <p:ph type="ctrTitle"/>
          </p:nvPr>
        </p:nvSpPr>
        <p:spPr>
          <a:xfrm>
            <a:off x="971550" y="1646133"/>
            <a:ext cx="5829300" cy="3501813"/>
          </a:xfrm>
        </p:spPr>
        <p:txBody>
          <a:bodyPr anchor="b"/>
          <a:lstStyle>
            <a:lvl1pPr algn="ctr">
              <a:defRPr sz="3825"/>
            </a:lvl1pPr>
          </a:lstStyle>
          <a:p>
            <a:r>
              <a:rPr lang="en-US"/>
              <a:t>Click to edit Master title style</a:t>
            </a:r>
          </a:p>
        </p:txBody>
      </p:sp>
      <p:sp>
        <p:nvSpPr>
          <p:cNvPr id="3" name="Subtitle 2">
            <a:extLst>
              <a:ext uri="{FF2B5EF4-FFF2-40B4-BE49-F238E27FC236}">
                <a16:creationId xmlns:a16="http://schemas.microsoft.com/office/drawing/2014/main" id="{CC806D74-770F-CF5C-6A44-6EAE385B202E}"/>
              </a:ext>
            </a:extLst>
          </p:cNvPr>
          <p:cNvSpPr>
            <a:spLocks noGrp="1"/>
          </p:cNvSpPr>
          <p:nvPr>
            <p:ph type="subTitle" idx="1"/>
          </p:nvPr>
        </p:nvSpPr>
        <p:spPr>
          <a:xfrm>
            <a:off x="971550" y="5282990"/>
            <a:ext cx="5829300" cy="2428451"/>
          </a:xfrm>
        </p:spPr>
        <p:txBody>
          <a:bodyPr/>
          <a:lstStyle>
            <a:lvl1pPr marL="0" indent="0" algn="ctr">
              <a:buNone/>
              <a:defRPr sz="1530"/>
            </a:lvl1pPr>
            <a:lvl2pPr marL="291465" indent="0" algn="ctr">
              <a:buNone/>
              <a:defRPr sz="1275"/>
            </a:lvl2pPr>
            <a:lvl3pPr marL="582930" indent="0" algn="ctr">
              <a:buNone/>
              <a:defRPr sz="1148"/>
            </a:lvl3pPr>
            <a:lvl4pPr marL="874395" indent="0" algn="ctr">
              <a:buNone/>
              <a:defRPr sz="1020"/>
            </a:lvl4pPr>
            <a:lvl5pPr marL="1165860" indent="0" algn="ctr">
              <a:buNone/>
              <a:defRPr sz="1020"/>
            </a:lvl5pPr>
            <a:lvl6pPr marL="1457325" indent="0" algn="ctr">
              <a:buNone/>
              <a:defRPr sz="1020"/>
            </a:lvl6pPr>
            <a:lvl7pPr marL="1748790" indent="0" algn="ctr">
              <a:buNone/>
              <a:defRPr sz="1020"/>
            </a:lvl7pPr>
            <a:lvl8pPr marL="2040255" indent="0" algn="ctr">
              <a:buNone/>
              <a:defRPr sz="1020"/>
            </a:lvl8pPr>
            <a:lvl9pPr marL="2331720" indent="0" algn="ctr">
              <a:buNone/>
              <a:defRPr sz="1020"/>
            </a:lvl9pPr>
          </a:lstStyle>
          <a:p>
            <a:r>
              <a:rPr lang="en-US"/>
              <a:t>Click to edit Master subtitle style</a:t>
            </a:r>
          </a:p>
        </p:txBody>
      </p:sp>
      <p:sp>
        <p:nvSpPr>
          <p:cNvPr id="4" name="Date Placeholder 3">
            <a:extLst>
              <a:ext uri="{FF2B5EF4-FFF2-40B4-BE49-F238E27FC236}">
                <a16:creationId xmlns:a16="http://schemas.microsoft.com/office/drawing/2014/main" id="{898FEE2E-92EC-B5F3-8F73-2BB713608639}"/>
              </a:ext>
            </a:extLst>
          </p:cNvPr>
          <p:cNvSpPr>
            <a:spLocks noGrp="1"/>
          </p:cNvSpPr>
          <p:nvPr>
            <p:ph type="dt" sz="half" idx="10"/>
          </p:nvPr>
        </p:nvSpPr>
        <p:spPr/>
        <p:txBody>
          <a:bodyPr/>
          <a:lstStyle/>
          <a:p>
            <a:fld id="{7A46A0CC-0333-4A98-88F5-ABF262563C9C}" type="datetimeFigureOut">
              <a:rPr lang="en-US" smtClean="0"/>
              <a:t>8/24/2025</a:t>
            </a:fld>
            <a:endParaRPr lang="en-US"/>
          </a:p>
        </p:txBody>
      </p:sp>
      <p:sp>
        <p:nvSpPr>
          <p:cNvPr id="5" name="Footer Placeholder 4">
            <a:extLst>
              <a:ext uri="{FF2B5EF4-FFF2-40B4-BE49-F238E27FC236}">
                <a16:creationId xmlns:a16="http://schemas.microsoft.com/office/drawing/2014/main" id="{CE095783-3589-DD46-CB41-11F3E881E0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9835CA-99B9-9EA5-BB7A-5A759BAAD19F}"/>
              </a:ext>
            </a:extLst>
          </p:cNvPr>
          <p:cNvSpPr>
            <a:spLocks noGrp="1"/>
          </p:cNvSpPr>
          <p:nvPr>
            <p:ph type="sldNum" sz="quarter" idx="12"/>
          </p:nvPr>
        </p:nvSpPr>
        <p:spPr/>
        <p:txBody>
          <a:bodyPr/>
          <a:lstStyle/>
          <a:p>
            <a:fld id="{49590C8A-3DEC-4170-94D0-D40F3F841B85}" type="slidenum">
              <a:rPr lang="en-US" smtClean="0"/>
              <a:t>‹#›</a:t>
            </a:fld>
            <a:endParaRPr lang="en-US"/>
          </a:p>
        </p:txBody>
      </p:sp>
    </p:spTree>
    <p:extLst>
      <p:ext uri="{BB962C8B-B14F-4D97-AF65-F5344CB8AC3E}">
        <p14:creationId xmlns:p14="http://schemas.microsoft.com/office/powerpoint/2010/main" val="4054943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95902-DADD-9B84-6E69-93F2B07D0B4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00C9D42-1585-073F-ADCE-23A1AB23617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055F15-F2E4-38A9-1924-7B8C9D19C782}"/>
              </a:ext>
            </a:extLst>
          </p:cNvPr>
          <p:cNvSpPr>
            <a:spLocks noGrp="1"/>
          </p:cNvSpPr>
          <p:nvPr>
            <p:ph type="dt" sz="half" idx="10"/>
          </p:nvPr>
        </p:nvSpPr>
        <p:spPr/>
        <p:txBody>
          <a:bodyPr/>
          <a:lstStyle/>
          <a:p>
            <a:fld id="{7A46A0CC-0333-4A98-88F5-ABF262563C9C}" type="datetimeFigureOut">
              <a:rPr lang="en-US" smtClean="0"/>
              <a:t>8/24/2025</a:t>
            </a:fld>
            <a:endParaRPr lang="en-US"/>
          </a:p>
        </p:txBody>
      </p:sp>
      <p:sp>
        <p:nvSpPr>
          <p:cNvPr id="5" name="Footer Placeholder 4">
            <a:extLst>
              <a:ext uri="{FF2B5EF4-FFF2-40B4-BE49-F238E27FC236}">
                <a16:creationId xmlns:a16="http://schemas.microsoft.com/office/drawing/2014/main" id="{58203B28-205B-B9F0-6EE6-57AEC113AC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4A6607-4AE6-71A7-B04C-4E63AD1A9EB8}"/>
              </a:ext>
            </a:extLst>
          </p:cNvPr>
          <p:cNvSpPr>
            <a:spLocks noGrp="1"/>
          </p:cNvSpPr>
          <p:nvPr>
            <p:ph type="sldNum" sz="quarter" idx="12"/>
          </p:nvPr>
        </p:nvSpPr>
        <p:spPr/>
        <p:txBody>
          <a:bodyPr/>
          <a:lstStyle/>
          <a:p>
            <a:fld id="{49590C8A-3DEC-4170-94D0-D40F3F841B85}" type="slidenum">
              <a:rPr lang="en-US" smtClean="0"/>
              <a:t>‹#›</a:t>
            </a:fld>
            <a:endParaRPr lang="en-US"/>
          </a:p>
        </p:txBody>
      </p:sp>
    </p:spTree>
    <p:extLst>
      <p:ext uri="{BB962C8B-B14F-4D97-AF65-F5344CB8AC3E}">
        <p14:creationId xmlns:p14="http://schemas.microsoft.com/office/powerpoint/2010/main" val="1291645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33D1282-8198-81E3-53D2-7EA02EBAA9B2}"/>
              </a:ext>
            </a:extLst>
          </p:cNvPr>
          <p:cNvSpPr>
            <a:spLocks noGrp="1"/>
          </p:cNvSpPr>
          <p:nvPr>
            <p:ph type="title" orient="vert"/>
          </p:nvPr>
        </p:nvSpPr>
        <p:spPr>
          <a:xfrm>
            <a:off x="5562124" y="535518"/>
            <a:ext cx="1675924" cy="852402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5B2762F-5371-5014-D6C1-9C79296637B2}"/>
              </a:ext>
            </a:extLst>
          </p:cNvPr>
          <p:cNvSpPr>
            <a:spLocks noGrp="1"/>
          </p:cNvSpPr>
          <p:nvPr>
            <p:ph type="body" orient="vert" idx="1"/>
          </p:nvPr>
        </p:nvSpPr>
        <p:spPr>
          <a:xfrm>
            <a:off x="534353" y="535518"/>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62E2D7-733C-D9E1-71EC-CD6A69F9A891}"/>
              </a:ext>
            </a:extLst>
          </p:cNvPr>
          <p:cNvSpPr>
            <a:spLocks noGrp="1"/>
          </p:cNvSpPr>
          <p:nvPr>
            <p:ph type="dt" sz="half" idx="10"/>
          </p:nvPr>
        </p:nvSpPr>
        <p:spPr/>
        <p:txBody>
          <a:bodyPr/>
          <a:lstStyle/>
          <a:p>
            <a:fld id="{7A46A0CC-0333-4A98-88F5-ABF262563C9C}" type="datetimeFigureOut">
              <a:rPr lang="en-US" smtClean="0"/>
              <a:t>8/24/2025</a:t>
            </a:fld>
            <a:endParaRPr lang="en-US"/>
          </a:p>
        </p:txBody>
      </p:sp>
      <p:sp>
        <p:nvSpPr>
          <p:cNvPr id="5" name="Footer Placeholder 4">
            <a:extLst>
              <a:ext uri="{FF2B5EF4-FFF2-40B4-BE49-F238E27FC236}">
                <a16:creationId xmlns:a16="http://schemas.microsoft.com/office/drawing/2014/main" id="{9CF76658-85BB-E3F2-42FB-F03F3DF09F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5EC8F2-7069-F15F-A989-F203C85426E7}"/>
              </a:ext>
            </a:extLst>
          </p:cNvPr>
          <p:cNvSpPr>
            <a:spLocks noGrp="1"/>
          </p:cNvSpPr>
          <p:nvPr>
            <p:ph type="sldNum" sz="quarter" idx="12"/>
          </p:nvPr>
        </p:nvSpPr>
        <p:spPr/>
        <p:txBody>
          <a:bodyPr/>
          <a:lstStyle/>
          <a:p>
            <a:fld id="{49590C8A-3DEC-4170-94D0-D40F3F841B85}" type="slidenum">
              <a:rPr lang="en-US" smtClean="0"/>
              <a:t>‹#›</a:t>
            </a:fld>
            <a:endParaRPr lang="en-US"/>
          </a:p>
        </p:txBody>
      </p:sp>
    </p:spTree>
    <p:extLst>
      <p:ext uri="{BB962C8B-B14F-4D97-AF65-F5344CB8AC3E}">
        <p14:creationId xmlns:p14="http://schemas.microsoft.com/office/powerpoint/2010/main" val="13883905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B66EE-5ACD-BAB2-49DB-C005EE28DD5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8A87C68-F72F-5FDF-1386-1EF522032FD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B1DDB3-8DB8-380A-C8A8-B61743F00541}"/>
              </a:ext>
            </a:extLst>
          </p:cNvPr>
          <p:cNvSpPr>
            <a:spLocks noGrp="1"/>
          </p:cNvSpPr>
          <p:nvPr>
            <p:ph type="dt" sz="half" idx="10"/>
          </p:nvPr>
        </p:nvSpPr>
        <p:spPr/>
        <p:txBody>
          <a:bodyPr/>
          <a:lstStyle/>
          <a:p>
            <a:fld id="{7A46A0CC-0333-4A98-88F5-ABF262563C9C}" type="datetimeFigureOut">
              <a:rPr lang="en-US" smtClean="0"/>
              <a:t>8/24/2025</a:t>
            </a:fld>
            <a:endParaRPr lang="en-US"/>
          </a:p>
        </p:txBody>
      </p:sp>
      <p:sp>
        <p:nvSpPr>
          <p:cNvPr id="5" name="Footer Placeholder 4">
            <a:extLst>
              <a:ext uri="{FF2B5EF4-FFF2-40B4-BE49-F238E27FC236}">
                <a16:creationId xmlns:a16="http://schemas.microsoft.com/office/drawing/2014/main" id="{50225D02-A8A6-85E0-D91D-C1294E5485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048D12-F682-CC9D-792E-756EB708AC10}"/>
              </a:ext>
            </a:extLst>
          </p:cNvPr>
          <p:cNvSpPr>
            <a:spLocks noGrp="1"/>
          </p:cNvSpPr>
          <p:nvPr>
            <p:ph type="sldNum" sz="quarter" idx="12"/>
          </p:nvPr>
        </p:nvSpPr>
        <p:spPr/>
        <p:txBody>
          <a:bodyPr/>
          <a:lstStyle/>
          <a:p>
            <a:fld id="{49590C8A-3DEC-4170-94D0-D40F3F841B85}" type="slidenum">
              <a:rPr lang="en-US" smtClean="0"/>
              <a:t>‹#›</a:t>
            </a:fld>
            <a:endParaRPr lang="en-US"/>
          </a:p>
        </p:txBody>
      </p:sp>
    </p:spTree>
    <p:extLst>
      <p:ext uri="{BB962C8B-B14F-4D97-AF65-F5344CB8AC3E}">
        <p14:creationId xmlns:p14="http://schemas.microsoft.com/office/powerpoint/2010/main" val="488394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AA704F-BBA8-6C8F-987B-995170C74B26}"/>
              </a:ext>
            </a:extLst>
          </p:cNvPr>
          <p:cNvSpPr>
            <a:spLocks noGrp="1"/>
          </p:cNvSpPr>
          <p:nvPr>
            <p:ph type="title"/>
          </p:nvPr>
        </p:nvSpPr>
        <p:spPr>
          <a:xfrm>
            <a:off x="530304" y="2507617"/>
            <a:ext cx="6703695" cy="4184014"/>
          </a:xfrm>
        </p:spPr>
        <p:txBody>
          <a:bodyPr anchor="b"/>
          <a:lstStyle>
            <a:lvl1pPr>
              <a:defRPr sz="3825"/>
            </a:lvl1pPr>
          </a:lstStyle>
          <a:p>
            <a:r>
              <a:rPr lang="en-US"/>
              <a:t>Click to edit Master title style</a:t>
            </a:r>
          </a:p>
        </p:txBody>
      </p:sp>
      <p:sp>
        <p:nvSpPr>
          <p:cNvPr id="3" name="Text Placeholder 2">
            <a:extLst>
              <a:ext uri="{FF2B5EF4-FFF2-40B4-BE49-F238E27FC236}">
                <a16:creationId xmlns:a16="http://schemas.microsoft.com/office/drawing/2014/main" id="{C862F3A4-5773-53D4-1B14-8257E91DD23D}"/>
              </a:ext>
            </a:extLst>
          </p:cNvPr>
          <p:cNvSpPr>
            <a:spLocks noGrp="1"/>
          </p:cNvSpPr>
          <p:nvPr>
            <p:ph type="body" idx="1"/>
          </p:nvPr>
        </p:nvSpPr>
        <p:spPr>
          <a:xfrm>
            <a:off x="530304" y="6731213"/>
            <a:ext cx="6703695" cy="2200274"/>
          </a:xfrm>
        </p:spPr>
        <p:txBody>
          <a:bodyPr/>
          <a:lstStyle>
            <a:lvl1pPr marL="0" indent="0">
              <a:buNone/>
              <a:defRPr sz="1530">
                <a:solidFill>
                  <a:schemeClr val="tx1">
                    <a:tint val="82000"/>
                  </a:schemeClr>
                </a:solidFill>
              </a:defRPr>
            </a:lvl1pPr>
            <a:lvl2pPr marL="291465" indent="0">
              <a:buNone/>
              <a:defRPr sz="1275">
                <a:solidFill>
                  <a:schemeClr val="tx1">
                    <a:tint val="82000"/>
                  </a:schemeClr>
                </a:solidFill>
              </a:defRPr>
            </a:lvl2pPr>
            <a:lvl3pPr marL="582930" indent="0">
              <a:buNone/>
              <a:defRPr sz="1148">
                <a:solidFill>
                  <a:schemeClr val="tx1">
                    <a:tint val="82000"/>
                  </a:schemeClr>
                </a:solidFill>
              </a:defRPr>
            </a:lvl3pPr>
            <a:lvl4pPr marL="874395" indent="0">
              <a:buNone/>
              <a:defRPr sz="1020">
                <a:solidFill>
                  <a:schemeClr val="tx1">
                    <a:tint val="82000"/>
                  </a:schemeClr>
                </a:solidFill>
              </a:defRPr>
            </a:lvl4pPr>
            <a:lvl5pPr marL="1165860" indent="0">
              <a:buNone/>
              <a:defRPr sz="1020">
                <a:solidFill>
                  <a:schemeClr val="tx1">
                    <a:tint val="82000"/>
                  </a:schemeClr>
                </a:solidFill>
              </a:defRPr>
            </a:lvl5pPr>
            <a:lvl6pPr marL="1457325" indent="0">
              <a:buNone/>
              <a:defRPr sz="1020">
                <a:solidFill>
                  <a:schemeClr val="tx1">
                    <a:tint val="82000"/>
                  </a:schemeClr>
                </a:solidFill>
              </a:defRPr>
            </a:lvl6pPr>
            <a:lvl7pPr marL="1748790" indent="0">
              <a:buNone/>
              <a:defRPr sz="1020">
                <a:solidFill>
                  <a:schemeClr val="tx1">
                    <a:tint val="82000"/>
                  </a:schemeClr>
                </a:solidFill>
              </a:defRPr>
            </a:lvl7pPr>
            <a:lvl8pPr marL="2040255" indent="0">
              <a:buNone/>
              <a:defRPr sz="1020">
                <a:solidFill>
                  <a:schemeClr val="tx1">
                    <a:tint val="82000"/>
                  </a:schemeClr>
                </a:solidFill>
              </a:defRPr>
            </a:lvl8pPr>
            <a:lvl9pPr marL="2331720" indent="0">
              <a:buNone/>
              <a:defRPr sz="102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32634D2-9ADB-3CC5-0AB9-D6A604F48E77}"/>
              </a:ext>
            </a:extLst>
          </p:cNvPr>
          <p:cNvSpPr>
            <a:spLocks noGrp="1"/>
          </p:cNvSpPr>
          <p:nvPr>
            <p:ph type="dt" sz="half" idx="10"/>
          </p:nvPr>
        </p:nvSpPr>
        <p:spPr/>
        <p:txBody>
          <a:bodyPr/>
          <a:lstStyle/>
          <a:p>
            <a:fld id="{7A46A0CC-0333-4A98-88F5-ABF262563C9C}" type="datetimeFigureOut">
              <a:rPr lang="en-US" smtClean="0"/>
              <a:t>8/24/2025</a:t>
            </a:fld>
            <a:endParaRPr lang="en-US"/>
          </a:p>
        </p:txBody>
      </p:sp>
      <p:sp>
        <p:nvSpPr>
          <p:cNvPr id="5" name="Footer Placeholder 4">
            <a:extLst>
              <a:ext uri="{FF2B5EF4-FFF2-40B4-BE49-F238E27FC236}">
                <a16:creationId xmlns:a16="http://schemas.microsoft.com/office/drawing/2014/main" id="{93256EB9-504D-F4A2-0141-C12A60338B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47C00E-4DAD-209D-F868-5621570734D8}"/>
              </a:ext>
            </a:extLst>
          </p:cNvPr>
          <p:cNvSpPr>
            <a:spLocks noGrp="1"/>
          </p:cNvSpPr>
          <p:nvPr>
            <p:ph type="sldNum" sz="quarter" idx="12"/>
          </p:nvPr>
        </p:nvSpPr>
        <p:spPr/>
        <p:txBody>
          <a:bodyPr/>
          <a:lstStyle/>
          <a:p>
            <a:fld id="{49590C8A-3DEC-4170-94D0-D40F3F841B85}" type="slidenum">
              <a:rPr lang="en-US" smtClean="0"/>
              <a:t>‹#›</a:t>
            </a:fld>
            <a:endParaRPr lang="en-US"/>
          </a:p>
        </p:txBody>
      </p:sp>
    </p:spTree>
    <p:extLst>
      <p:ext uri="{BB962C8B-B14F-4D97-AF65-F5344CB8AC3E}">
        <p14:creationId xmlns:p14="http://schemas.microsoft.com/office/powerpoint/2010/main" val="1585537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52759-361F-FDDD-524D-DF2FAAB1E5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A08F54-84C1-9E25-AC68-EE41CB27BDC5}"/>
              </a:ext>
            </a:extLst>
          </p:cNvPr>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1BD4266-0B30-9892-F7C9-86E14FA04899}"/>
              </a:ext>
            </a:extLst>
          </p:cNvPr>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B42262C-053E-0728-8B09-4ADFF19DDC2A}"/>
              </a:ext>
            </a:extLst>
          </p:cNvPr>
          <p:cNvSpPr>
            <a:spLocks noGrp="1"/>
          </p:cNvSpPr>
          <p:nvPr>
            <p:ph type="dt" sz="half" idx="10"/>
          </p:nvPr>
        </p:nvSpPr>
        <p:spPr/>
        <p:txBody>
          <a:bodyPr/>
          <a:lstStyle/>
          <a:p>
            <a:fld id="{7A46A0CC-0333-4A98-88F5-ABF262563C9C}" type="datetimeFigureOut">
              <a:rPr lang="en-US" smtClean="0"/>
              <a:t>8/24/2025</a:t>
            </a:fld>
            <a:endParaRPr lang="en-US"/>
          </a:p>
        </p:txBody>
      </p:sp>
      <p:sp>
        <p:nvSpPr>
          <p:cNvPr id="6" name="Footer Placeholder 5">
            <a:extLst>
              <a:ext uri="{FF2B5EF4-FFF2-40B4-BE49-F238E27FC236}">
                <a16:creationId xmlns:a16="http://schemas.microsoft.com/office/drawing/2014/main" id="{887F5CED-E879-56F6-356E-816F43042F5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B66849-71E3-7869-A737-B95E24DCF59A}"/>
              </a:ext>
            </a:extLst>
          </p:cNvPr>
          <p:cNvSpPr>
            <a:spLocks noGrp="1"/>
          </p:cNvSpPr>
          <p:nvPr>
            <p:ph type="sldNum" sz="quarter" idx="12"/>
          </p:nvPr>
        </p:nvSpPr>
        <p:spPr/>
        <p:txBody>
          <a:bodyPr/>
          <a:lstStyle/>
          <a:p>
            <a:fld id="{49590C8A-3DEC-4170-94D0-D40F3F841B85}" type="slidenum">
              <a:rPr lang="en-US" smtClean="0"/>
              <a:t>‹#›</a:t>
            </a:fld>
            <a:endParaRPr lang="en-US"/>
          </a:p>
        </p:txBody>
      </p:sp>
    </p:spTree>
    <p:extLst>
      <p:ext uri="{BB962C8B-B14F-4D97-AF65-F5344CB8AC3E}">
        <p14:creationId xmlns:p14="http://schemas.microsoft.com/office/powerpoint/2010/main" val="27601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CE224-8F0A-3E57-8126-C766A9C2FC68}"/>
              </a:ext>
            </a:extLst>
          </p:cNvPr>
          <p:cNvSpPr>
            <a:spLocks noGrp="1"/>
          </p:cNvSpPr>
          <p:nvPr>
            <p:ph type="title"/>
          </p:nvPr>
        </p:nvSpPr>
        <p:spPr>
          <a:xfrm>
            <a:off x="535365" y="535518"/>
            <a:ext cx="6703695" cy="1944159"/>
          </a:xfrm>
        </p:spPr>
        <p:txBody>
          <a:bodyPr/>
          <a:lstStyle/>
          <a:p>
            <a:r>
              <a:rPr lang="en-US"/>
              <a:t>Click to edit Master title style</a:t>
            </a:r>
          </a:p>
        </p:txBody>
      </p:sp>
      <p:sp>
        <p:nvSpPr>
          <p:cNvPr id="3" name="Text Placeholder 2">
            <a:extLst>
              <a:ext uri="{FF2B5EF4-FFF2-40B4-BE49-F238E27FC236}">
                <a16:creationId xmlns:a16="http://schemas.microsoft.com/office/drawing/2014/main" id="{BB53D439-A907-E5CB-0371-D89103130F85}"/>
              </a:ext>
            </a:extLst>
          </p:cNvPr>
          <p:cNvSpPr>
            <a:spLocks noGrp="1"/>
          </p:cNvSpPr>
          <p:nvPr>
            <p:ph type="body" idx="1"/>
          </p:nvPr>
        </p:nvSpPr>
        <p:spPr>
          <a:xfrm>
            <a:off x="535366" y="2465706"/>
            <a:ext cx="3288089" cy="1208404"/>
          </a:xfrm>
        </p:spPr>
        <p:txBody>
          <a:bodyPr anchor="b"/>
          <a:lstStyle>
            <a:lvl1pPr marL="0" indent="0">
              <a:buNone/>
              <a:defRPr sz="1530" b="1"/>
            </a:lvl1pPr>
            <a:lvl2pPr marL="291465" indent="0">
              <a:buNone/>
              <a:defRPr sz="1275" b="1"/>
            </a:lvl2pPr>
            <a:lvl3pPr marL="582930" indent="0">
              <a:buNone/>
              <a:defRPr sz="1148" b="1"/>
            </a:lvl3pPr>
            <a:lvl4pPr marL="874395" indent="0">
              <a:buNone/>
              <a:defRPr sz="1020" b="1"/>
            </a:lvl4pPr>
            <a:lvl5pPr marL="1165860" indent="0">
              <a:buNone/>
              <a:defRPr sz="1020" b="1"/>
            </a:lvl5pPr>
            <a:lvl6pPr marL="1457325" indent="0">
              <a:buNone/>
              <a:defRPr sz="1020" b="1"/>
            </a:lvl6pPr>
            <a:lvl7pPr marL="1748790" indent="0">
              <a:buNone/>
              <a:defRPr sz="1020" b="1"/>
            </a:lvl7pPr>
            <a:lvl8pPr marL="2040255" indent="0">
              <a:buNone/>
              <a:defRPr sz="1020" b="1"/>
            </a:lvl8pPr>
            <a:lvl9pPr marL="2331720" indent="0">
              <a:buNone/>
              <a:defRPr sz="1020" b="1"/>
            </a:lvl9pPr>
          </a:lstStyle>
          <a:p>
            <a:pPr lvl="0"/>
            <a:r>
              <a:rPr lang="en-US"/>
              <a:t>Click to edit Master text styles</a:t>
            </a:r>
          </a:p>
        </p:txBody>
      </p:sp>
      <p:sp>
        <p:nvSpPr>
          <p:cNvPr id="4" name="Content Placeholder 3">
            <a:extLst>
              <a:ext uri="{FF2B5EF4-FFF2-40B4-BE49-F238E27FC236}">
                <a16:creationId xmlns:a16="http://schemas.microsoft.com/office/drawing/2014/main" id="{493274EC-584A-F890-F2CD-E84B83EB3277}"/>
              </a:ext>
            </a:extLst>
          </p:cNvPr>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136909-40CB-3F8C-5F7A-0779285DBC17}"/>
              </a:ext>
            </a:extLst>
          </p:cNvPr>
          <p:cNvSpPr>
            <a:spLocks noGrp="1"/>
          </p:cNvSpPr>
          <p:nvPr>
            <p:ph type="body" sz="quarter" idx="3"/>
          </p:nvPr>
        </p:nvSpPr>
        <p:spPr>
          <a:xfrm>
            <a:off x="3934778" y="2465706"/>
            <a:ext cx="3304282" cy="1208404"/>
          </a:xfrm>
        </p:spPr>
        <p:txBody>
          <a:bodyPr anchor="b"/>
          <a:lstStyle>
            <a:lvl1pPr marL="0" indent="0">
              <a:buNone/>
              <a:defRPr sz="1530" b="1"/>
            </a:lvl1pPr>
            <a:lvl2pPr marL="291465" indent="0">
              <a:buNone/>
              <a:defRPr sz="1275" b="1"/>
            </a:lvl2pPr>
            <a:lvl3pPr marL="582930" indent="0">
              <a:buNone/>
              <a:defRPr sz="1148" b="1"/>
            </a:lvl3pPr>
            <a:lvl4pPr marL="874395" indent="0">
              <a:buNone/>
              <a:defRPr sz="1020" b="1"/>
            </a:lvl4pPr>
            <a:lvl5pPr marL="1165860" indent="0">
              <a:buNone/>
              <a:defRPr sz="1020" b="1"/>
            </a:lvl5pPr>
            <a:lvl6pPr marL="1457325" indent="0">
              <a:buNone/>
              <a:defRPr sz="1020" b="1"/>
            </a:lvl6pPr>
            <a:lvl7pPr marL="1748790" indent="0">
              <a:buNone/>
              <a:defRPr sz="1020" b="1"/>
            </a:lvl7pPr>
            <a:lvl8pPr marL="2040255" indent="0">
              <a:buNone/>
              <a:defRPr sz="1020" b="1"/>
            </a:lvl8pPr>
            <a:lvl9pPr marL="2331720" indent="0">
              <a:buNone/>
              <a:defRPr sz="1020" b="1"/>
            </a:lvl9pPr>
          </a:lstStyle>
          <a:p>
            <a:pPr lvl="0"/>
            <a:r>
              <a:rPr lang="en-US"/>
              <a:t>Click to edit Master text styles</a:t>
            </a:r>
          </a:p>
        </p:txBody>
      </p:sp>
      <p:sp>
        <p:nvSpPr>
          <p:cNvPr id="6" name="Content Placeholder 5">
            <a:extLst>
              <a:ext uri="{FF2B5EF4-FFF2-40B4-BE49-F238E27FC236}">
                <a16:creationId xmlns:a16="http://schemas.microsoft.com/office/drawing/2014/main" id="{1FA425FE-5B90-7979-24F2-6027DB8AE636}"/>
              </a:ext>
            </a:extLst>
          </p:cNvPr>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6EF096E-D163-1EBC-DAE0-3A1DAA5CC19F}"/>
              </a:ext>
            </a:extLst>
          </p:cNvPr>
          <p:cNvSpPr>
            <a:spLocks noGrp="1"/>
          </p:cNvSpPr>
          <p:nvPr>
            <p:ph type="dt" sz="half" idx="10"/>
          </p:nvPr>
        </p:nvSpPr>
        <p:spPr/>
        <p:txBody>
          <a:bodyPr/>
          <a:lstStyle/>
          <a:p>
            <a:fld id="{7A46A0CC-0333-4A98-88F5-ABF262563C9C}" type="datetimeFigureOut">
              <a:rPr lang="en-US" smtClean="0"/>
              <a:t>8/24/2025</a:t>
            </a:fld>
            <a:endParaRPr lang="en-US"/>
          </a:p>
        </p:txBody>
      </p:sp>
      <p:sp>
        <p:nvSpPr>
          <p:cNvPr id="8" name="Footer Placeholder 7">
            <a:extLst>
              <a:ext uri="{FF2B5EF4-FFF2-40B4-BE49-F238E27FC236}">
                <a16:creationId xmlns:a16="http://schemas.microsoft.com/office/drawing/2014/main" id="{8628BE45-377E-0302-EA5E-FF1919AC250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6BB1B66-911A-E36E-BE0B-9AF2ADC1075B}"/>
              </a:ext>
            </a:extLst>
          </p:cNvPr>
          <p:cNvSpPr>
            <a:spLocks noGrp="1"/>
          </p:cNvSpPr>
          <p:nvPr>
            <p:ph type="sldNum" sz="quarter" idx="12"/>
          </p:nvPr>
        </p:nvSpPr>
        <p:spPr/>
        <p:txBody>
          <a:bodyPr/>
          <a:lstStyle/>
          <a:p>
            <a:fld id="{49590C8A-3DEC-4170-94D0-D40F3F841B85}" type="slidenum">
              <a:rPr lang="en-US" smtClean="0"/>
              <a:t>‹#›</a:t>
            </a:fld>
            <a:endParaRPr lang="en-US"/>
          </a:p>
        </p:txBody>
      </p:sp>
    </p:spTree>
    <p:extLst>
      <p:ext uri="{BB962C8B-B14F-4D97-AF65-F5344CB8AC3E}">
        <p14:creationId xmlns:p14="http://schemas.microsoft.com/office/powerpoint/2010/main" val="2583690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7EDEE-F257-5D65-7081-008209F5AB5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A55AEB4-4C08-2C52-361E-92B2E8AC6144}"/>
              </a:ext>
            </a:extLst>
          </p:cNvPr>
          <p:cNvSpPr>
            <a:spLocks noGrp="1"/>
          </p:cNvSpPr>
          <p:nvPr>
            <p:ph type="dt" sz="half" idx="10"/>
          </p:nvPr>
        </p:nvSpPr>
        <p:spPr/>
        <p:txBody>
          <a:bodyPr/>
          <a:lstStyle/>
          <a:p>
            <a:fld id="{7A46A0CC-0333-4A98-88F5-ABF262563C9C}" type="datetimeFigureOut">
              <a:rPr lang="en-US" smtClean="0"/>
              <a:t>8/24/2025</a:t>
            </a:fld>
            <a:endParaRPr lang="en-US"/>
          </a:p>
        </p:txBody>
      </p:sp>
      <p:sp>
        <p:nvSpPr>
          <p:cNvPr id="4" name="Footer Placeholder 3">
            <a:extLst>
              <a:ext uri="{FF2B5EF4-FFF2-40B4-BE49-F238E27FC236}">
                <a16:creationId xmlns:a16="http://schemas.microsoft.com/office/drawing/2014/main" id="{B92C153C-1BEB-FC7A-5435-D0E536B459D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F0573DC-9993-692D-9BA1-29E625371D07}"/>
              </a:ext>
            </a:extLst>
          </p:cNvPr>
          <p:cNvSpPr>
            <a:spLocks noGrp="1"/>
          </p:cNvSpPr>
          <p:nvPr>
            <p:ph type="sldNum" sz="quarter" idx="12"/>
          </p:nvPr>
        </p:nvSpPr>
        <p:spPr/>
        <p:txBody>
          <a:bodyPr/>
          <a:lstStyle/>
          <a:p>
            <a:fld id="{49590C8A-3DEC-4170-94D0-D40F3F841B85}" type="slidenum">
              <a:rPr lang="en-US" smtClean="0"/>
              <a:t>‹#›</a:t>
            </a:fld>
            <a:endParaRPr lang="en-US"/>
          </a:p>
        </p:txBody>
      </p:sp>
    </p:spTree>
    <p:extLst>
      <p:ext uri="{BB962C8B-B14F-4D97-AF65-F5344CB8AC3E}">
        <p14:creationId xmlns:p14="http://schemas.microsoft.com/office/powerpoint/2010/main" val="1473419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19DC75-3A40-AAF1-4435-768ACF79D01D}"/>
              </a:ext>
            </a:extLst>
          </p:cNvPr>
          <p:cNvSpPr>
            <a:spLocks noGrp="1"/>
          </p:cNvSpPr>
          <p:nvPr>
            <p:ph type="dt" sz="half" idx="10"/>
          </p:nvPr>
        </p:nvSpPr>
        <p:spPr/>
        <p:txBody>
          <a:bodyPr/>
          <a:lstStyle/>
          <a:p>
            <a:fld id="{7A46A0CC-0333-4A98-88F5-ABF262563C9C}" type="datetimeFigureOut">
              <a:rPr lang="en-US" smtClean="0"/>
              <a:t>8/24/2025</a:t>
            </a:fld>
            <a:endParaRPr lang="en-US"/>
          </a:p>
        </p:txBody>
      </p:sp>
      <p:sp>
        <p:nvSpPr>
          <p:cNvPr id="3" name="Footer Placeholder 2">
            <a:extLst>
              <a:ext uri="{FF2B5EF4-FFF2-40B4-BE49-F238E27FC236}">
                <a16:creationId xmlns:a16="http://schemas.microsoft.com/office/drawing/2014/main" id="{2123B0CA-07B6-BD10-00EE-461565DD792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6496ED6-3AE1-C450-1F9A-C64E540ADCC0}"/>
              </a:ext>
            </a:extLst>
          </p:cNvPr>
          <p:cNvSpPr>
            <a:spLocks noGrp="1"/>
          </p:cNvSpPr>
          <p:nvPr>
            <p:ph type="sldNum" sz="quarter" idx="12"/>
          </p:nvPr>
        </p:nvSpPr>
        <p:spPr/>
        <p:txBody>
          <a:bodyPr/>
          <a:lstStyle/>
          <a:p>
            <a:fld id="{49590C8A-3DEC-4170-94D0-D40F3F841B85}" type="slidenum">
              <a:rPr lang="en-US" smtClean="0"/>
              <a:t>‹#›</a:t>
            </a:fld>
            <a:endParaRPr lang="en-US"/>
          </a:p>
        </p:txBody>
      </p:sp>
    </p:spTree>
    <p:extLst>
      <p:ext uri="{BB962C8B-B14F-4D97-AF65-F5344CB8AC3E}">
        <p14:creationId xmlns:p14="http://schemas.microsoft.com/office/powerpoint/2010/main" val="1572301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D6300-5763-A506-C860-0B56B541DE49}"/>
              </a:ext>
            </a:extLst>
          </p:cNvPr>
          <p:cNvSpPr>
            <a:spLocks noGrp="1"/>
          </p:cNvSpPr>
          <p:nvPr>
            <p:ph type="title"/>
          </p:nvPr>
        </p:nvSpPr>
        <p:spPr>
          <a:xfrm>
            <a:off x="535366" y="670560"/>
            <a:ext cx="2506801" cy="2346960"/>
          </a:xfrm>
        </p:spPr>
        <p:txBody>
          <a:bodyPr anchor="b"/>
          <a:lstStyle>
            <a:lvl1pPr>
              <a:defRPr sz="2040"/>
            </a:lvl1pPr>
          </a:lstStyle>
          <a:p>
            <a:r>
              <a:rPr lang="en-US"/>
              <a:t>Click to edit Master title style</a:t>
            </a:r>
          </a:p>
        </p:txBody>
      </p:sp>
      <p:sp>
        <p:nvSpPr>
          <p:cNvPr id="3" name="Content Placeholder 2">
            <a:extLst>
              <a:ext uri="{FF2B5EF4-FFF2-40B4-BE49-F238E27FC236}">
                <a16:creationId xmlns:a16="http://schemas.microsoft.com/office/drawing/2014/main" id="{87EB2B6F-5B97-411D-8A9B-3BB1F218A0BC}"/>
              </a:ext>
            </a:extLst>
          </p:cNvPr>
          <p:cNvSpPr>
            <a:spLocks noGrp="1"/>
          </p:cNvSpPr>
          <p:nvPr>
            <p:ph idx="1"/>
          </p:nvPr>
        </p:nvSpPr>
        <p:spPr>
          <a:xfrm>
            <a:off x="3304282" y="1448225"/>
            <a:ext cx="3934778" cy="7147983"/>
          </a:xfrm>
        </p:spPr>
        <p:txBody>
          <a:bodyPr/>
          <a:lstStyle>
            <a:lvl1pPr>
              <a:defRPr sz="2040"/>
            </a:lvl1pPr>
            <a:lvl2pPr>
              <a:defRPr sz="1785"/>
            </a:lvl2pPr>
            <a:lvl3pPr>
              <a:defRPr sz="1530"/>
            </a:lvl3pPr>
            <a:lvl4pPr>
              <a:defRPr sz="1275"/>
            </a:lvl4pPr>
            <a:lvl5pPr>
              <a:defRPr sz="1275"/>
            </a:lvl5pPr>
            <a:lvl6pPr>
              <a:defRPr sz="1275"/>
            </a:lvl6pPr>
            <a:lvl7pPr>
              <a:defRPr sz="1275"/>
            </a:lvl7pPr>
            <a:lvl8pPr>
              <a:defRPr sz="1275"/>
            </a:lvl8pPr>
            <a:lvl9pPr>
              <a:defRPr sz="12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D3F3F67-53D5-BDEF-CF3A-703BCDE82913}"/>
              </a:ext>
            </a:extLst>
          </p:cNvPr>
          <p:cNvSpPr>
            <a:spLocks noGrp="1"/>
          </p:cNvSpPr>
          <p:nvPr>
            <p:ph type="body" sz="half" idx="2"/>
          </p:nvPr>
        </p:nvSpPr>
        <p:spPr>
          <a:xfrm>
            <a:off x="535366" y="3017521"/>
            <a:ext cx="2506801"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5" name="Date Placeholder 4">
            <a:extLst>
              <a:ext uri="{FF2B5EF4-FFF2-40B4-BE49-F238E27FC236}">
                <a16:creationId xmlns:a16="http://schemas.microsoft.com/office/drawing/2014/main" id="{1A926DE4-A2AB-F219-CEB9-5063466797DC}"/>
              </a:ext>
            </a:extLst>
          </p:cNvPr>
          <p:cNvSpPr>
            <a:spLocks noGrp="1"/>
          </p:cNvSpPr>
          <p:nvPr>
            <p:ph type="dt" sz="half" idx="10"/>
          </p:nvPr>
        </p:nvSpPr>
        <p:spPr/>
        <p:txBody>
          <a:bodyPr/>
          <a:lstStyle/>
          <a:p>
            <a:fld id="{7A46A0CC-0333-4A98-88F5-ABF262563C9C}" type="datetimeFigureOut">
              <a:rPr lang="en-US" smtClean="0"/>
              <a:t>8/24/2025</a:t>
            </a:fld>
            <a:endParaRPr lang="en-US"/>
          </a:p>
        </p:txBody>
      </p:sp>
      <p:sp>
        <p:nvSpPr>
          <p:cNvPr id="6" name="Footer Placeholder 5">
            <a:extLst>
              <a:ext uri="{FF2B5EF4-FFF2-40B4-BE49-F238E27FC236}">
                <a16:creationId xmlns:a16="http://schemas.microsoft.com/office/drawing/2014/main" id="{EA12A54C-7FD7-C8D7-9615-E99E8F3560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CA129A8-6B5A-A948-1208-A01D23EFB3F4}"/>
              </a:ext>
            </a:extLst>
          </p:cNvPr>
          <p:cNvSpPr>
            <a:spLocks noGrp="1"/>
          </p:cNvSpPr>
          <p:nvPr>
            <p:ph type="sldNum" sz="quarter" idx="12"/>
          </p:nvPr>
        </p:nvSpPr>
        <p:spPr/>
        <p:txBody>
          <a:bodyPr/>
          <a:lstStyle/>
          <a:p>
            <a:fld id="{49590C8A-3DEC-4170-94D0-D40F3F841B85}" type="slidenum">
              <a:rPr lang="en-US" smtClean="0"/>
              <a:t>‹#›</a:t>
            </a:fld>
            <a:endParaRPr lang="en-US"/>
          </a:p>
        </p:txBody>
      </p:sp>
    </p:spTree>
    <p:extLst>
      <p:ext uri="{BB962C8B-B14F-4D97-AF65-F5344CB8AC3E}">
        <p14:creationId xmlns:p14="http://schemas.microsoft.com/office/powerpoint/2010/main" val="1154939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8EB4AC-F8E5-009D-C0C5-696C1D3AC3EE}"/>
              </a:ext>
            </a:extLst>
          </p:cNvPr>
          <p:cNvSpPr>
            <a:spLocks noGrp="1"/>
          </p:cNvSpPr>
          <p:nvPr>
            <p:ph type="title"/>
          </p:nvPr>
        </p:nvSpPr>
        <p:spPr>
          <a:xfrm>
            <a:off x="535366" y="670560"/>
            <a:ext cx="2506801" cy="2346960"/>
          </a:xfrm>
        </p:spPr>
        <p:txBody>
          <a:bodyPr anchor="b"/>
          <a:lstStyle>
            <a:lvl1pPr>
              <a:defRPr sz="2040"/>
            </a:lvl1pPr>
          </a:lstStyle>
          <a:p>
            <a:r>
              <a:rPr lang="en-US"/>
              <a:t>Click to edit Master title style</a:t>
            </a:r>
          </a:p>
        </p:txBody>
      </p:sp>
      <p:sp>
        <p:nvSpPr>
          <p:cNvPr id="3" name="Picture Placeholder 2">
            <a:extLst>
              <a:ext uri="{FF2B5EF4-FFF2-40B4-BE49-F238E27FC236}">
                <a16:creationId xmlns:a16="http://schemas.microsoft.com/office/drawing/2014/main" id="{6C405386-C0ED-1E97-42E3-6F0E45FBC134}"/>
              </a:ext>
            </a:extLst>
          </p:cNvPr>
          <p:cNvSpPr>
            <a:spLocks noGrp="1"/>
          </p:cNvSpPr>
          <p:nvPr>
            <p:ph type="pic" idx="1"/>
          </p:nvPr>
        </p:nvSpPr>
        <p:spPr>
          <a:xfrm>
            <a:off x="3304282" y="1448225"/>
            <a:ext cx="3934778" cy="7147983"/>
          </a:xfrm>
        </p:spPr>
        <p:txBody>
          <a:bodyPr/>
          <a:lstStyle>
            <a:lvl1pPr marL="0" indent="0">
              <a:buNone/>
              <a:defRPr sz="2040"/>
            </a:lvl1pPr>
            <a:lvl2pPr marL="291465" indent="0">
              <a:buNone/>
              <a:defRPr sz="1785"/>
            </a:lvl2pPr>
            <a:lvl3pPr marL="582930" indent="0">
              <a:buNone/>
              <a:defRPr sz="1530"/>
            </a:lvl3pPr>
            <a:lvl4pPr marL="874395" indent="0">
              <a:buNone/>
              <a:defRPr sz="1275"/>
            </a:lvl4pPr>
            <a:lvl5pPr marL="1165860" indent="0">
              <a:buNone/>
              <a:defRPr sz="1275"/>
            </a:lvl5pPr>
            <a:lvl6pPr marL="1457325" indent="0">
              <a:buNone/>
              <a:defRPr sz="1275"/>
            </a:lvl6pPr>
            <a:lvl7pPr marL="1748790" indent="0">
              <a:buNone/>
              <a:defRPr sz="1275"/>
            </a:lvl7pPr>
            <a:lvl8pPr marL="2040255" indent="0">
              <a:buNone/>
              <a:defRPr sz="1275"/>
            </a:lvl8pPr>
            <a:lvl9pPr marL="2331720" indent="0">
              <a:buNone/>
              <a:defRPr sz="1275"/>
            </a:lvl9pPr>
          </a:lstStyle>
          <a:p>
            <a:endParaRPr lang="en-US"/>
          </a:p>
        </p:txBody>
      </p:sp>
      <p:sp>
        <p:nvSpPr>
          <p:cNvPr id="4" name="Text Placeholder 3">
            <a:extLst>
              <a:ext uri="{FF2B5EF4-FFF2-40B4-BE49-F238E27FC236}">
                <a16:creationId xmlns:a16="http://schemas.microsoft.com/office/drawing/2014/main" id="{AA134FA4-C7DC-0E37-2792-6A375A85595B}"/>
              </a:ext>
            </a:extLst>
          </p:cNvPr>
          <p:cNvSpPr>
            <a:spLocks noGrp="1"/>
          </p:cNvSpPr>
          <p:nvPr>
            <p:ph type="body" sz="half" idx="2"/>
          </p:nvPr>
        </p:nvSpPr>
        <p:spPr>
          <a:xfrm>
            <a:off x="535366" y="3017521"/>
            <a:ext cx="2506801"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5" name="Date Placeholder 4">
            <a:extLst>
              <a:ext uri="{FF2B5EF4-FFF2-40B4-BE49-F238E27FC236}">
                <a16:creationId xmlns:a16="http://schemas.microsoft.com/office/drawing/2014/main" id="{2E7F1020-2AA6-72E4-724B-BD6428A7DA38}"/>
              </a:ext>
            </a:extLst>
          </p:cNvPr>
          <p:cNvSpPr>
            <a:spLocks noGrp="1"/>
          </p:cNvSpPr>
          <p:nvPr>
            <p:ph type="dt" sz="half" idx="10"/>
          </p:nvPr>
        </p:nvSpPr>
        <p:spPr/>
        <p:txBody>
          <a:bodyPr/>
          <a:lstStyle/>
          <a:p>
            <a:fld id="{7A46A0CC-0333-4A98-88F5-ABF262563C9C}" type="datetimeFigureOut">
              <a:rPr lang="en-US" smtClean="0"/>
              <a:t>8/24/2025</a:t>
            </a:fld>
            <a:endParaRPr lang="en-US"/>
          </a:p>
        </p:txBody>
      </p:sp>
      <p:sp>
        <p:nvSpPr>
          <p:cNvPr id="6" name="Footer Placeholder 5">
            <a:extLst>
              <a:ext uri="{FF2B5EF4-FFF2-40B4-BE49-F238E27FC236}">
                <a16:creationId xmlns:a16="http://schemas.microsoft.com/office/drawing/2014/main" id="{24098659-AD7C-1041-20E9-843AD0C4EA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BF1A694-47BF-7939-EAA2-4ABC1240F4F2}"/>
              </a:ext>
            </a:extLst>
          </p:cNvPr>
          <p:cNvSpPr>
            <a:spLocks noGrp="1"/>
          </p:cNvSpPr>
          <p:nvPr>
            <p:ph type="sldNum" sz="quarter" idx="12"/>
          </p:nvPr>
        </p:nvSpPr>
        <p:spPr/>
        <p:txBody>
          <a:bodyPr/>
          <a:lstStyle/>
          <a:p>
            <a:fld id="{49590C8A-3DEC-4170-94D0-D40F3F841B85}" type="slidenum">
              <a:rPr lang="en-US" smtClean="0"/>
              <a:t>‹#›</a:t>
            </a:fld>
            <a:endParaRPr lang="en-US"/>
          </a:p>
        </p:txBody>
      </p:sp>
    </p:spTree>
    <p:extLst>
      <p:ext uri="{BB962C8B-B14F-4D97-AF65-F5344CB8AC3E}">
        <p14:creationId xmlns:p14="http://schemas.microsoft.com/office/powerpoint/2010/main" val="8564502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DFD1F26-ABEA-BCE5-B455-76F15446FC15}"/>
              </a:ext>
            </a:extLst>
          </p:cNvPr>
          <p:cNvSpPr>
            <a:spLocks noGrp="1"/>
          </p:cNvSpPr>
          <p:nvPr>
            <p:ph type="title"/>
          </p:nvPr>
        </p:nvSpPr>
        <p:spPr>
          <a:xfrm>
            <a:off x="534353" y="535518"/>
            <a:ext cx="6703695" cy="1944159"/>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1EBB9D-F644-603F-5B0B-AA4DDF2494AB}"/>
              </a:ext>
            </a:extLst>
          </p:cNvPr>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E30A41-2C9C-EC4B-9FBA-B0898D99571B}"/>
              </a:ext>
            </a:extLst>
          </p:cNvPr>
          <p:cNvSpPr>
            <a:spLocks noGrp="1"/>
          </p:cNvSpPr>
          <p:nvPr>
            <p:ph type="dt" sz="half" idx="2"/>
          </p:nvPr>
        </p:nvSpPr>
        <p:spPr>
          <a:xfrm>
            <a:off x="534353" y="9322648"/>
            <a:ext cx="1748790" cy="535517"/>
          </a:xfrm>
          <a:prstGeom prst="rect">
            <a:avLst/>
          </a:prstGeom>
        </p:spPr>
        <p:txBody>
          <a:bodyPr vert="horz" lIns="91440" tIns="45720" rIns="91440" bIns="45720" rtlCol="0" anchor="ctr"/>
          <a:lstStyle>
            <a:lvl1pPr algn="l">
              <a:defRPr sz="765">
                <a:solidFill>
                  <a:schemeClr val="tx1">
                    <a:tint val="82000"/>
                  </a:schemeClr>
                </a:solidFill>
              </a:defRPr>
            </a:lvl1pPr>
          </a:lstStyle>
          <a:p>
            <a:fld id="{7A46A0CC-0333-4A98-88F5-ABF262563C9C}" type="datetimeFigureOut">
              <a:rPr lang="en-US" smtClean="0"/>
              <a:t>8/24/2025</a:t>
            </a:fld>
            <a:endParaRPr lang="en-US"/>
          </a:p>
        </p:txBody>
      </p:sp>
      <p:sp>
        <p:nvSpPr>
          <p:cNvPr id="5" name="Footer Placeholder 4">
            <a:extLst>
              <a:ext uri="{FF2B5EF4-FFF2-40B4-BE49-F238E27FC236}">
                <a16:creationId xmlns:a16="http://schemas.microsoft.com/office/drawing/2014/main" id="{2D6B4362-4E55-E8FF-3FBB-C0F036038775}"/>
              </a:ext>
            </a:extLst>
          </p:cNvPr>
          <p:cNvSpPr>
            <a:spLocks noGrp="1"/>
          </p:cNvSpPr>
          <p:nvPr>
            <p:ph type="ftr" sz="quarter" idx="3"/>
          </p:nvPr>
        </p:nvSpPr>
        <p:spPr>
          <a:xfrm>
            <a:off x="2574608" y="9322648"/>
            <a:ext cx="2623185" cy="535517"/>
          </a:xfrm>
          <a:prstGeom prst="rect">
            <a:avLst/>
          </a:prstGeom>
        </p:spPr>
        <p:txBody>
          <a:bodyPr vert="horz" lIns="91440" tIns="45720" rIns="91440" bIns="45720" rtlCol="0" anchor="ctr"/>
          <a:lstStyle>
            <a:lvl1pPr algn="ctr">
              <a:defRPr sz="765">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3F8AE85B-3E8E-1419-8B3B-4FDA1979589C}"/>
              </a:ext>
            </a:extLst>
          </p:cNvPr>
          <p:cNvSpPr>
            <a:spLocks noGrp="1"/>
          </p:cNvSpPr>
          <p:nvPr>
            <p:ph type="sldNum" sz="quarter" idx="4"/>
          </p:nvPr>
        </p:nvSpPr>
        <p:spPr>
          <a:xfrm>
            <a:off x="5489258" y="9322648"/>
            <a:ext cx="1748790" cy="535517"/>
          </a:xfrm>
          <a:prstGeom prst="rect">
            <a:avLst/>
          </a:prstGeom>
        </p:spPr>
        <p:txBody>
          <a:bodyPr vert="horz" lIns="91440" tIns="45720" rIns="91440" bIns="45720" rtlCol="0" anchor="ctr"/>
          <a:lstStyle>
            <a:lvl1pPr algn="r">
              <a:defRPr sz="765">
                <a:solidFill>
                  <a:schemeClr val="tx1">
                    <a:tint val="82000"/>
                  </a:schemeClr>
                </a:solidFill>
              </a:defRPr>
            </a:lvl1pPr>
          </a:lstStyle>
          <a:p>
            <a:fld id="{49590C8A-3DEC-4170-94D0-D40F3F841B85}" type="slidenum">
              <a:rPr lang="en-US" smtClean="0"/>
              <a:t>‹#›</a:t>
            </a:fld>
            <a:endParaRPr lang="en-US"/>
          </a:p>
        </p:txBody>
      </p:sp>
    </p:spTree>
    <p:extLst>
      <p:ext uri="{BB962C8B-B14F-4D97-AF65-F5344CB8AC3E}">
        <p14:creationId xmlns:p14="http://schemas.microsoft.com/office/powerpoint/2010/main" val="40118045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582930" rtl="0" eaLnBrk="1" latinLnBrk="0" hangingPunct="1">
        <a:lnSpc>
          <a:spcPct val="90000"/>
        </a:lnSpc>
        <a:spcBef>
          <a:spcPct val="0"/>
        </a:spcBef>
        <a:buNone/>
        <a:defRPr sz="2805" kern="1200">
          <a:solidFill>
            <a:schemeClr val="tx1"/>
          </a:solidFill>
          <a:latin typeface="+mj-lt"/>
          <a:ea typeface="+mj-ea"/>
          <a:cs typeface="+mj-cs"/>
        </a:defRPr>
      </a:lvl1pPr>
    </p:titleStyle>
    <p:body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mn-lt"/>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mn-lt"/>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mn-lt"/>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p:bodyStyle>
    <p:other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xml"/><Relationship Id="rId7" Type="http://schemas.openxmlformats.org/officeDocument/2006/relationships/image" Target="../media/image3.svg"/><Relationship Id="rId67" Type="http://schemas.openxmlformats.org/officeDocument/2006/relationships/image" Target="../media/image126.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image" Target="../media/image1.png"/><Relationship Id="rId10" Type="http://schemas.openxmlformats.org/officeDocument/2006/relationships/customXml" Target="../ink/ink1.xml"/><Relationship Id="rId4" Type="http://schemas.openxmlformats.org/officeDocument/2006/relationships/slideLayout" Target="../slideLayouts/slideLayout1.xml"/><Relationship Id="rId9" Type="http://schemas.openxmlformats.org/officeDocument/2006/relationships/image" Target="../media/image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53BF47-353C-397D-CCCB-B7DBA876C761}"/>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7419D181-173E-0FEA-8758-2A3AE2B13536}"/>
              </a:ext>
            </a:extLst>
          </p:cNvPr>
          <p:cNvSpPr txBox="1"/>
          <p:nvPr/>
        </p:nvSpPr>
        <p:spPr>
          <a:xfrm>
            <a:off x="678656" y="279112"/>
            <a:ext cx="6415088" cy="523220"/>
          </a:xfrm>
          <a:prstGeom prst="rect">
            <a:avLst/>
          </a:prstGeom>
          <a:noFill/>
        </p:spPr>
        <p:txBody>
          <a:bodyPr wrap="square" rtlCol="0">
            <a:spAutoFit/>
          </a:bodyPr>
          <a:lstStyle/>
          <a:p>
            <a:pPr algn="ctr"/>
            <a:r>
              <a:rPr lang="en-US" sz="2800" b="1" dirty="0">
                <a:latin typeface="Century Gothic" panose="020B0502020202020204" pitchFamily="34" charset="0"/>
              </a:rPr>
              <a:t>SEPTEMBER KAKURO PUZZLES</a:t>
            </a:r>
          </a:p>
        </p:txBody>
      </p:sp>
      <p:sp>
        <p:nvSpPr>
          <p:cNvPr id="9" name="Textbox_09 M">
            <a:extLst>
              <a:ext uri="{FF2B5EF4-FFF2-40B4-BE49-F238E27FC236}">
                <a16:creationId xmlns:a16="http://schemas.microsoft.com/office/drawing/2014/main" id="{8FBCEAD8-CB2E-FFD4-AF36-92BF203917F6}"/>
              </a:ext>
            </a:extLst>
          </p:cNvPr>
          <p:cNvSpPr txBox="1"/>
          <p:nvPr>
            <p:custDataLst>
              <p:tags r:id="rId1"/>
            </p:custDataLst>
          </p:nvPr>
        </p:nvSpPr>
        <p:spPr>
          <a:xfrm>
            <a:off x="431800" y="9410445"/>
            <a:ext cx="5588000" cy="254000"/>
          </a:xfrm>
          <a:prstGeom prst="rect">
            <a:avLst/>
          </a:prstGeom>
          <a:noFill/>
        </p:spPr>
        <p:txBody>
          <a:bodyPr wrap="square" rtlCol="0">
            <a:spAutoFit/>
          </a:bodyPr>
          <a:lstStyle/>
          <a:p>
            <a:r>
              <a:rPr lang="en-US" sz="1050" dirty="0">
                <a:solidFill>
                  <a:srgbClr val="000000"/>
                </a:solidFill>
                <a:latin typeface="Century Gothic" panose="020B0502020202020204" pitchFamily="34" charset="0"/>
              </a:rPr>
              <a:t>Created by Sarah Carter | @mathequalslove | mathequalslove.net |</a:t>
            </a:r>
          </a:p>
        </p:txBody>
      </p:sp>
      <p:pic>
        <p:nvPicPr>
          <p:cNvPr id="10" name="Picture_01" descr="A black text with a plus and a t&#10;&#10;Description automatically generated">
            <a:extLst>
              <a:ext uri="{FF2B5EF4-FFF2-40B4-BE49-F238E27FC236}">
                <a16:creationId xmlns:a16="http://schemas.microsoft.com/office/drawing/2014/main" id="{AECFCEF7-A655-8E9A-A076-337A31388571}"/>
              </a:ext>
            </a:extLst>
          </p:cNvPr>
          <p:cNvPicPr>
            <a:picLocks noChangeAspect="1"/>
          </p:cNvPicPr>
          <p:nvPr>
            <p:custDataLst>
              <p:tags r:id="rId2"/>
            </p:custDataLst>
          </p:nvPr>
        </p:nvPicPr>
        <p:blipFill>
          <a:blip r:embed="rId5">
            <a:extLst>
              <a:ext uri="{28A0092B-C50C-407E-A947-70E740481C1C}">
                <a14:useLocalDpi xmlns:a14="http://schemas.microsoft.com/office/drawing/2010/main" val="0"/>
              </a:ext>
            </a:extLst>
          </a:blip>
          <a:stretch>
            <a:fillRect/>
          </a:stretch>
        </p:blipFill>
        <p:spPr>
          <a:xfrm>
            <a:off x="5041900" y="9385045"/>
            <a:ext cx="2313487" cy="304800"/>
          </a:xfrm>
          <a:prstGeom prst="rect">
            <a:avLst/>
          </a:prstGeom>
        </p:spPr>
      </p:pic>
      <p:sp>
        <p:nvSpPr>
          <p:cNvPr id="11" name="Textbox_08 M">
            <a:extLst>
              <a:ext uri="{FF2B5EF4-FFF2-40B4-BE49-F238E27FC236}">
                <a16:creationId xmlns:a16="http://schemas.microsoft.com/office/drawing/2014/main" id="{DB463D47-7BE5-7803-A0DD-799A5735DD94}"/>
              </a:ext>
            </a:extLst>
          </p:cNvPr>
          <p:cNvSpPr txBox="1"/>
          <p:nvPr>
            <p:custDataLst>
              <p:tags r:id="rId3"/>
            </p:custDataLst>
          </p:nvPr>
        </p:nvSpPr>
        <p:spPr>
          <a:xfrm>
            <a:off x="508000" y="885590"/>
            <a:ext cx="6756400" cy="655500"/>
          </a:xfrm>
          <a:prstGeom prst="rect">
            <a:avLst/>
          </a:prstGeom>
          <a:noFill/>
        </p:spPr>
        <p:txBody>
          <a:bodyPr wrap="square">
            <a:spAutoFit/>
          </a:bodyPr>
          <a:lstStyle/>
          <a:p>
            <a:pPr>
              <a:lnSpc>
                <a:spcPts val="1500"/>
              </a:lnSpc>
            </a:pPr>
            <a:r>
              <a:rPr lang="en-US" sz="1200" dirty="0">
                <a:solidFill>
                  <a:srgbClr val="000000"/>
                </a:solidFill>
                <a:latin typeface="Century Gothic" panose="020B0502020202020204" pitchFamily="34" charset="0"/>
              </a:rPr>
              <a:t>Complete the grids with the numbers 1 - 9 so that the sum of each horizontal block is equal to the clue on its left and the sum of each vertical block equals the clue on its top. No number may be used more than once in the same block.  </a:t>
            </a:r>
          </a:p>
        </p:txBody>
      </p:sp>
      <p:pic>
        <p:nvPicPr>
          <p:cNvPr id="3" name="Graphic 2">
            <a:extLst>
              <a:ext uri="{FF2B5EF4-FFF2-40B4-BE49-F238E27FC236}">
                <a16:creationId xmlns:a16="http://schemas.microsoft.com/office/drawing/2014/main" id="{2E32D34B-4B6E-E3D2-C090-468E4D833763}"/>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457200" y="1624348"/>
            <a:ext cx="6858000" cy="3223786"/>
          </a:xfrm>
          <a:prstGeom prst="rect">
            <a:avLst/>
          </a:prstGeom>
        </p:spPr>
      </p:pic>
      <p:pic>
        <p:nvPicPr>
          <p:cNvPr id="7" name="Graphic 6">
            <a:extLst>
              <a:ext uri="{FF2B5EF4-FFF2-40B4-BE49-F238E27FC236}">
                <a16:creationId xmlns:a16="http://schemas.microsoft.com/office/drawing/2014/main" id="{AD53DDDA-CB41-945C-C270-8475C3C5B350}"/>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457200" y="5465694"/>
            <a:ext cx="6858000" cy="3223786"/>
          </a:xfrm>
          <a:prstGeom prst="rect">
            <a:avLst/>
          </a:prstGeom>
        </p:spPr>
      </p:pic>
      <mc:AlternateContent xmlns:mc="http://schemas.openxmlformats.org/markup-compatibility/2006" xmlns:p14="http://schemas.microsoft.com/office/powerpoint/2010/main">
        <mc:Choice Requires="p14">
          <p:contentPart p14:bwMode="auto" r:id="rId10">
            <p14:nvContentPartPr>
              <p14:cNvPr id="38" name="Ink 37">
                <a:extLst>
                  <a:ext uri="{FF2B5EF4-FFF2-40B4-BE49-F238E27FC236}">
                    <a16:creationId xmlns:a16="http://schemas.microsoft.com/office/drawing/2014/main" id="{20546BFE-4634-09CB-CF1A-67484E8FCE39}"/>
                  </a:ext>
                </a:extLst>
              </p14:cNvPr>
              <p14:cNvContentPartPr/>
              <p14:nvPr/>
            </p14:nvContentPartPr>
            <p14:xfrm>
              <a:off x="-1505777" y="1916726"/>
              <a:ext cx="12240" cy="360"/>
            </p14:xfrm>
          </p:contentPart>
        </mc:Choice>
        <mc:Fallback xmlns="">
          <p:pic>
            <p:nvPicPr>
              <p:cNvPr id="38" name="Ink 37">
                <a:extLst>
                  <a:ext uri="{FF2B5EF4-FFF2-40B4-BE49-F238E27FC236}">
                    <a16:creationId xmlns:a16="http://schemas.microsoft.com/office/drawing/2014/main" id="{20546BFE-4634-09CB-CF1A-67484E8FCE39}"/>
                  </a:ext>
                </a:extLst>
              </p:cNvPr>
              <p:cNvPicPr/>
              <p:nvPr/>
            </p:nvPicPr>
            <p:blipFill>
              <a:blip r:embed="rId67"/>
              <a:stretch>
                <a:fillRect/>
              </a:stretch>
            </p:blipFill>
            <p:spPr>
              <a:xfrm>
                <a:off x="-1514777" y="1907726"/>
                <a:ext cx="29880" cy="18000"/>
              </a:xfrm>
              <a:prstGeom prst="rect">
                <a:avLst/>
              </a:prstGeom>
            </p:spPr>
          </p:pic>
        </mc:Fallback>
      </mc:AlternateContent>
    </p:spTree>
    <p:extLst>
      <p:ext uri="{BB962C8B-B14F-4D97-AF65-F5344CB8AC3E}">
        <p14:creationId xmlns:p14="http://schemas.microsoft.com/office/powerpoint/2010/main" val="655853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OURCE" val="slide-256-6"/>
  <p:tag name="SLIDES" val="1,2,3,4,5,6,7"/>
  <p:tag name="RESULT" val="slide-261-44"/>
</p:tagLst>
</file>

<file path=ppt/tags/tag2.xml><?xml version="1.0" encoding="utf-8"?>
<p:tagLst xmlns:a="http://schemas.openxmlformats.org/drawingml/2006/main" xmlns:r="http://schemas.openxmlformats.org/officeDocument/2006/relationships" xmlns:p="http://schemas.openxmlformats.org/presentationml/2006/main">
  <p:tag name="SOURCE" val="slide-256-7"/>
  <p:tag name="SLIDES" val="1,2,3,4,5,6,7"/>
  <p:tag name="RESULT" val="slide-261-45"/>
</p:tagLst>
</file>

<file path=ppt/tags/tag3.xml><?xml version="1.0" encoding="utf-8"?>
<p:tagLst xmlns:a="http://schemas.openxmlformats.org/drawingml/2006/main" xmlns:r="http://schemas.openxmlformats.org/officeDocument/2006/relationships" xmlns:p="http://schemas.openxmlformats.org/presentationml/2006/main">
  <p:tag name="SOURCE" val="slide-257-41"/>
  <p:tag name="SLIDES" val="1,2,3,4,5,6,7"/>
  <p:tag name="RESULT" val="slide-261-43"/>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TotalTime>
  <Words>67</Words>
  <Application>Microsoft Office PowerPoint</Application>
  <PresentationFormat>Custom</PresentationFormat>
  <Paragraphs>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Century Gothic</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Sarah Carter</dc:creator>
  <cp:lastModifiedBy>Sarah Carter</cp:lastModifiedBy>
  <cp:revision>1</cp:revision>
  <dcterms:created xsi:type="dcterms:W3CDTF">2025-08-25T03:26:18Z</dcterms:created>
  <dcterms:modified xsi:type="dcterms:W3CDTF">2025-08-25T03:30:30Z</dcterms:modified>
</cp:coreProperties>
</file>