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312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312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1ED8675-ACE6-4503-9151-15D6732A0D0C}"/>
    <pc:docChg chg="delSld">
      <pc:chgData name="Sarah Carter" userId="4b4e2a7e9c42e1b2" providerId="LiveId" clId="{91ED8675-ACE6-4503-9151-15D6732A0D0C}" dt="2025-05-09T19:04:21.493" v="0" actId="2696"/>
      <pc:docMkLst>
        <pc:docMk/>
      </pc:docMkLst>
      <pc:sldChg chg="del">
        <pc:chgData name="Sarah Carter" userId="4b4e2a7e9c42e1b2" providerId="LiveId" clId="{91ED8675-ACE6-4503-9151-15D6732A0D0C}" dt="2025-05-09T19:04:21.493" v="0" actId="2696"/>
        <pc:sldMkLst>
          <pc:docMk/>
          <pc:sldMk cId="1157231751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NO FOUR IN A ROW PUZZLES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SEPTEMBER NO FOUR IN A ROW PUZZLES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22117CF-DC62-93D0-B8D0-626A9980ACCB}"/>
              </a:ext>
            </a:extLst>
          </p:cNvPr>
          <p:cNvSpPr/>
          <p:nvPr/>
        </p:nvSpPr>
        <p:spPr>
          <a:xfrm>
            <a:off x="2728720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21821C4-62A7-DACD-B474-782A1CE18DAC}"/>
              </a:ext>
            </a:extLst>
          </p:cNvPr>
          <p:cNvSpPr/>
          <p:nvPr/>
        </p:nvSpPr>
        <p:spPr>
          <a:xfrm>
            <a:off x="2737338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D2999EF-091C-402D-2357-C7B8C4909820}"/>
              </a:ext>
            </a:extLst>
          </p:cNvPr>
          <p:cNvSpPr/>
          <p:nvPr/>
        </p:nvSpPr>
        <p:spPr>
          <a:xfrm>
            <a:off x="2774205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151604A-6B43-9881-F742-4DB3C81C37DD}"/>
              </a:ext>
            </a:extLst>
          </p:cNvPr>
          <p:cNvSpPr/>
          <p:nvPr/>
        </p:nvSpPr>
        <p:spPr>
          <a:xfrm>
            <a:off x="2737338" y="181553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5B24322-7818-FE45-DB63-2492471DFF77}"/>
              </a:ext>
            </a:extLst>
          </p:cNvPr>
          <p:cNvSpPr/>
          <p:nvPr/>
        </p:nvSpPr>
        <p:spPr>
          <a:xfrm>
            <a:off x="2737338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27784CF-4868-A9C3-29EE-3135E77D157F}"/>
              </a:ext>
            </a:extLst>
          </p:cNvPr>
          <p:cNvSpPr/>
          <p:nvPr/>
        </p:nvSpPr>
        <p:spPr>
          <a:xfrm>
            <a:off x="2774205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1D24A31-2682-B184-DAED-1C3A9EE243A0}"/>
              </a:ext>
            </a:extLst>
          </p:cNvPr>
          <p:cNvSpPr/>
          <p:nvPr/>
        </p:nvSpPr>
        <p:spPr>
          <a:xfrm>
            <a:off x="2737338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A62A835-42A7-AF49-6BE4-189CA9D13871}"/>
              </a:ext>
            </a:extLst>
          </p:cNvPr>
          <p:cNvSpPr/>
          <p:nvPr/>
        </p:nvSpPr>
        <p:spPr>
          <a:xfrm>
            <a:off x="2737338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5283939-3B2B-94EF-9D6C-0F3BD9C30BB5}"/>
              </a:ext>
            </a:extLst>
          </p:cNvPr>
          <p:cNvSpPr/>
          <p:nvPr/>
        </p:nvSpPr>
        <p:spPr>
          <a:xfrm>
            <a:off x="2780347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DC9994-9984-A6A6-FD30-88B53DEE5BA4}"/>
              </a:ext>
            </a:extLst>
          </p:cNvPr>
          <p:cNvSpPr/>
          <p:nvPr/>
        </p:nvSpPr>
        <p:spPr>
          <a:xfrm>
            <a:off x="2780347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3E5159A1-980A-0F2D-DE85-DFF4DF8C8710}"/>
              </a:ext>
            </a:extLst>
          </p:cNvPr>
          <p:cNvSpPr/>
          <p:nvPr/>
        </p:nvSpPr>
        <p:spPr>
          <a:xfrm>
            <a:off x="2737338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935FBFF8-2954-ACA1-038B-B892568F1114}"/>
              </a:ext>
            </a:extLst>
          </p:cNvPr>
          <p:cNvSpPr/>
          <p:nvPr/>
        </p:nvSpPr>
        <p:spPr>
          <a:xfrm>
            <a:off x="2774205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7207C9E5-80FC-5E75-591F-2A261C419812}"/>
              </a:ext>
            </a:extLst>
          </p:cNvPr>
          <p:cNvSpPr/>
          <p:nvPr/>
        </p:nvSpPr>
        <p:spPr>
          <a:xfrm>
            <a:off x="2909376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29722A53-A9B3-D9E5-94BE-244783EFE93D}"/>
              </a:ext>
            </a:extLst>
          </p:cNvPr>
          <p:cNvSpPr/>
          <p:nvPr/>
        </p:nvSpPr>
        <p:spPr>
          <a:xfrm>
            <a:off x="2946242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6ABDCFED-6E5D-3098-061A-FFC6DB66FFCB}"/>
              </a:ext>
            </a:extLst>
          </p:cNvPr>
          <p:cNvSpPr/>
          <p:nvPr/>
        </p:nvSpPr>
        <p:spPr>
          <a:xfrm>
            <a:off x="2909376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E56247CB-1432-254B-DA21-B8B15C7BA8CC}"/>
              </a:ext>
            </a:extLst>
          </p:cNvPr>
          <p:cNvSpPr/>
          <p:nvPr/>
        </p:nvSpPr>
        <p:spPr>
          <a:xfrm>
            <a:off x="2946242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5FB24374-F741-4512-AE1F-5B3E34E12763}"/>
              </a:ext>
            </a:extLst>
          </p:cNvPr>
          <p:cNvSpPr/>
          <p:nvPr/>
        </p:nvSpPr>
        <p:spPr>
          <a:xfrm>
            <a:off x="2909376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25791773-11DD-34F8-AA72-32672476C61D}"/>
              </a:ext>
            </a:extLst>
          </p:cNvPr>
          <p:cNvSpPr/>
          <p:nvPr/>
        </p:nvSpPr>
        <p:spPr>
          <a:xfrm>
            <a:off x="2946242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B6C9E09B-6834-B1A0-75B4-B8FE7C808E1B}"/>
              </a:ext>
            </a:extLst>
          </p:cNvPr>
          <p:cNvSpPr/>
          <p:nvPr/>
        </p:nvSpPr>
        <p:spPr>
          <a:xfrm>
            <a:off x="2909376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9B7A8F9D-9168-DC42-8429-0AEE394C7A0E}"/>
              </a:ext>
            </a:extLst>
          </p:cNvPr>
          <p:cNvSpPr/>
          <p:nvPr/>
        </p:nvSpPr>
        <p:spPr>
          <a:xfrm>
            <a:off x="2909376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2CC17DCB-741A-CF65-94B3-97D5F30D0C48}"/>
              </a:ext>
            </a:extLst>
          </p:cNvPr>
          <p:cNvSpPr/>
          <p:nvPr/>
        </p:nvSpPr>
        <p:spPr>
          <a:xfrm>
            <a:off x="2909376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4ACEF65C-CA48-63EA-EE5E-225A3E7DB564}"/>
              </a:ext>
            </a:extLst>
          </p:cNvPr>
          <p:cNvSpPr/>
          <p:nvPr/>
        </p:nvSpPr>
        <p:spPr>
          <a:xfrm>
            <a:off x="2946242" y="2368450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2" name="Freeform: Shape 631">
            <a:extLst>
              <a:ext uri="{FF2B5EF4-FFF2-40B4-BE49-F238E27FC236}">
                <a16:creationId xmlns:a16="http://schemas.microsoft.com/office/drawing/2014/main" id="{7B19B02B-E544-C398-CF3F-743E9C9970CD}"/>
              </a:ext>
            </a:extLst>
          </p:cNvPr>
          <p:cNvSpPr/>
          <p:nvPr/>
        </p:nvSpPr>
        <p:spPr>
          <a:xfrm>
            <a:off x="2909376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3" name="Freeform: Shape 632">
            <a:extLst>
              <a:ext uri="{FF2B5EF4-FFF2-40B4-BE49-F238E27FC236}">
                <a16:creationId xmlns:a16="http://schemas.microsoft.com/office/drawing/2014/main" id="{7C1CC9C0-88D8-658F-61AB-B63730D08446}"/>
              </a:ext>
            </a:extLst>
          </p:cNvPr>
          <p:cNvSpPr/>
          <p:nvPr/>
        </p:nvSpPr>
        <p:spPr>
          <a:xfrm>
            <a:off x="2946242" y="2712481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4" name="Freeform: Shape 633">
            <a:extLst>
              <a:ext uri="{FF2B5EF4-FFF2-40B4-BE49-F238E27FC236}">
                <a16:creationId xmlns:a16="http://schemas.microsoft.com/office/drawing/2014/main" id="{2FC81D03-FA21-72C2-782C-D50274E47F77}"/>
              </a:ext>
            </a:extLst>
          </p:cNvPr>
          <p:cNvSpPr/>
          <p:nvPr/>
        </p:nvSpPr>
        <p:spPr>
          <a:xfrm>
            <a:off x="2909376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5" name="Freeform: Shape 634">
            <a:extLst>
              <a:ext uri="{FF2B5EF4-FFF2-40B4-BE49-F238E27FC236}">
                <a16:creationId xmlns:a16="http://schemas.microsoft.com/office/drawing/2014/main" id="{7549AFB7-8DE4-6EA9-3628-9EA991295004}"/>
              </a:ext>
            </a:extLst>
          </p:cNvPr>
          <p:cNvSpPr/>
          <p:nvPr/>
        </p:nvSpPr>
        <p:spPr>
          <a:xfrm>
            <a:off x="2952385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6" name="Freeform: Shape 635">
            <a:extLst>
              <a:ext uri="{FF2B5EF4-FFF2-40B4-BE49-F238E27FC236}">
                <a16:creationId xmlns:a16="http://schemas.microsoft.com/office/drawing/2014/main" id="{A001BF13-D92D-5799-A541-D90491AE3A56}"/>
              </a:ext>
            </a:extLst>
          </p:cNvPr>
          <p:cNvSpPr/>
          <p:nvPr/>
        </p:nvSpPr>
        <p:spPr>
          <a:xfrm>
            <a:off x="2952385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7" name="Freeform: Shape 636">
            <a:extLst>
              <a:ext uri="{FF2B5EF4-FFF2-40B4-BE49-F238E27FC236}">
                <a16:creationId xmlns:a16="http://schemas.microsoft.com/office/drawing/2014/main" id="{CC9970B3-4234-A71E-2177-37A991612995}"/>
              </a:ext>
            </a:extLst>
          </p:cNvPr>
          <p:cNvSpPr/>
          <p:nvPr/>
        </p:nvSpPr>
        <p:spPr>
          <a:xfrm>
            <a:off x="2909376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8" name="Freeform: Shape 637">
            <a:extLst>
              <a:ext uri="{FF2B5EF4-FFF2-40B4-BE49-F238E27FC236}">
                <a16:creationId xmlns:a16="http://schemas.microsoft.com/office/drawing/2014/main" id="{44A5635D-C5C5-B02F-41D4-7FDD3A27FC47}"/>
              </a:ext>
            </a:extLst>
          </p:cNvPr>
          <p:cNvSpPr/>
          <p:nvPr/>
        </p:nvSpPr>
        <p:spPr>
          <a:xfrm>
            <a:off x="2946242" y="305651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9" name="Freeform: Shape 638">
            <a:extLst>
              <a:ext uri="{FF2B5EF4-FFF2-40B4-BE49-F238E27FC236}">
                <a16:creationId xmlns:a16="http://schemas.microsoft.com/office/drawing/2014/main" id="{8205D89E-E87D-7348-BD79-5B1F2C8FF42E}"/>
              </a:ext>
            </a:extLst>
          </p:cNvPr>
          <p:cNvSpPr/>
          <p:nvPr/>
        </p:nvSpPr>
        <p:spPr>
          <a:xfrm>
            <a:off x="308141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F997D6E6-C05C-2AF4-8F87-9CAD15BAC381}"/>
              </a:ext>
            </a:extLst>
          </p:cNvPr>
          <p:cNvSpPr/>
          <p:nvPr/>
        </p:nvSpPr>
        <p:spPr>
          <a:xfrm>
            <a:off x="3124422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31B5B464-2592-00A2-B094-68C857D54128}"/>
              </a:ext>
            </a:extLst>
          </p:cNvPr>
          <p:cNvSpPr/>
          <p:nvPr/>
        </p:nvSpPr>
        <p:spPr>
          <a:xfrm>
            <a:off x="3124422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2EF5FC9F-438A-A606-DAB7-DF74C82334E3}"/>
              </a:ext>
            </a:extLst>
          </p:cNvPr>
          <p:cNvSpPr/>
          <p:nvPr/>
        </p:nvSpPr>
        <p:spPr>
          <a:xfrm>
            <a:off x="308141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0" name="Freeform: Shape 639">
            <a:extLst>
              <a:ext uri="{FF2B5EF4-FFF2-40B4-BE49-F238E27FC236}">
                <a16:creationId xmlns:a16="http://schemas.microsoft.com/office/drawing/2014/main" id="{F5E0E8A4-BBDF-634C-57F8-CA0CE93F3AA3}"/>
              </a:ext>
            </a:extLst>
          </p:cNvPr>
          <p:cNvSpPr/>
          <p:nvPr/>
        </p:nvSpPr>
        <p:spPr>
          <a:xfrm>
            <a:off x="3118279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1" name="Freeform: Shape 640">
            <a:extLst>
              <a:ext uri="{FF2B5EF4-FFF2-40B4-BE49-F238E27FC236}">
                <a16:creationId xmlns:a16="http://schemas.microsoft.com/office/drawing/2014/main" id="{5CB48AF8-6306-55F7-808C-7577AAA15641}"/>
              </a:ext>
            </a:extLst>
          </p:cNvPr>
          <p:cNvSpPr/>
          <p:nvPr/>
        </p:nvSpPr>
        <p:spPr>
          <a:xfrm>
            <a:off x="3081413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2" name="Freeform: Shape 641">
            <a:extLst>
              <a:ext uri="{FF2B5EF4-FFF2-40B4-BE49-F238E27FC236}">
                <a16:creationId xmlns:a16="http://schemas.microsoft.com/office/drawing/2014/main" id="{FB1102F2-79C4-1BF6-62BC-55BA62E34D15}"/>
              </a:ext>
            </a:extLst>
          </p:cNvPr>
          <p:cNvSpPr/>
          <p:nvPr/>
        </p:nvSpPr>
        <p:spPr>
          <a:xfrm>
            <a:off x="3124422" y="220257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3" name="Freeform: Shape 642">
            <a:extLst>
              <a:ext uri="{FF2B5EF4-FFF2-40B4-BE49-F238E27FC236}">
                <a16:creationId xmlns:a16="http://schemas.microsoft.com/office/drawing/2014/main" id="{1342B881-A4A6-A223-3CD4-D125DAC23F9C}"/>
              </a:ext>
            </a:extLst>
          </p:cNvPr>
          <p:cNvSpPr/>
          <p:nvPr/>
        </p:nvSpPr>
        <p:spPr>
          <a:xfrm>
            <a:off x="3124422" y="220257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4" name="Freeform: Shape 643">
            <a:extLst>
              <a:ext uri="{FF2B5EF4-FFF2-40B4-BE49-F238E27FC236}">
                <a16:creationId xmlns:a16="http://schemas.microsoft.com/office/drawing/2014/main" id="{E86987C3-FCD4-D01F-B029-C28D901EA93C}"/>
              </a:ext>
            </a:extLst>
          </p:cNvPr>
          <p:cNvSpPr/>
          <p:nvPr/>
        </p:nvSpPr>
        <p:spPr>
          <a:xfrm>
            <a:off x="3081413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5" name="Freeform: Shape 644">
            <a:extLst>
              <a:ext uri="{FF2B5EF4-FFF2-40B4-BE49-F238E27FC236}">
                <a16:creationId xmlns:a16="http://schemas.microsoft.com/office/drawing/2014/main" id="{9E2D4D01-FA35-8AA1-216E-639D20AF365A}"/>
              </a:ext>
            </a:extLst>
          </p:cNvPr>
          <p:cNvSpPr/>
          <p:nvPr/>
        </p:nvSpPr>
        <p:spPr>
          <a:xfrm>
            <a:off x="3124422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6" name="Freeform: Shape 645">
            <a:extLst>
              <a:ext uri="{FF2B5EF4-FFF2-40B4-BE49-F238E27FC236}">
                <a16:creationId xmlns:a16="http://schemas.microsoft.com/office/drawing/2014/main" id="{5AB852F8-398B-9CD7-0E59-B42CD18231D3}"/>
              </a:ext>
            </a:extLst>
          </p:cNvPr>
          <p:cNvSpPr/>
          <p:nvPr/>
        </p:nvSpPr>
        <p:spPr>
          <a:xfrm>
            <a:off x="3124422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7" name="Freeform: Shape 646">
            <a:extLst>
              <a:ext uri="{FF2B5EF4-FFF2-40B4-BE49-F238E27FC236}">
                <a16:creationId xmlns:a16="http://schemas.microsoft.com/office/drawing/2014/main" id="{AB5F12CE-6BCD-19EB-C8EF-20F8F02019D2}"/>
              </a:ext>
            </a:extLst>
          </p:cNvPr>
          <p:cNvSpPr/>
          <p:nvPr/>
        </p:nvSpPr>
        <p:spPr>
          <a:xfrm>
            <a:off x="3081413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8" name="Freeform: Shape 647">
            <a:extLst>
              <a:ext uri="{FF2B5EF4-FFF2-40B4-BE49-F238E27FC236}">
                <a16:creationId xmlns:a16="http://schemas.microsoft.com/office/drawing/2014/main" id="{37A963F0-0904-DF99-D828-9AB7DD92986E}"/>
              </a:ext>
            </a:extLst>
          </p:cNvPr>
          <p:cNvSpPr/>
          <p:nvPr/>
        </p:nvSpPr>
        <p:spPr>
          <a:xfrm>
            <a:off x="3124422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9" name="Freeform: Shape 648">
            <a:extLst>
              <a:ext uri="{FF2B5EF4-FFF2-40B4-BE49-F238E27FC236}">
                <a16:creationId xmlns:a16="http://schemas.microsoft.com/office/drawing/2014/main" id="{2AECE40D-5AA2-F4C7-EC2D-22A9AE91BFD5}"/>
              </a:ext>
            </a:extLst>
          </p:cNvPr>
          <p:cNvSpPr/>
          <p:nvPr/>
        </p:nvSpPr>
        <p:spPr>
          <a:xfrm>
            <a:off x="3124422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0" name="Freeform: Shape 649">
            <a:extLst>
              <a:ext uri="{FF2B5EF4-FFF2-40B4-BE49-F238E27FC236}">
                <a16:creationId xmlns:a16="http://schemas.microsoft.com/office/drawing/2014/main" id="{E3B8A27D-88CB-2A7D-3C7B-27A17BDBC10B}"/>
              </a:ext>
            </a:extLst>
          </p:cNvPr>
          <p:cNvSpPr/>
          <p:nvPr/>
        </p:nvSpPr>
        <p:spPr>
          <a:xfrm>
            <a:off x="3081413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1" name="Freeform: Shape 650">
            <a:extLst>
              <a:ext uri="{FF2B5EF4-FFF2-40B4-BE49-F238E27FC236}">
                <a16:creationId xmlns:a16="http://schemas.microsoft.com/office/drawing/2014/main" id="{820C71FC-56E0-6C6B-CF24-8E0B4F60B6F1}"/>
              </a:ext>
            </a:extLst>
          </p:cNvPr>
          <p:cNvSpPr/>
          <p:nvPr/>
        </p:nvSpPr>
        <p:spPr>
          <a:xfrm>
            <a:off x="3124422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2" name="Freeform: Shape 651">
            <a:extLst>
              <a:ext uri="{FF2B5EF4-FFF2-40B4-BE49-F238E27FC236}">
                <a16:creationId xmlns:a16="http://schemas.microsoft.com/office/drawing/2014/main" id="{3D2D9FBD-727E-DB8C-100C-31955DA0B875}"/>
              </a:ext>
            </a:extLst>
          </p:cNvPr>
          <p:cNvSpPr/>
          <p:nvPr/>
        </p:nvSpPr>
        <p:spPr>
          <a:xfrm>
            <a:off x="3124422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3" name="Freeform: Shape 652">
            <a:extLst>
              <a:ext uri="{FF2B5EF4-FFF2-40B4-BE49-F238E27FC236}">
                <a16:creationId xmlns:a16="http://schemas.microsoft.com/office/drawing/2014/main" id="{B35F8FDD-6F2F-8419-CF9F-0798A0B118CF}"/>
              </a:ext>
            </a:extLst>
          </p:cNvPr>
          <p:cNvSpPr/>
          <p:nvPr/>
        </p:nvSpPr>
        <p:spPr>
          <a:xfrm>
            <a:off x="325345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4" name="Freeform: Shape 653">
            <a:extLst>
              <a:ext uri="{FF2B5EF4-FFF2-40B4-BE49-F238E27FC236}">
                <a16:creationId xmlns:a16="http://schemas.microsoft.com/office/drawing/2014/main" id="{5778C01F-B931-E0DB-58FD-C2DDD71DF79C}"/>
              </a:ext>
            </a:extLst>
          </p:cNvPr>
          <p:cNvSpPr/>
          <p:nvPr/>
        </p:nvSpPr>
        <p:spPr>
          <a:xfrm>
            <a:off x="325345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5" name="Freeform: Shape 654">
            <a:extLst>
              <a:ext uri="{FF2B5EF4-FFF2-40B4-BE49-F238E27FC236}">
                <a16:creationId xmlns:a16="http://schemas.microsoft.com/office/drawing/2014/main" id="{05E0AAA1-89AE-2E8B-349E-7C0F32B3AB50}"/>
              </a:ext>
            </a:extLst>
          </p:cNvPr>
          <p:cNvSpPr/>
          <p:nvPr/>
        </p:nvSpPr>
        <p:spPr>
          <a:xfrm>
            <a:off x="3253450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6" name="Freeform: Shape 655">
            <a:extLst>
              <a:ext uri="{FF2B5EF4-FFF2-40B4-BE49-F238E27FC236}">
                <a16:creationId xmlns:a16="http://schemas.microsoft.com/office/drawing/2014/main" id="{31608FEA-F4E4-9B75-B3A8-7143310121C9}"/>
              </a:ext>
            </a:extLst>
          </p:cNvPr>
          <p:cNvSpPr/>
          <p:nvPr/>
        </p:nvSpPr>
        <p:spPr>
          <a:xfrm>
            <a:off x="3296459" y="220257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7" name="Freeform: Shape 656">
            <a:extLst>
              <a:ext uri="{FF2B5EF4-FFF2-40B4-BE49-F238E27FC236}">
                <a16:creationId xmlns:a16="http://schemas.microsoft.com/office/drawing/2014/main" id="{500CF484-AEB8-5A79-4507-3F7711839CE0}"/>
              </a:ext>
            </a:extLst>
          </p:cNvPr>
          <p:cNvSpPr/>
          <p:nvPr/>
        </p:nvSpPr>
        <p:spPr>
          <a:xfrm>
            <a:off x="3296459" y="220257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8" name="Freeform: Shape 657">
            <a:extLst>
              <a:ext uri="{FF2B5EF4-FFF2-40B4-BE49-F238E27FC236}">
                <a16:creationId xmlns:a16="http://schemas.microsoft.com/office/drawing/2014/main" id="{D367BD79-043E-AE12-BAE4-6CEE07F4AB40}"/>
              </a:ext>
            </a:extLst>
          </p:cNvPr>
          <p:cNvSpPr/>
          <p:nvPr/>
        </p:nvSpPr>
        <p:spPr>
          <a:xfrm>
            <a:off x="3253450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9" name="Freeform: Shape 658">
            <a:extLst>
              <a:ext uri="{FF2B5EF4-FFF2-40B4-BE49-F238E27FC236}">
                <a16:creationId xmlns:a16="http://schemas.microsoft.com/office/drawing/2014/main" id="{76AD2195-7DF5-D71B-AB68-50DF02886649}"/>
              </a:ext>
            </a:extLst>
          </p:cNvPr>
          <p:cNvSpPr/>
          <p:nvPr/>
        </p:nvSpPr>
        <p:spPr>
          <a:xfrm>
            <a:off x="3253450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0" name="Freeform: Shape 659">
            <a:extLst>
              <a:ext uri="{FF2B5EF4-FFF2-40B4-BE49-F238E27FC236}">
                <a16:creationId xmlns:a16="http://schemas.microsoft.com/office/drawing/2014/main" id="{17446D2D-1DF6-0D5E-B35C-85EE41D0B3D4}"/>
              </a:ext>
            </a:extLst>
          </p:cNvPr>
          <p:cNvSpPr/>
          <p:nvPr/>
        </p:nvSpPr>
        <p:spPr>
          <a:xfrm>
            <a:off x="3253450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1" name="Freeform: Shape 660">
            <a:extLst>
              <a:ext uri="{FF2B5EF4-FFF2-40B4-BE49-F238E27FC236}">
                <a16:creationId xmlns:a16="http://schemas.microsoft.com/office/drawing/2014/main" id="{9BA4D717-8127-5553-E6B2-F49BC42DB3C8}"/>
              </a:ext>
            </a:extLst>
          </p:cNvPr>
          <p:cNvSpPr/>
          <p:nvPr/>
        </p:nvSpPr>
        <p:spPr>
          <a:xfrm>
            <a:off x="3296459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2" name="Freeform: Shape 661">
            <a:extLst>
              <a:ext uri="{FF2B5EF4-FFF2-40B4-BE49-F238E27FC236}">
                <a16:creationId xmlns:a16="http://schemas.microsoft.com/office/drawing/2014/main" id="{B07E274B-7645-8B80-06B6-AC14BFD45916}"/>
              </a:ext>
            </a:extLst>
          </p:cNvPr>
          <p:cNvSpPr/>
          <p:nvPr/>
        </p:nvSpPr>
        <p:spPr>
          <a:xfrm>
            <a:off x="3296459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B7F5EEFA-F536-39D5-7214-B1C41C592CDE}"/>
              </a:ext>
            </a:extLst>
          </p:cNvPr>
          <p:cNvSpPr/>
          <p:nvPr/>
        </p:nvSpPr>
        <p:spPr>
          <a:xfrm>
            <a:off x="3425487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4" name="Freeform: Shape 663">
            <a:extLst>
              <a:ext uri="{FF2B5EF4-FFF2-40B4-BE49-F238E27FC236}">
                <a16:creationId xmlns:a16="http://schemas.microsoft.com/office/drawing/2014/main" id="{62D539CE-B5BE-9767-7C2E-681D65EF64FC}"/>
              </a:ext>
            </a:extLst>
          </p:cNvPr>
          <p:cNvSpPr/>
          <p:nvPr/>
        </p:nvSpPr>
        <p:spPr>
          <a:xfrm>
            <a:off x="3462353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5" name="Freeform: Shape 664">
            <a:extLst>
              <a:ext uri="{FF2B5EF4-FFF2-40B4-BE49-F238E27FC236}">
                <a16:creationId xmlns:a16="http://schemas.microsoft.com/office/drawing/2014/main" id="{2B93587A-B60C-5319-B503-1F131BD4C9B0}"/>
              </a:ext>
            </a:extLst>
          </p:cNvPr>
          <p:cNvSpPr/>
          <p:nvPr/>
        </p:nvSpPr>
        <p:spPr>
          <a:xfrm>
            <a:off x="342548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6" name="Freeform: Shape 665">
            <a:extLst>
              <a:ext uri="{FF2B5EF4-FFF2-40B4-BE49-F238E27FC236}">
                <a16:creationId xmlns:a16="http://schemas.microsoft.com/office/drawing/2014/main" id="{474F7C3C-7D8F-A07D-0DD2-EAC6BA17C4C7}"/>
              </a:ext>
            </a:extLst>
          </p:cNvPr>
          <p:cNvSpPr/>
          <p:nvPr/>
        </p:nvSpPr>
        <p:spPr>
          <a:xfrm>
            <a:off x="3468496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7" name="Freeform: Shape 666">
            <a:extLst>
              <a:ext uri="{FF2B5EF4-FFF2-40B4-BE49-F238E27FC236}">
                <a16:creationId xmlns:a16="http://schemas.microsoft.com/office/drawing/2014/main" id="{B47B6B64-3958-70EE-F40B-23C84A651538}"/>
              </a:ext>
            </a:extLst>
          </p:cNvPr>
          <p:cNvSpPr/>
          <p:nvPr/>
        </p:nvSpPr>
        <p:spPr>
          <a:xfrm>
            <a:off x="3468496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8" name="Freeform: Shape 667">
            <a:extLst>
              <a:ext uri="{FF2B5EF4-FFF2-40B4-BE49-F238E27FC236}">
                <a16:creationId xmlns:a16="http://schemas.microsoft.com/office/drawing/2014/main" id="{520D59BD-1017-E9C4-F386-3E01337A9F32}"/>
              </a:ext>
            </a:extLst>
          </p:cNvPr>
          <p:cNvSpPr/>
          <p:nvPr/>
        </p:nvSpPr>
        <p:spPr>
          <a:xfrm>
            <a:off x="342548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9" name="Freeform: Shape 668">
            <a:extLst>
              <a:ext uri="{FF2B5EF4-FFF2-40B4-BE49-F238E27FC236}">
                <a16:creationId xmlns:a16="http://schemas.microsoft.com/office/drawing/2014/main" id="{215C7451-DF17-4B6F-752D-FBAAE8B0ACA2}"/>
              </a:ext>
            </a:extLst>
          </p:cNvPr>
          <p:cNvSpPr/>
          <p:nvPr/>
        </p:nvSpPr>
        <p:spPr>
          <a:xfrm>
            <a:off x="3468496" y="220257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0" name="Freeform: Shape 669">
            <a:extLst>
              <a:ext uri="{FF2B5EF4-FFF2-40B4-BE49-F238E27FC236}">
                <a16:creationId xmlns:a16="http://schemas.microsoft.com/office/drawing/2014/main" id="{F1A9A3BE-EE0D-DCC7-80A0-FA5C9BC2132B}"/>
              </a:ext>
            </a:extLst>
          </p:cNvPr>
          <p:cNvSpPr/>
          <p:nvPr/>
        </p:nvSpPr>
        <p:spPr>
          <a:xfrm>
            <a:off x="3468496" y="220257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1" name="Freeform: Shape 670">
            <a:extLst>
              <a:ext uri="{FF2B5EF4-FFF2-40B4-BE49-F238E27FC236}">
                <a16:creationId xmlns:a16="http://schemas.microsoft.com/office/drawing/2014/main" id="{F5470F76-DB4E-12F6-7497-352FF8593C4A}"/>
              </a:ext>
            </a:extLst>
          </p:cNvPr>
          <p:cNvSpPr/>
          <p:nvPr/>
        </p:nvSpPr>
        <p:spPr>
          <a:xfrm>
            <a:off x="342548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2" name="Freeform: Shape 671">
            <a:extLst>
              <a:ext uri="{FF2B5EF4-FFF2-40B4-BE49-F238E27FC236}">
                <a16:creationId xmlns:a16="http://schemas.microsoft.com/office/drawing/2014/main" id="{01A1B55E-1109-27FF-F3A0-2A3E00A9ED82}"/>
              </a:ext>
            </a:extLst>
          </p:cNvPr>
          <p:cNvSpPr/>
          <p:nvPr/>
        </p:nvSpPr>
        <p:spPr>
          <a:xfrm>
            <a:off x="3462353" y="2368450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3" name="Freeform: Shape 672">
            <a:extLst>
              <a:ext uri="{FF2B5EF4-FFF2-40B4-BE49-F238E27FC236}">
                <a16:creationId xmlns:a16="http://schemas.microsoft.com/office/drawing/2014/main" id="{AB95EDB0-EC0B-6BDB-AF1D-5BC03F01D3A1}"/>
              </a:ext>
            </a:extLst>
          </p:cNvPr>
          <p:cNvSpPr/>
          <p:nvPr/>
        </p:nvSpPr>
        <p:spPr>
          <a:xfrm>
            <a:off x="3425487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4" name="Freeform: Shape 673">
            <a:extLst>
              <a:ext uri="{FF2B5EF4-FFF2-40B4-BE49-F238E27FC236}">
                <a16:creationId xmlns:a16="http://schemas.microsoft.com/office/drawing/2014/main" id="{E33736FB-1E47-D2E8-4CF8-71D24FA538B8}"/>
              </a:ext>
            </a:extLst>
          </p:cNvPr>
          <p:cNvSpPr/>
          <p:nvPr/>
        </p:nvSpPr>
        <p:spPr>
          <a:xfrm>
            <a:off x="3468496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5" name="Freeform: Shape 674">
            <a:extLst>
              <a:ext uri="{FF2B5EF4-FFF2-40B4-BE49-F238E27FC236}">
                <a16:creationId xmlns:a16="http://schemas.microsoft.com/office/drawing/2014/main" id="{083BD18F-72D9-5458-E5F3-8C274BA13D6E}"/>
              </a:ext>
            </a:extLst>
          </p:cNvPr>
          <p:cNvSpPr/>
          <p:nvPr/>
        </p:nvSpPr>
        <p:spPr>
          <a:xfrm>
            <a:off x="3468496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6" name="Freeform: Shape 675">
            <a:extLst>
              <a:ext uri="{FF2B5EF4-FFF2-40B4-BE49-F238E27FC236}">
                <a16:creationId xmlns:a16="http://schemas.microsoft.com/office/drawing/2014/main" id="{62EECE22-034F-0A15-B4DD-43BB609C230F}"/>
              </a:ext>
            </a:extLst>
          </p:cNvPr>
          <p:cNvSpPr/>
          <p:nvPr/>
        </p:nvSpPr>
        <p:spPr>
          <a:xfrm>
            <a:off x="3425487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7" name="Freeform: Shape 676">
            <a:extLst>
              <a:ext uri="{FF2B5EF4-FFF2-40B4-BE49-F238E27FC236}">
                <a16:creationId xmlns:a16="http://schemas.microsoft.com/office/drawing/2014/main" id="{6F027FC0-DEFF-A29D-4DA2-07849CEBA017}"/>
              </a:ext>
            </a:extLst>
          </p:cNvPr>
          <p:cNvSpPr/>
          <p:nvPr/>
        </p:nvSpPr>
        <p:spPr>
          <a:xfrm>
            <a:off x="359752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8" name="Freeform: Shape 677">
            <a:extLst>
              <a:ext uri="{FF2B5EF4-FFF2-40B4-BE49-F238E27FC236}">
                <a16:creationId xmlns:a16="http://schemas.microsoft.com/office/drawing/2014/main" id="{8A11D7ED-A8F3-7EA0-ED0F-0BA0D313D9BB}"/>
              </a:ext>
            </a:extLst>
          </p:cNvPr>
          <p:cNvSpPr/>
          <p:nvPr/>
        </p:nvSpPr>
        <p:spPr>
          <a:xfrm>
            <a:off x="3634391" y="1508370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9" name="Freeform: Shape 678">
            <a:extLst>
              <a:ext uri="{FF2B5EF4-FFF2-40B4-BE49-F238E27FC236}">
                <a16:creationId xmlns:a16="http://schemas.microsoft.com/office/drawing/2014/main" id="{50B7F338-8136-97D4-5280-B5F59AD7EBA5}"/>
              </a:ext>
            </a:extLst>
          </p:cNvPr>
          <p:cNvSpPr/>
          <p:nvPr/>
        </p:nvSpPr>
        <p:spPr>
          <a:xfrm>
            <a:off x="359752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0" name="Freeform: Shape 679">
            <a:extLst>
              <a:ext uri="{FF2B5EF4-FFF2-40B4-BE49-F238E27FC236}">
                <a16:creationId xmlns:a16="http://schemas.microsoft.com/office/drawing/2014/main" id="{235C836A-A6FB-60BA-5598-1845A5597D42}"/>
              </a:ext>
            </a:extLst>
          </p:cNvPr>
          <p:cNvSpPr/>
          <p:nvPr/>
        </p:nvSpPr>
        <p:spPr>
          <a:xfrm>
            <a:off x="3597523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1" name="Freeform: Shape 680">
            <a:extLst>
              <a:ext uri="{FF2B5EF4-FFF2-40B4-BE49-F238E27FC236}">
                <a16:creationId xmlns:a16="http://schemas.microsoft.com/office/drawing/2014/main" id="{E81687B2-132B-4E1E-D489-D0B499134410}"/>
              </a:ext>
            </a:extLst>
          </p:cNvPr>
          <p:cNvSpPr/>
          <p:nvPr/>
        </p:nvSpPr>
        <p:spPr>
          <a:xfrm>
            <a:off x="3597523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2" name="Freeform: Shape 681">
            <a:extLst>
              <a:ext uri="{FF2B5EF4-FFF2-40B4-BE49-F238E27FC236}">
                <a16:creationId xmlns:a16="http://schemas.microsoft.com/office/drawing/2014/main" id="{DFE563D8-0F3C-7212-5E5F-891856AB52A3}"/>
              </a:ext>
            </a:extLst>
          </p:cNvPr>
          <p:cNvSpPr/>
          <p:nvPr/>
        </p:nvSpPr>
        <p:spPr>
          <a:xfrm>
            <a:off x="3597523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3" name="Freeform: Shape 682">
            <a:extLst>
              <a:ext uri="{FF2B5EF4-FFF2-40B4-BE49-F238E27FC236}">
                <a16:creationId xmlns:a16="http://schemas.microsoft.com/office/drawing/2014/main" id="{E33FC308-4697-AFB3-22BA-AFC18FCE37E3}"/>
              </a:ext>
            </a:extLst>
          </p:cNvPr>
          <p:cNvSpPr/>
          <p:nvPr/>
        </p:nvSpPr>
        <p:spPr>
          <a:xfrm>
            <a:off x="3634391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4" name="Freeform: Shape 683">
            <a:extLst>
              <a:ext uri="{FF2B5EF4-FFF2-40B4-BE49-F238E27FC236}">
                <a16:creationId xmlns:a16="http://schemas.microsoft.com/office/drawing/2014/main" id="{6BCFC295-3043-C9EA-4960-3732E8AD9348}"/>
              </a:ext>
            </a:extLst>
          </p:cNvPr>
          <p:cNvSpPr/>
          <p:nvPr/>
        </p:nvSpPr>
        <p:spPr>
          <a:xfrm>
            <a:off x="3597523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5" name="Freeform: Shape 684">
            <a:extLst>
              <a:ext uri="{FF2B5EF4-FFF2-40B4-BE49-F238E27FC236}">
                <a16:creationId xmlns:a16="http://schemas.microsoft.com/office/drawing/2014/main" id="{E1C3638D-8156-ECE3-D45E-98EF9138CA76}"/>
              </a:ext>
            </a:extLst>
          </p:cNvPr>
          <p:cNvSpPr/>
          <p:nvPr/>
        </p:nvSpPr>
        <p:spPr>
          <a:xfrm>
            <a:off x="3640533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6" name="Freeform: Shape 685">
            <a:extLst>
              <a:ext uri="{FF2B5EF4-FFF2-40B4-BE49-F238E27FC236}">
                <a16:creationId xmlns:a16="http://schemas.microsoft.com/office/drawing/2014/main" id="{3FD99A0F-ED2E-004E-3926-C5A247080C02}"/>
              </a:ext>
            </a:extLst>
          </p:cNvPr>
          <p:cNvSpPr/>
          <p:nvPr/>
        </p:nvSpPr>
        <p:spPr>
          <a:xfrm>
            <a:off x="3640533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7" name="Freeform: Shape 686">
            <a:extLst>
              <a:ext uri="{FF2B5EF4-FFF2-40B4-BE49-F238E27FC236}">
                <a16:creationId xmlns:a16="http://schemas.microsoft.com/office/drawing/2014/main" id="{7BA0F704-C3DA-A4D3-D87D-F35C0BFB44C4}"/>
              </a:ext>
            </a:extLst>
          </p:cNvPr>
          <p:cNvSpPr/>
          <p:nvPr/>
        </p:nvSpPr>
        <p:spPr>
          <a:xfrm>
            <a:off x="376956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8" name="Freeform: Shape 687">
            <a:extLst>
              <a:ext uri="{FF2B5EF4-FFF2-40B4-BE49-F238E27FC236}">
                <a16:creationId xmlns:a16="http://schemas.microsoft.com/office/drawing/2014/main" id="{408B0987-E4F3-7D6B-E90F-B27C13A5A8E1}"/>
              </a:ext>
            </a:extLst>
          </p:cNvPr>
          <p:cNvSpPr/>
          <p:nvPr/>
        </p:nvSpPr>
        <p:spPr>
          <a:xfrm>
            <a:off x="3806428" y="1508370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9" name="Freeform: Shape 688">
            <a:extLst>
              <a:ext uri="{FF2B5EF4-FFF2-40B4-BE49-F238E27FC236}">
                <a16:creationId xmlns:a16="http://schemas.microsoft.com/office/drawing/2014/main" id="{92BB6656-CE36-12D3-E5A4-EBA1FAE85D45}"/>
              </a:ext>
            </a:extLst>
          </p:cNvPr>
          <p:cNvSpPr/>
          <p:nvPr/>
        </p:nvSpPr>
        <p:spPr>
          <a:xfrm>
            <a:off x="376956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0" name="Freeform: Shape 689">
            <a:extLst>
              <a:ext uri="{FF2B5EF4-FFF2-40B4-BE49-F238E27FC236}">
                <a16:creationId xmlns:a16="http://schemas.microsoft.com/office/drawing/2014/main" id="{156B48D0-3C17-E63E-A237-1B1B9D4CFF47}"/>
              </a:ext>
            </a:extLst>
          </p:cNvPr>
          <p:cNvSpPr/>
          <p:nvPr/>
        </p:nvSpPr>
        <p:spPr>
          <a:xfrm>
            <a:off x="3812570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1" name="Freeform: Shape 690">
            <a:extLst>
              <a:ext uri="{FF2B5EF4-FFF2-40B4-BE49-F238E27FC236}">
                <a16:creationId xmlns:a16="http://schemas.microsoft.com/office/drawing/2014/main" id="{103DD944-B59C-9228-8B7C-17102324A913}"/>
              </a:ext>
            </a:extLst>
          </p:cNvPr>
          <p:cNvSpPr/>
          <p:nvPr/>
        </p:nvSpPr>
        <p:spPr>
          <a:xfrm>
            <a:off x="3812570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2" name="Freeform: Shape 691">
            <a:extLst>
              <a:ext uri="{FF2B5EF4-FFF2-40B4-BE49-F238E27FC236}">
                <a16:creationId xmlns:a16="http://schemas.microsoft.com/office/drawing/2014/main" id="{1CC07419-95BE-9C7C-3920-DF66EB253A98}"/>
              </a:ext>
            </a:extLst>
          </p:cNvPr>
          <p:cNvSpPr/>
          <p:nvPr/>
        </p:nvSpPr>
        <p:spPr>
          <a:xfrm>
            <a:off x="3769560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3" name="Freeform: Shape 692">
            <a:extLst>
              <a:ext uri="{FF2B5EF4-FFF2-40B4-BE49-F238E27FC236}">
                <a16:creationId xmlns:a16="http://schemas.microsoft.com/office/drawing/2014/main" id="{F6FC46C4-8B9D-96FF-C0F6-F4B4F80474BD}"/>
              </a:ext>
            </a:extLst>
          </p:cNvPr>
          <p:cNvSpPr/>
          <p:nvPr/>
        </p:nvSpPr>
        <p:spPr>
          <a:xfrm>
            <a:off x="3806428" y="1852401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4" name="Freeform: Shape 693">
            <a:extLst>
              <a:ext uri="{FF2B5EF4-FFF2-40B4-BE49-F238E27FC236}">
                <a16:creationId xmlns:a16="http://schemas.microsoft.com/office/drawing/2014/main" id="{34EC9EEB-F66C-D68A-97A5-577E9A9726A9}"/>
              </a:ext>
            </a:extLst>
          </p:cNvPr>
          <p:cNvSpPr/>
          <p:nvPr/>
        </p:nvSpPr>
        <p:spPr>
          <a:xfrm>
            <a:off x="3769560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5" name="Freeform: Shape 694">
            <a:extLst>
              <a:ext uri="{FF2B5EF4-FFF2-40B4-BE49-F238E27FC236}">
                <a16:creationId xmlns:a16="http://schemas.microsoft.com/office/drawing/2014/main" id="{8300C145-D9B6-CCC1-7AAA-105E94A270AB}"/>
              </a:ext>
            </a:extLst>
          </p:cNvPr>
          <p:cNvSpPr/>
          <p:nvPr/>
        </p:nvSpPr>
        <p:spPr>
          <a:xfrm>
            <a:off x="3812570" y="220257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6" name="Freeform: Shape 695">
            <a:extLst>
              <a:ext uri="{FF2B5EF4-FFF2-40B4-BE49-F238E27FC236}">
                <a16:creationId xmlns:a16="http://schemas.microsoft.com/office/drawing/2014/main" id="{02D02984-1E89-EAB3-7D3B-93E5051A7BA4}"/>
              </a:ext>
            </a:extLst>
          </p:cNvPr>
          <p:cNvSpPr/>
          <p:nvPr/>
        </p:nvSpPr>
        <p:spPr>
          <a:xfrm>
            <a:off x="3812570" y="220257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7" name="Freeform: Shape 696">
            <a:extLst>
              <a:ext uri="{FF2B5EF4-FFF2-40B4-BE49-F238E27FC236}">
                <a16:creationId xmlns:a16="http://schemas.microsoft.com/office/drawing/2014/main" id="{289DBC13-5425-BC5E-FA72-EF94E89D7283}"/>
              </a:ext>
            </a:extLst>
          </p:cNvPr>
          <p:cNvSpPr/>
          <p:nvPr/>
        </p:nvSpPr>
        <p:spPr>
          <a:xfrm>
            <a:off x="3769560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8" name="Freeform: Shape 697">
            <a:extLst>
              <a:ext uri="{FF2B5EF4-FFF2-40B4-BE49-F238E27FC236}">
                <a16:creationId xmlns:a16="http://schemas.microsoft.com/office/drawing/2014/main" id="{25799C9F-D5C6-376A-81B7-7B2D5584C13C}"/>
              </a:ext>
            </a:extLst>
          </p:cNvPr>
          <p:cNvSpPr/>
          <p:nvPr/>
        </p:nvSpPr>
        <p:spPr>
          <a:xfrm>
            <a:off x="3806428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9" name="Freeform: Shape 698">
            <a:extLst>
              <a:ext uri="{FF2B5EF4-FFF2-40B4-BE49-F238E27FC236}">
                <a16:creationId xmlns:a16="http://schemas.microsoft.com/office/drawing/2014/main" id="{B9BD3F91-7178-90AC-125A-1B8B1123072E}"/>
              </a:ext>
            </a:extLst>
          </p:cNvPr>
          <p:cNvSpPr/>
          <p:nvPr/>
        </p:nvSpPr>
        <p:spPr>
          <a:xfrm>
            <a:off x="3769560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0" name="Freeform: Shape 699">
            <a:extLst>
              <a:ext uri="{FF2B5EF4-FFF2-40B4-BE49-F238E27FC236}">
                <a16:creationId xmlns:a16="http://schemas.microsoft.com/office/drawing/2014/main" id="{4E28981B-7DA8-9E8A-615F-C4FEA1FD14C3}"/>
              </a:ext>
            </a:extLst>
          </p:cNvPr>
          <p:cNvSpPr/>
          <p:nvPr/>
        </p:nvSpPr>
        <p:spPr>
          <a:xfrm>
            <a:off x="3812570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1" name="Freeform: Shape 700">
            <a:extLst>
              <a:ext uri="{FF2B5EF4-FFF2-40B4-BE49-F238E27FC236}">
                <a16:creationId xmlns:a16="http://schemas.microsoft.com/office/drawing/2014/main" id="{9E0DC52B-B129-B7E7-C660-17C1056ACC00}"/>
              </a:ext>
            </a:extLst>
          </p:cNvPr>
          <p:cNvSpPr/>
          <p:nvPr/>
        </p:nvSpPr>
        <p:spPr>
          <a:xfrm>
            <a:off x="3812570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2" name="Freeform: Shape 701">
            <a:extLst>
              <a:ext uri="{FF2B5EF4-FFF2-40B4-BE49-F238E27FC236}">
                <a16:creationId xmlns:a16="http://schemas.microsoft.com/office/drawing/2014/main" id="{0966642A-DC91-9B28-7675-EFE8660A05D9}"/>
              </a:ext>
            </a:extLst>
          </p:cNvPr>
          <p:cNvSpPr/>
          <p:nvPr/>
        </p:nvSpPr>
        <p:spPr>
          <a:xfrm>
            <a:off x="3769560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3" name="Freeform: Shape 702">
            <a:extLst>
              <a:ext uri="{FF2B5EF4-FFF2-40B4-BE49-F238E27FC236}">
                <a16:creationId xmlns:a16="http://schemas.microsoft.com/office/drawing/2014/main" id="{29F416AF-59A8-78CA-F394-FE7FC918D8E6}"/>
              </a:ext>
            </a:extLst>
          </p:cNvPr>
          <p:cNvSpPr/>
          <p:nvPr/>
        </p:nvSpPr>
        <p:spPr>
          <a:xfrm>
            <a:off x="3806428" y="2712481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4" name="Freeform: Shape 703">
            <a:extLst>
              <a:ext uri="{FF2B5EF4-FFF2-40B4-BE49-F238E27FC236}">
                <a16:creationId xmlns:a16="http://schemas.microsoft.com/office/drawing/2014/main" id="{6206F108-30A4-E1A0-EE9F-B3C09C697716}"/>
              </a:ext>
            </a:extLst>
          </p:cNvPr>
          <p:cNvSpPr/>
          <p:nvPr/>
        </p:nvSpPr>
        <p:spPr>
          <a:xfrm>
            <a:off x="3769560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5" name="Freeform: Shape 704">
            <a:extLst>
              <a:ext uri="{FF2B5EF4-FFF2-40B4-BE49-F238E27FC236}">
                <a16:creationId xmlns:a16="http://schemas.microsoft.com/office/drawing/2014/main" id="{8D5427F9-508C-0B56-7D55-8508EBC149DA}"/>
              </a:ext>
            </a:extLst>
          </p:cNvPr>
          <p:cNvSpPr/>
          <p:nvPr/>
        </p:nvSpPr>
        <p:spPr>
          <a:xfrm>
            <a:off x="3812570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6" name="Freeform: Shape 705">
            <a:extLst>
              <a:ext uri="{FF2B5EF4-FFF2-40B4-BE49-F238E27FC236}">
                <a16:creationId xmlns:a16="http://schemas.microsoft.com/office/drawing/2014/main" id="{B68E844A-6571-CC2E-DDB5-D385D76BEAD1}"/>
              </a:ext>
            </a:extLst>
          </p:cNvPr>
          <p:cNvSpPr/>
          <p:nvPr/>
        </p:nvSpPr>
        <p:spPr>
          <a:xfrm>
            <a:off x="3812570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7" name="Freeform: Shape 706">
            <a:extLst>
              <a:ext uri="{FF2B5EF4-FFF2-40B4-BE49-F238E27FC236}">
                <a16:creationId xmlns:a16="http://schemas.microsoft.com/office/drawing/2014/main" id="{B4C344BE-B5B3-1864-0CFA-F7E6D95B8F1A}"/>
              </a:ext>
            </a:extLst>
          </p:cNvPr>
          <p:cNvSpPr/>
          <p:nvPr/>
        </p:nvSpPr>
        <p:spPr>
          <a:xfrm>
            <a:off x="3769560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8" name="Freeform: Shape 707">
            <a:extLst>
              <a:ext uri="{FF2B5EF4-FFF2-40B4-BE49-F238E27FC236}">
                <a16:creationId xmlns:a16="http://schemas.microsoft.com/office/drawing/2014/main" id="{10F192C9-302B-4985-40E1-185EA15958A1}"/>
              </a:ext>
            </a:extLst>
          </p:cNvPr>
          <p:cNvSpPr/>
          <p:nvPr/>
        </p:nvSpPr>
        <p:spPr>
          <a:xfrm>
            <a:off x="3806428" y="305651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9" name="Freeform: Shape 708">
            <a:extLst>
              <a:ext uri="{FF2B5EF4-FFF2-40B4-BE49-F238E27FC236}">
                <a16:creationId xmlns:a16="http://schemas.microsoft.com/office/drawing/2014/main" id="{D7AD8B56-1D52-A755-500D-4D315B1E71F1}"/>
              </a:ext>
            </a:extLst>
          </p:cNvPr>
          <p:cNvSpPr/>
          <p:nvPr/>
        </p:nvSpPr>
        <p:spPr>
          <a:xfrm>
            <a:off x="394159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0" name="Freeform: Shape 709">
            <a:extLst>
              <a:ext uri="{FF2B5EF4-FFF2-40B4-BE49-F238E27FC236}">
                <a16:creationId xmlns:a16="http://schemas.microsoft.com/office/drawing/2014/main" id="{F79277D9-057B-37C1-A5C1-F65ED84E3C1E}"/>
              </a:ext>
            </a:extLst>
          </p:cNvPr>
          <p:cNvSpPr/>
          <p:nvPr/>
        </p:nvSpPr>
        <p:spPr>
          <a:xfrm>
            <a:off x="3978465" y="168038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1" name="Freeform: Shape 710">
            <a:extLst>
              <a:ext uri="{FF2B5EF4-FFF2-40B4-BE49-F238E27FC236}">
                <a16:creationId xmlns:a16="http://schemas.microsoft.com/office/drawing/2014/main" id="{641502F4-6AF5-38BE-1F93-C7BA5784B7C4}"/>
              </a:ext>
            </a:extLst>
          </p:cNvPr>
          <p:cNvSpPr/>
          <p:nvPr/>
        </p:nvSpPr>
        <p:spPr>
          <a:xfrm>
            <a:off x="3941597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2" name="Freeform: Shape 711">
            <a:extLst>
              <a:ext uri="{FF2B5EF4-FFF2-40B4-BE49-F238E27FC236}">
                <a16:creationId xmlns:a16="http://schemas.microsoft.com/office/drawing/2014/main" id="{21C69444-83FA-7F53-ABD8-789C0C3DC60E}"/>
              </a:ext>
            </a:extLst>
          </p:cNvPr>
          <p:cNvSpPr/>
          <p:nvPr/>
        </p:nvSpPr>
        <p:spPr>
          <a:xfrm>
            <a:off x="3978465" y="1852401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3" name="Freeform: Shape 712">
            <a:extLst>
              <a:ext uri="{FF2B5EF4-FFF2-40B4-BE49-F238E27FC236}">
                <a16:creationId xmlns:a16="http://schemas.microsoft.com/office/drawing/2014/main" id="{6D7AF9E9-86ED-32B6-1DFE-00EC513A46AC}"/>
              </a:ext>
            </a:extLst>
          </p:cNvPr>
          <p:cNvSpPr/>
          <p:nvPr/>
        </p:nvSpPr>
        <p:spPr>
          <a:xfrm>
            <a:off x="394159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4" name="Freeform: Shape 713">
            <a:extLst>
              <a:ext uri="{FF2B5EF4-FFF2-40B4-BE49-F238E27FC236}">
                <a16:creationId xmlns:a16="http://schemas.microsoft.com/office/drawing/2014/main" id="{3DC31F62-6D54-4518-8700-2A1200C5801A}"/>
              </a:ext>
            </a:extLst>
          </p:cNvPr>
          <p:cNvSpPr/>
          <p:nvPr/>
        </p:nvSpPr>
        <p:spPr>
          <a:xfrm>
            <a:off x="3941597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5" name="Freeform: Shape 714">
            <a:extLst>
              <a:ext uri="{FF2B5EF4-FFF2-40B4-BE49-F238E27FC236}">
                <a16:creationId xmlns:a16="http://schemas.microsoft.com/office/drawing/2014/main" id="{A5B700FB-B0AE-2060-015D-41A9A9477F8B}"/>
              </a:ext>
            </a:extLst>
          </p:cNvPr>
          <p:cNvSpPr/>
          <p:nvPr/>
        </p:nvSpPr>
        <p:spPr>
          <a:xfrm>
            <a:off x="3941597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6" name="Freeform: Shape 715">
            <a:extLst>
              <a:ext uri="{FF2B5EF4-FFF2-40B4-BE49-F238E27FC236}">
                <a16:creationId xmlns:a16="http://schemas.microsoft.com/office/drawing/2014/main" id="{90AE99FC-AD8D-17CC-7D1E-BBE22BD057D7}"/>
              </a:ext>
            </a:extLst>
          </p:cNvPr>
          <p:cNvSpPr/>
          <p:nvPr/>
        </p:nvSpPr>
        <p:spPr>
          <a:xfrm>
            <a:off x="3984607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7" name="Freeform: Shape 716">
            <a:extLst>
              <a:ext uri="{FF2B5EF4-FFF2-40B4-BE49-F238E27FC236}">
                <a16:creationId xmlns:a16="http://schemas.microsoft.com/office/drawing/2014/main" id="{6C6019D1-C917-27DC-2EE7-543CCDB35996}"/>
              </a:ext>
            </a:extLst>
          </p:cNvPr>
          <p:cNvSpPr/>
          <p:nvPr/>
        </p:nvSpPr>
        <p:spPr>
          <a:xfrm>
            <a:off x="3984607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8" name="Freeform: Shape 717">
            <a:extLst>
              <a:ext uri="{FF2B5EF4-FFF2-40B4-BE49-F238E27FC236}">
                <a16:creationId xmlns:a16="http://schemas.microsoft.com/office/drawing/2014/main" id="{C3C2BC2A-4019-3C98-648C-34EFAD42262D}"/>
              </a:ext>
            </a:extLst>
          </p:cNvPr>
          <p:cNvSpPr/>
          <p:nvPr/>
        </p:nvSpPr>
        <p:spPr>
          <a:xfrm>
            <a:off x="3941597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0" name="Freeform: Shape 719">
            <a:extLst>
              <a:ext uri="{FF2B5EF4-FFF2-40B4-BE49-F238E27FC236}">
                <a16:creationId xmlns:a16="http://schemas.microsoft.com/office/drawing/2014/main" id="{B5153C1E-5576-A7CF-4255-3F9714A6CD11}"/>
              </a:ext>
            </a:extLst>
          </p:cNvPr>
          <p:cNvSpPr/>
          <p:nvPr/>
        </p:nvSpPr>
        <p:spPr>
          <a:xfrm>
            <a:off x="4279474" y="1462890"/>
            <a:ext cx="1393545" cy="1737394"/>
          </a:xfrm>
          <a:custGeom>
            <a:avLst/>
            <a:gdLst>
              <a:gd name="connsiteX0" fmla="*/ 0 w 1393545"/>
              <a:gd name="connsiteY0" fmla="*/ 0 h 1737394"/>
              <a:gd name="connsiteX1" fmla="*/ 1393546 w 1393545"/>
              <a:gd name="connsiteY1" fmla="*/ 0 h 1737394"/>
              <a:gd name="connsiteX2" fmla="*/ 1393546 w 1393545"/>
              <a:gd name="connsiteY2" fmla="*/ 1737394 h 1737394"/>
              <a:gd name="connsiteX3" fmla="*/ 0 w 1393545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45" h="1737394">
                <a:moveTo>
                  <a:pt x="0" y="0"/>
                </a:moveTo>
                <a:lnTo>
                  <a:pt x="1393546" y="0"/>
                </a:lnTo>
                <a:lnTo>
                  <a:pt x="1393546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1" name="Freeform: Shape 720">
            <a:extLst>
              <a:ext uri="{FF2B5EF4-FFF2-40B4-BE49-F238E27FC236}">
                <a16:creationId xmlns:a16="http://schemas.microsoft.com/office/drawing/2014/main" id="{34850A55-EDE7-DB2F-F545-F689E2ACD62D}"/>
              </a:ext>
            </a:extLst>
          </p:cNvPr>
          <p:cNvSpPr/>
          <p:nvPr/>
        </p:nvSpPr>
        <p:spPr>
          <a:xfrm>
            <a:off x="4288092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9 w 172038"/>
              <a:gd name="connsiteY1" fmla="*/ 10 h 172016"/>
              <a:gd name="connsiteX2" fmla="*/ 172049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2" name="Freeform: Shape 721">
            <a:extLst>
              <a:ext uri="{FF2B5EF4-FFF2-40B4-BE49-F238E27FC236}">
                <a16:creationId xmlns:a16="http://schemas.microsoft.com/office/drawing/2014/main" id="{83B01C74-5DAF-0D66-5C3F-0C0CDCE8D6AB}"/>
              </a:ext>
            </a:extLst>
          </p:cNvPr>
          <p:cNvSpPr/>
          <p:nvPr/>
        </p:nvSpPr>
        <p:spPr>
          <a:xfrm>
            <a:off x="4288092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3" name="Freeform: Shape 722">
            <a:extLst>
              <a:ext uri="{FF2B5EF4-FFF2-40B4-BE49-F238E27FC236}">
                <a16:creationId xmlns:a16="http://schemas.microsoft.com/office/drawing/2014/main" id="{FECC65C0-802B-4BA5-15A6-D08747503C7D}"/>
              </a:ext>
            </a:extLst>
          </p:cNvPr>
          <p:cNvSpPr/>
          <p:nvPr/>
        </p:nvSpPr>
        <p:spPr>
          <a:xfrm>
            <a:off x="4331102" y="168652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4" name="Freeform: Shape 723">
            <a:extLst>
              <a:ext uri="{FF2B5EF4-FFF2-40B4-BE49-F238E27FC236}">
                <a16:creationId xmlns:a16="http://schemas.microsoft.com/office/drawing/2014/main" id="{4FE0D0D1-DD98-319D-DD97-C9D869CFAEC1}"/>
              </a:ext>
            </a:extLst>
          </p:cNvPr>
          <p:cNvSpPr/>
          <p:nvPr/>
        </p:nvSpPr>
        <p:spPr>
          <a:xfrm>
            <a:off x="4331102" y="168652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5" name="Freeform: Shape 724">
            <a:extLst>
              <a:ext uri="{FF2B5EF4-FFF2-40B4-BE49-F238E27FC236}">
                <a16:creationId xmlns:a16="http://schemas.microsoft.com/office/drawing/2014/main" id="{617A79ED-F0AE-BAF2-0347-FB50FFAB032B}"/>
              </a:ext>
            </a:extLst>
          </p:cNvPr>
          <p:cNvSpPr/>
          <p:nvPr/>
        </p:nvSpPr>
        <p:spPr>
          <a:xfrm>
            <a:off x="4288092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6" name="Freeform: Shape 725">
            <a:extLst>
              <a:ext uri="{FF2B5EF4-FFF2-40B4-BE49-F238E27FC236}">
                <a16:creationId xmlns:a16="http://schemas.microsoft.com/office/drawing/2014/main" id="{FC89AFE7-696D-3027-820D-9D7B28B99BB5}"/>
              </a:ext>
            </a:extLst>
          </p:cNvPr>
          <p:cNvSpPr/>
          <p:nvPr/>
        </p:nvSpPr>
        <p:spPr>
          <a:xfrm>
            <a:off x="4331102" y="185854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7" name="Freeform: Shape 726">
            <a:extLst>
              <a:ext uri="{FF2B5EF4-FFF2-40B4-BE49-F238E27FC236}">
                <a16:creationId xmlns:a16="http://schemas.microsoft.com/office/drawing/2014/main" id="{DBDE85B9-AD04-CF92-E18E-E7FA0EDBA56B}"/>
              </a:ext>
            </a:extLst>
          </p:cNvPr>
          <p:cNvSpPr/>
          <p:nvPr/>
        </p:nvSpPr>
        <p:spPr>
          <a:xfrm>
            <a:off x="4331102" y="185854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8" name="Freeform: Shape 727">
            <a:extLst>
              <a:ext uri="{FF2B5EF4-FFF2-40B4-BE49-F238E27FC236}">
                <a16:creationId xmlns:a16="http://schemas.microsoft.com/office/drawing/2014/main" id="{A92FC6FA-FF7B-1051-466A-177766016EE8}"/>
              </a:ext>
            </a:extLst>
          </p:cNvPr>
          <p:cNvSpPr/>
          <p:nvPr/>
        </p:nvSpPr>
        <p:spPr>
          <a:xfrm>
            <a:off x="4288092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9" name="Freeform: Shape 728">
            <a:extLst>
              <a:ext uri="{FF2B5EF4-FFF2-40B4-BE49-F238E27FC236}">
                <a16:creationId xmlns:a16="http://schemas.microsoft.com/office/drawing/2014/main" id="{04A9B1EA-FAAD-F074-F9A3-854FE04F8972}"/>
              </a:ext>
            </a:extLst>
          </p:cNvPr>
          <p:cNvSpPr/>
          <p:nvPr/>
        </p:nvSpPr>
        <p:spPr>
          <a:xfrm>
            <a:off x="4288092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0" name="Freeform: Shape 729">
            <a:extLst>
              <a:ext uri="{FF2B5EF4-FFF2-40B4-BE49-F238E27FC236}">
                <a16:creationId xmlns:a16="http://schemas.microsoft.com/office/drawing/2014/main" id="{1D1208FF-4B59-EE85-3609-F744195D1898}"/>
              </a:ext>
            </a:extLst>
          </p:cNvPr>
          <p:cNvSpPr/>
          <p:nvPr/>
        </p:nvSpPr>
        <p:spPr>
          <a:xfrm>
            <a:off x="4324960" y="2196433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1" name="Freeform: Shape 730">
            <a:extLst>
              <a:ext uri="{FF2B5EF4-FFF2-40B4-BE49-F238E27FC236}">
                <a16:creationId xmlns:a16="http://schemas.microsoft.com/office/drawing/2014/main" id="{62B282CE-E898-C6B9-15DD-32A7AD06590C}"/>
              </a:ext>
            </a:extLst>
          </p:cNvPr>
          <p:cNvSpPr/>
          <p:nvPr/>
        </p:nvSpPr>
        <p:spPr>
          <a:xfrm>
            <a:off x="4288092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2" name="Freeform: Shape 731">
            <a:extLst>
              <a:ext uri="{FF2B5EF4-FFF2-40B4-BE49-F238E27FC236}">
                <a16:creationId xmlns:a16="http://schemas.microsoft.com/office/drawing/2014/main" id="{AFDCEFDC-C392-55B2-1AB2-4B22444CB64F}"/>
              </a:ext>
            </a:extLst>
          </p:cNvPr>
          <p:cNvSpPr/>
          <p:nvPr/>
        </p:nvSpPr>
        <p:spPr>
          <a:xfrm>
            <a:off x="4324960" y="2368450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3" name="Freeform: Shape 732">
            <a:extLst>
              <a:ext uri="{FF2B5EF4-FFF2-40B4-BE49-F238E27FC236}">
                <a16:creationId xmlns:a16="http://schemas.microsoft.com/office/drawing/2014/main" id="{9AFB6DD1-271B-69D4-B718-045E2DF5890B}"/>
              </a:ext>
            </a:extLst>
          </p:cNvPr>
          <p:cNvSpPr/>
          <p:nvPr/>
        </p:nvSpPr>
        <p:spPr>
          <a:xfrm>
            <a:off x="4288092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4" name="Freeform: Shape 733">
            <a:extLst>
              <a:ext uri="{FF2B5EF4-FFF2-40B4-BE49-F238E27FC236}">
                <a16:creationId xmlns:a16="http://schemas.microsoft.com/office/drawing/2014/main" id="{09A400DE-E046-E117-020B-B6F6BBF0A439}"/>
              </a:ext>
            </a:extLst>
          </p:cNvPr>
          <p:cNvSpPr/>
          <p:nvPr/>
        </p:nvSpPr>
        <p:spPr>
          <a:xfrm>
            <a:off x="4288092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5" name="Freeform: Shape 734">
            <a:extLst>
              <a:ext uri="{FF2B5EF4-FFF2-40B4-BE49-F238E27FC236}">
                <a16:creationId xmlns:a16="http://schemas.microsoft.com/office/drawing/2014/main" id="{7E3B7AE0-C65B-6C43-8302-CF7DBD060F68}"/>
              </a:ext>
            </a:extLst>
          </p:cNvPr>
          <p:cNvSpPr/>
          <p:nvPr/>
        </p:nvSpPr>
        <p:spPr>
          <a:xfrm>
            <a:off x="4288092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6" name="Freeform: Shape 735">
            <a:extLst>
              <a:ext uri="{FF2B5EF4-FFF2-40B4-BE49-F238E27FC236}">
                <a16:creationId xmlns:a16="http://schemas.microsoft.com/office/drawing/2014/main" id="{D72888E8-397E-F1C3-58AC-0F6966CFD134}"/>
              </a:ext>
            </a:extLst>
          </p:cNvPr>
          <p:cNvSpPr/>
          <p:nvPr/>
        </p:nvSpPr>
        <p:spPr>
          <a:xfrm>
            <a:off x="4324960" y="2884497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7" name="Freeform: Shape 736">
            <a:extLst>
              <a:ext uri="{FF2B5EF4-FFF2-40B4-BE49-F238E27FC236}">
                <a16:creationId xmlns:a16="http://schemas.microsoft.com/office/drawing/2014/main" id="{F2F5EF70-1220-F236-27E9-CFEB667ADD72}"/>
              </a:ext>
            </a:extLst>
          </p:cNvPr>
          <p:cNvSpPr/>
          <p:nvPr/>
        </p:nvSpPr>
        <p:spPr>
          <a:xfrm>
            <a:off x="4288092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8" name="Freeform: Shape 737">
            <a:extLst>
              <a:ext uri="{FF2B5EF4-FFF2-40B4-BE49-F238E27FC236}">
                <a16:creationId xmlns:a16="http://schemas.microsoft.com/office/drawing/2014/main" id="{D323E74F-AC1F-40D5-08F5-C1E5C360D14F}"/>
              </a:ext>
            </a:extLst>
          </p:cNvPr>
          <p:cNvSpPr/>
          <p:nvPr/>
        </p:nvSpPr>
        <p:spPr>
          <a:xfrm>
            <a:off x="4331102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9" name="Freeform: Shape 738">
            <a:extLst>
              <a:ext uri="{FF2B5EF4-FFF2-40B4-BE49-F238E27FC236}">
                <a16:creationId xmlns:a16="http://schemas.microsoft.com/office/drawing/2014/main" id="{4544D1E9-81D0-F0E6-26D8-9F97E878288D}"/>
              </a:ext>
            </a:extLst>
          </p:cNvPr>
          <p:cNvSpPr/>
          <p:nvPr/>
        </p:nvSpPr>
        <p:spPr>
          <a:xfrm>
            <a:off x="4331102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0" name="Freeform: Shape 739">
            <a:extLst>
              <a:ext uri="{FF2B5EF4-FFF2-40B4-BE49-F238E27FC236}">
                <a16:creationId xmlns:a16="http://schemas.microsoft.com/office/drawing/2014/main" id="{CDC7939D-ABF3-10AF-45ED-F65942EF5EC6}"/>
              </a:ext>
            </a:extLst>
          </p:cNvPr>
          <p:cNvSpPr/>
          <p:nvPr/>
        </p:nvSpPr>
        <p:spPr>
          <a:xfrm>
            <a:off x="4460131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1" name="Freeform: Shape 740">
            <a:extLst>
              <a:ext uri="{FF2B5EF4-FFF2-40B4-BE49-F238E27FC236}">
                <a16:creationId xmlns:a16="http://schemas.microsoft.com/office/drawing/2014/main" id="{AF383D12-DE2E-39B2-2B5A-10AC787BE7E0}"/>
              </a:ext>
            </a:extLst>
          </p:cNvPr>
          <p:cNvSpPr/>
          <p:nvPr/>
        </p:nvSpPr>
        <p:spPr>
          <a:xfrm>
            <a:off x="4460131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2" name="Freeform: Shape 741">
            <a:extLst>
              <a:ext uri="{FF2B5EF4-FFF2-40B4-BE49-F238E27FC236}">
                <a16:creationId xmlns:a16="http://schemas.microsoft.com/office/drawing/2014/main" id="{875D8BA5-D82A-C80C-F6FC-2F87F54B83B1}"/>
              </a:ext>
            </a:extLst>
          </p:cNvPr>
          <p:cNvSpPr/>
          <p:nvPr/>
        </p:nvSpPr>
        <p:spPr>
          <a:xfrm>
            <a:off x="4496998" y="1680385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3" name="Freeform: Shape 742">
            <a:extLst>
              <a:ext uri="{FF2B5EF4-FFF2-40B4-BE49-F238E27FC236}">
                <a16:creationId xmlns:a16="http://schemas.microsoft.com/office/drawing/2014/main" id="{C78872D1-0A96-510E-D2A8-B95542377607}"/>
              </a:ext>
            </a:extLst>
          </p:cNvPr>
          <p:cNvSpPr/>
          <p:nvPr/>
        </p:nvSpPr>
        <p:spPr>
          <a:xfrm>
            <a:off x="4460131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4" name="Freeform: Shape 743">
            <a:extLst>
              <a:ext uri="{FF2B5EF4-FFF2-40B4-BE49-F238E27FC236}">
                <a16:creationId xmlns:a16="http://schemas.microsoft.com/office/drawing/2014/main" id="{5359D32E-CE0F-D0F2-F5E7-BC3AA0E7F699}"/>
              </a:ext>
            </a:extLst>
          </p:cNvPr>
          <p:cNvSpPr/>
          <p:nvPr/>
        </p:nvSpPr>
        <p:spPr>
          <a:xfrm>
            <a:off x="4460131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5" name="Freeform: Shape 744">
            <a:extLst>
              <a:ext uri="{FF2B5EF4-FFF2-40B4-BE49-F238E27FC236}">
                <a16:creationId xmlns:a16="http://schemas.microsoft.com/office/drawing/2014/main" id="{D47300A4-1B33-557C-1AD7-0C83DB6FD42B}"/>
              </a:ext>
            </a:extLst>
          </p:cNvPr>
          <p:cNvSpPr/>
          <p:nvPr/>
        </p:nvSpPr>
        <p:spPr>
          <a:xfrm>
            <a:off x="4460131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6" name="Freeform: Shape 745">
            <a:extLst>
              <a:ext uri="{FF2B5EF4-FFF2-40B4-BE49-F238E27FC236}">
                <a16:creationId xmlns:a16="http://schemas.microsoft.com/office/drawing/2014/main" id="{1EA64DD6-D5C3-9101-7655-13F62C57FCCA}"/>
              </a:ext>
            </a:extLst>
          </p:cNvPr>
          <p:cNvSpPr/>
          <p:nvPr/>
        </p:nvSpPr>
        <p:spPr>
          <a:xfrm>
            <a:off x="4460131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7" name="Freeform: Shape 746">
            <a:extLst>
              <a:ext uri="{FF2B5EF4-FFF2-40B4-BE49-F238E27FC236}">
                <a16:creationId xmlns:a16="http://schemas.microsoft.com/office/drawing/2014/main" id="{24350A11-3DB6-7F04-D61B-606A8C0F073F}"/>
              </a:ext>
            </a:extLst>
          </p:cNvPr>
          <p:cNvSpPr/>
          <p:nvPr/>
        </p:nvSpPr>
        <p:spPr>
          <a:xfrm>
            <a:off x="4496998" y="2368450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8" name="Freeform: Shape 747">
            <a:extLst>
              <a:ext uri="{FF2B5EF4-FFF2-40B4-BE49-F238E27FC236}">
                <a16:creationId xmlns:a16="http://schemas.microsoft.com/office/drawing/2014/main" id="{E8DA2E1C-D1CC-149B-3252-5D7799F3D823}"/>
              </a:ext>
            </a:extLst>
          </p:cNvPr>
          <p:cNvSpPr/>
          <p:nvPr/>
        </p:nvSpPr>
        <p:spPr>
          <a:xfrm>
            <a:off x="4460131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9" name="Freeform: Shape 748">
            <a:extLst>
              <a:ext uri="{FF2B5EF4-FFF2-40B4-BE49-F238E27FC236}">
                <a16:creationId xmlns:a16="http://schemas.microsoft.com/office/drawing/2014/main" id="{06CCF293-1BFE-BC71-5E9C-3F4A4863BE45}"/>
              </a:ext>
            </a:extLst>
          </p:cNvPr>
          <p:cNvSpPr/>
          <p:nvPr/>
        </p:nvSpPr>
        <p:spPr>
          <a:xfrm>
            <a:off x="4503141" y="254660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0" name="Freeform: Shape 749">
            <a:extLst>
              <a:ext uri="{FF2B5EF4-FFF2-40B4-BE49-F238E27FC236}">
                <a16:creationId xmlns:a16="http://schemas.microsoft.com/office/drawing/2014/main" id="{75336D42-5E87-DD68-9086-8E044373254E}"/>
              </a:ext>
            </a:extLst>
          </p:cNvPr>
          <p:cNvSpPr/>
          <p:nvPr/>
        </p:nvSpPr>
        <p:spPr>
          <a:xfrm>
            <a:off x="4503141" y="254660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1" name="Freeform: Shape 750">
            <a:extLst>
              <a:ext uri="{FF2B5EF4-FFF2-40B4-BE49-F238E27FC236}">
                <a16:creationId xmlns:a16="http://schemas.microsoft.com/office/drawing/2014/main" id="{8BA986D5-1D18-0CA9-6C21-B5960F564F66}"/>
              </a:ext>
            </a:extLst>
          </p:cNvPr>
          <p:cNvSpPr/>
          <p:nvPr/>
        </p:nvSpPr>
        <p:spPr>
          <a:xfrm>
            <a:off x="4460131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2" name="Freeform: Shape 751">
            <a:extLst>
              <a:ext uri="{FF2B5EF4-FFF2-40B4-BE49-F238E27FC236}">
                <a16:creationId xmlns:a16="http://schemas.microsoft.com/office/drawing/2014/main" id="{DF87245F-5A3D-4846-070F-8AD961F47C91}"/>
              </a:ext>
            </a:extLst>
          </p:cNvPr>
          <p:cNvSpPr/>
          <p:nvPr/>
        </p:nvSpPr>
        <p:spPr>
          <a:xfrm>
            <a:off x="4503141" y="2718622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3" name="Freeform: Shape 752">
            <a:extLst>
              <a:ext uri="{FF2B5EF4-FFF2-40B4-BE49-F238E27FC236}">
                <a16:creationId xmlns:a16="http://schemas.microsoft.com/office/drawing/2014/main" id="{7CD8F9B7-6653-93F3-B0B8-60B941F5EEA0}"/>
              </a:ext>
            </a:extLst>
          </p:cNvPr>
          <p:cNvSpPr/>
          <p:nvPr/>
        </p:nvSpPr>
        <p:spPr>
          <a:xfrm>
            <a:off x="4503141" y="2718622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4" name="Freeform: Shape 753">
            <a:extLst>
              <a:ext uri="{FF2B5EF4-FFF2-40B4-BE49-F238E27FC236}">
                <a16:creationId xmlns:a16="http://schemas.microsoft.com/office/drawing/2014/main" id="{6BD4E0EA-5517-7313-499C-E79E776F5889}"/>
              </a:ext>
            </a:extLst>
          </p:cNvPr>
          <p:cNvSpPr/>
          <p:nvPr/>
        </p:nvSpPr>
        <p:spPr>
          <a:xfrm>
            <a:off x="4460131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5" name="Freeform: Shape 754">
            <a:extLst>
              <a:ext uri="{FF2B5EF4-FFF2-40B4-BE49-F238E27FC236}">
                <a16:creationId xmlns:a16="http://schemas.microsoft.com/office/drawing/2014/main" id="{ABD54776-E701-0CCB-6B51-4A2E2EAABB05}"/>
              </a:ext>
            </a:extLst>
          </p:cNvPr>
          <p:cNvSpPr/>
          <p:nvPr/>
        </p:nvSpPr>
        <p:spPr>
          <a:xfrm>
            <a:off x="4460131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6" name="Freeform: Shape 755">
            <a:extLst>
              <a:ext uri="{FF2B5EF4-FFF2-40B4-BE49-F238E27FC236}">
                <a16:creationId xmlns:a16="http://schemas.microsoft.com/office/drawing/2014/main" id="{556D84E7-F745-2BDB-91C0-52B8648C03A4}"/>
              </a:ext>
            </a:extLst>
          </p:cNvPr>
          <p:cNvSpPr/>
          <p:nvPr/>
        </p:nvSpPr>
        <p:spPr>
          <a:xfrm>
            <a:off x="4503141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7" name="Freeform: Shape 756">
            <a:extLst>
              <a:ext uri="{FF2B5EF4-FFF2-40B4-BE49-F238E27FC236}">
                <a16:creationId xmlns:a16="http://schemas.microsoft.com/office/drawing/2014/main" id="{70CB99E3-85E7-C02E-0E39-030DF5AF5120}"/>
              </a:ext>
            </a:extLst>
          </p:cNvPr>
          <p:cNvSpPr/>
          <p:nvPr/>
        </p:nvSpPr>
        <p:spPr>
          <a:xfrm>
            <a:off x="4503141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8" name="Freeform: Shape 757">
            <a:extLst>
              <a:ext uri="{FF2B5EF4-FFF2-40B4-BE49-F238E27FC236}">
                <a16:creationId xmlns:a16="http://schemas.microsoft.com/office/drawing/2014/main" id="{62ABA6F9-BFDC-F91B-090D-5B8FBB9F3B6D}"/>
              </a:ext>
            </a:extLst>
          </p:cNvPr>
          <p:cNvSpPr/>
          <p:nvPr/>
        </p:nvSpPr>
        <p:spPr>
          <a:xfrm>
            <a:off x="4632170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9" name="Freeform: Shape 758">
            <a:extLst>
              <a:ext uri="{FF2B5EF4-FFF2-40B4-BE49-F238E27FC236}">
                <a16:creationId xmlns:a16="http://schemas.microsoft.com/office/drawing/2014/main" id="{1FBD80CE-2C78-374F-87AB-C754AF4C80CD}"/>
              </a:ext>
            </a:extLst>
          </p:cNvPr>
          <p:cNvSpPr/>
          <p:nvPr/>
        </p:nvSpPr>
        <p:spPr>
          <a:xfrm>
            <a:off x="4669036" y="1508370"/>
            <a:ext cx="98307" cy="98294"/>
          </a:xfrm>
          <a:custGeom>
            <a:avLst/>
            <a:gdLst>
              <a:gd name="connsiteX0" fmla="*/ 98317 w 98307"/>
              <a:gd name="connsiteY0" fmla="*/ 49155 h 98294"/>
              <a:gd name="connsiteX1" fmla="*/ 49162 w 98307"/>
              <a:gd name="connsiteY1" fmla="*/ 98304 h 98294"/>
              <a:gd name="connsiteX2" fmla="*/ 10 w 98307"/>
              <a:gd name="connsiteY2" fmla="*/ 49155 h 98294"/>
              <a:gd name="connsiteX3" fmla="*/ 49162 w 98307"/>
              <a:gd name="connsiteY3" fmla="*/ 10 h 98294"/>
              <a:gd name="connsiteX4" fmla="*/ 98317 w 98307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5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0" name="Freeform: Shape 759">
            <a:extLst>
              <a:ext uri="{FF2B5EF4-FFF2-40B4-BE49-F238E27FC236}">
                <a16:creationId xmlns:a16="http://schemas.microsoft.com/office/drawing/2014/main" id="{07EB7E72-C0E1-A53D-0405-D821569DE386}"/>
              </a:ext>
            </a:extLst>
          </p:cNvPr>
          <p:cNvSpPr/>
          <p:nvPr/>
        </p:nvSpPr>
        <p:spPr>
          <a:xfrm>
            <a:off x="4632170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1" name="Freeform: Shape 760">
            <a:extLst>
              <a:ext uri="{FF2B5EF4-FFF2-40B4-BE49-F238E27FC236}">
                <a16:creationId xmlns:a16="http://schemas.microsoft.com/office/drawing/2014/main" id="{6903905D-35D7-CB31-20B1-CBCED3340CB2}"/>
              </a:ext>
            </a:extLst>
          </p:cNvPr>
          <p:cNvSpPr/>
          <p:nvPr/>
        </p:nvSpPr>
        <p:spPr>
          <a:xfrm>
            <a:off x="4675179" y="168652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2" name="Freeform: Shape 761">
            <a:extLst>
              <a:ext uri="{FF2B5EF4-FFF2-40B4-BE49-F238E27FC236}">
                <a16:creationId xmlns:a16="http://schemas.microsoft.com/office/drawing/2014/main" id="{B3301802-40D4-85B4-9835-424187E5C6E4}"/>
              </a:ext>
            </a:extLst>
          </p:cNvPr>
          <p:cNvSpPr/>
          <p:nvPr/>
        </p:nvSpPr>
        <p:spPr>
          <a:xfrm>
            <a:off x="4675179" y="168652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3" name="Freeform: Shape 762">
            <a:extLst>
              <a:ext uri="{FF2B5EF4-FFF2-40B4-BE49-F238E27FC236}">
                <a16:creationId xmlns:a16="http://schemas.microsoft.com/office/drawing/2014/main" id="{CB6CDF84-08F5-708A-E6B4-84C1FF427C20}"/>
              </a:ext>
            </a:extLst>
          </p:cNvPr>
          <p:cNvSpPr/>
          <p:nvPr/>
        </p:nvSpPr>
        <p:spPr>
          <a:xfrm>
            <a:off x="4632170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4" name="Freeform: Shape 763">
            <a:extLst>
              <a:ext uri="{FF2B5EF4-FFF2-40B4-BE49-F238E27FC236}">
                <a16:creationId xmlns:a16="http://schemas.microsoft.com/office/drawing/2014/main" id="{447909F2-B0CD-AC31-4B3E-8F62483AAA13}"/>
              </a:ext>
            </a:extLst>
          </p:cNvPr>
          <p:cNvSpPr/>
          <p:nvPr/>
        </p:nvSpPr>
        <p:spPr>
          <a:xfrm>
            <a:off x="4675179" y="220257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5" name="Freeform: Shape 764">
            <a:extLst>
              <a:ext uri="{FF2B5EF4-FFF2-40B4-BE49-F238E27FC236}">
                <a16:creationId xmlns:a16="http://schemas.microsoft.com/office/drawing/2014/main" id="{15B787E6-4667-306E-3E91-9B10090D7BD7}"/>
              </a:ext>
            </a:extLst>
          </p:cNvPr>
          <p:cNvSpPr/>
          <p:nvPr/>
        </p:nvSpPr>
        <p:spPr>
          <a:xfrm>
            <a:off x="4675179" y="220257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6" name="Freeform: Shape 765">
            <a:extLst>
              <a:ext uri="{FF2B5EF4-FFF2-40B4-BE49-F238E27FC236}">
                <a16:creationId xmlns:a16="http://schemas.microsoft.com/office/drawing/2014/main" id="{2163DF9F-D7B9-5918-427D-1EEE1E7B6DCC}"/>
              </a:ext>
            </a:extLst>
          </p:cNvPr>
          <p:cNvSpPr/>
          <p:nvPr/>
        </p:nvSpPr>
        <p:spPr>
          <a:xfrm>
            <a:off x="4632170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7" name="Freeform: Shape 766">
            <a:extLst>
              <a:ext uri="{FF2B5EF4-FFF2-40B4-BE49-F238E27FC236}">
                <a16:creationId xmlns:a16="http://schemas.microsoft.com/office/drawing/2014/main" id="{1193426D-3A8A-A761-16D5-E5C60065330E}"/>
              </a:ext>
            </a:extLst>
          </p:cNvPr>
          <p:cNvSpPr/>
          <p:nvPr/>
        </p:nvSpPr>
        <p:spPr>
          <a:xfrm>
            <a:off x="4632170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8" name="Freeform: Shape 767">
            <a:extLst>
              <a:ext uri="{FF2B5EF4-FFF2-40B4-BE49-F238E27FC236}">
                <a16:creationId xmlns:a16="http://schemas.microsoft.com/office/drawing/2014/main" id="{7E04468A-3A6F-4F39-63A7-F2425DF90046}"/>
              </a:ext>
            </a:extLst>
          </p:cNvPr>
          <p:cNvSpPr/>
          <p:nvPr/>
        </p:nvSpPr>
        <p:spPr>
          <a:xfrm>
            <a:off x="4632170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9" name="Freeform: Shape 768">
            <a:extLst>
              <a:ext uri="{FF2B5EF4-FFF2-40B4-BE49-F238E27FC236}">
                <a16:creationId xmlns:a16="http://schemas.microsoft.com/office/drawing/2014/main" id="{0F0811FD-6326-1F53-F739-B477777ACF41}"/>
              </a:ext>
            </a:extLst>
          </p:cNvPr>
          <p:cNvSpPr/>
          <p:nvPr/>
        </p:nvSpPr>
        <p:spPr>
          <a:xfrm>
            <a:off x="4804208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0" name="Freeform: Shape 769">
            <a:extLst>
              <a:ext uri="{FF2B5EF4-FFF2-40B4-BE49-F238E27FC236}">
                <a16:creationId xmlns:a16="http://schemas.microsoft.com/office/drawing/2014/main" id="{F9588D06-39CD-77DA-5748-5B87746C5B8C}"/>
              </a:ext>
            </a:extLst>
          </p:cNvPr>
          <p:cNvSpPr/>
          <p:nvPr/>
        </p:nvSpPr>
        <p:spPr>
          <a:xfrm>
            <a:off x="4804208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1" name="Freeform: Shape 770">
            <a:extLst>
              <a:ext uri="{FF2B5EF4-FFF2-40B4-BE49-F238E27FC236}">
                <a16:creationId xmlns:a16="http://schemas.microsoft.com/office/drawing/2014/main" id="{78965F24-867A-3125-F8C1-D782D167835D}"/>
              </a:ext>
            </a:extLst>
          </p:cNvPr>
          <p:cNvSpPr/>
          <p:nvPr/>
        </p:nvSpPr>
        <p:spPr>
          <a:xfrm>
            <a:off x="4841075" y="1680385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2" name="Freeform: Shape 771">
            <a:extLst>
              <a:ext uri="{FF2B5EF4-FFF2-40B4-BE49-F238E27FC236}">
                <a16:creationId xmlns:a16="http://schemas.microsoft.com/office/drawing/2014/main" id="{994A81F0-3533-CEF6-3EFD-436AD36030DA}"/>
              </a:ext>
            </a:extLst>
          </p:cNvPr>
          <p:cNvSpPr/>
          <p:nvPr/>
        </p:nvSpPr>
        <p:spPr>
          <a:xfrm>
            <a:off x="4804208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3" name="Freeform: Shape 772">
            <a:extLst>
              <a:ext uri="{FF2B5EF4-FFF2-40B4-BE49-F238E27FC236}">
                <a16:creationId xmlns:a16="http://schemas.microsoft.com/office/drawing/2014/main" id="{7BEE632B-22EB-5B56-6626-0DDA169B6378}"/>
              </a:ext>
            </a:extLst>
          </p:cNvPr>
          <p:cNvSpPr/>
          <p:nvPr/>
        </p:nvSpPr>
        <p:spPr>
          <a:xfrm>
            <a:off x="4847218" y="220257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4" name="Freeform: Shape 773">
            <a:extLst>
              <a:ext uri="{FF2B5EF4-FFF2-40B4-BE49-F238E27FC236}">
                <a16:creationId xmlns:a16="http://schemas.microsoft.com/office/drawing/2014/main" id="{329C13D8-52DF-E72B-26AA-C84C774867FC}"/>
              </a:ext>
            </a:extLst>
          </p:cNvPr>
          <p:cNvSpPr/>
          <p:nvPr/>
        </p:nvSpPr>
        <p:spPr>
          <a:xfrm>
            <a:off x="4847218" y="220257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5" name="Freeform: Shape 774">
            <a:extLst>
              <a:ext uri="{FF2B5EF4-FFF2-40B4-BE49-F238E27FC236}">
                <a16:creationId xmlns:a16="http://schemas.microsoft.com/office/drawing/2014/main" id="{B5CEBA53-56FE-7D25-1A18-C6331C38D56C}"/>
              </a:ext>
            </a:extLst>
          </p:cNvPr>
          <p:cNvSpPr/>
          <p:nvPr/>
        </p:nvSpPr>
        <p:spPr>
          <a:xfrm>
            <a:off x="4804208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6" name="Freeform: Shape 775">
            <a:extLst>
              <a:ext uri="{FF2B5EF4-FFF2-40B4-BE49-F238E27FC236}">
                <a16:creationId xmlns:a16="http://schemas.microsoft.com/office/drawing/2014/main" id="{AD8CC2B5-B477-1E00-7BC4-C45CF606E137}"/>
              </a:ext>
            </a:extLst>
          </p:cNvPr>
          <p:cNvSpPr/>
          <p:nvPr/>
        </p:nvSpPr>
        <p:spPr>
          <a:xfrm>
            <a:off x="4804208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7" name="Freeform: Shape 776">
            <a:extLst>
              <a:ext uri="{FF2B5EF4-FFF2-40B4-BE49-F238E27FC236}">
                <a16:creationId xmlns:a16="http://schemas.microsoft.com/office/drawing/2014/main" id="{4C0A50A1-F4E1-ADDD-8F88-A86BB7F024CA}"/>
              </a:ext>
            </a:extLst>
          </p:cNvPr>
          <p:cNvSpPr/>
          <p:nvPr/>
        </p:nvSpPr>
        <p:spPr>
          <a:xfrm>
            <a:off x="4841075" y="2884497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8" name="Freeform: Shape 777">
            <a:extLst>
              <a:ext uri="{FF2B5EF4-FFF2-40B4-BE49-F238E27FC236}">
                <a16:creationId xmlns:a16="http://schemas.microsoft.com/office/drawing/2014/main" id="{722F4145-FAF3-26C2-B9F5-C8E56E9E0F28}"/>
              </a:ext>
            </a:extLst>
          </p:cNvPr>
          <p:cNvSpPr/>
          <p:nvPr/>
        </p:nvSpPr>
        <p:spPr>
          <a:xfrm>
            <a:off x="4804208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9" name="Freeform: Shape 778">
            <a:extLst>
              <a:ext uri="{FF2B5EF4-FFF2-40B4-BE49-F238E27FC236}">
                <a16:creationId xmlns:a16="http://schemas.microsoft.com/office/drawing/2014/main" id="{6622F47B-87D0-62E3-5001-1756DA8E04C9}"/>
              </a:ext>
            </a:extLst>
          </p:cNvPr>
          <p:cNvSpPr/>
          <p:nvPr/>
        </p:nvSpPr>
        <p:spPr>
          <a:xfrm>
            <a:off x="4847218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0" name="Freeform: Shape 779">
            <a:extLst>
              <a:ext uri="{FF2B5EF4-FFF2-40B4-BE49-F238E27FC236}">
                <a16:creationId xmlns:a16="http://schemas.microsoft.com/office/drawing/2014/main" id="{A89F1282-4C09-66A9-0E8F-FA0274E99937}"/>
              </a:ext>
            </a:extLst>
          </p:cNvPr>
          <p:cNvSpPr/>
          <p:nvPr/>
        </p:nvSpPr>
        <p:spPr>
          <a:xfrm>
            <a:off x="4847218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0238486C-DF6C-D730-3283-47FD24A4A958}"/>
              </a:ext>
            </a:extLst>
          </p:cNvPr>
          <p:cNvSpPr/>
          <p:nvPr/>
        </p:nvSpPr>
        <p:spPr>
          <a:xfrm>
            <a:off x="4976246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2" name="Freeform: Shape 781">
            <a:extLst>
              <a:ext uri="{FF2B5EF4-FFF2-40B4-BE49-F238E27FC236}">
                <a16:creationId xmlns:a16="http://schemas.microsoft.com/office/drawing/2014/main" id="{B4304ADF-7665-7E03-7690-AC99A41DC09D}"/>
              </a:ext>
            </a:extLst>
          </p:cNvPr>
          <p:cNvSpPr/>
          <p:nvPr/>
        </p:nvSpPr>
        <p:spPr>
          <a:xfrm>
            <a:off x="5013113" y="1508370"/>
            <a:ext cx="98307" cy="98294"/>
          </a:xfrm>
          <a:custGeom>
            <a:avLst/>
            <a:gdLst>
              <a:gd name="connsiteX0" fmla="*/ 98317 w 98307"/>
              <a:gd name="connsiteY0" fmla="*/ 49155 h 98294"/>
              <a:gd name="connsiteX1" fmla="*/ 49162 w 98307"/>
              <a:gd name="connsiteY1" fmla="*/ 98304 h 98294"/>
              <a:gd name="connsiteX2" fmla="*/ 10 w 98307"/>
              <a:gd name="connsiteY2" fmla="*/ 49155 h 98294"/>
              <a:gd name="connsiteX3" fmla="*/ 49162 w 98307"/>
              <a:gd name="connsiteY3" fmla="*/ 10 h 98294"/>
              <a:gd name="connsiteX4" fmla="*/ 98317 w 98307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5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3" name="Freeform: Shape 782">
            <a:extLst>
              <a:ext uri="{FF2B5EF4-FFF2-40B4-BE49-F238E27FC236}">
                <a16:creationId xmlns:a16="http://schemas.microsoft.com/office/drawing/2014/main" id="{E0FBF7B7-420D-FFCA-7F0F-242CBB715B0D}"/>
              </a:ext>
            </a:extLst>
          </p:cNvPr>
          <p:cNvSpPr/>
          <p:nvPr/>
        </p:nvSpPr>
        <p:spPr>
          <a:xfrm>
            <a:off x="4976246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4" name="Freeform: Shape 783">
            <a:extLst>
              <a:ext uri="{FF2B5EF4-FFF2-40B4-BE49-F238E27FC236}">
                <a16:creationId xmlns:a16="http://schemas.microsoft.com/office/drawing/2014/main" id="{8BB4DBC0-FDC9-5DB1-CC2A-42BD8DF5D12C}"/>
              </a:ext>
            </a:extLst>
          </p:cNvPr>
          <p:cNvSpPr/>
          <p:nvPr/>
        </p:nvSpPr>
        <p:spPr>
          <a:xfrm>
            <a:off x="4976246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5" name="Freeform: Shape 784">
            <a:extLst>
              <a:ext uri="{FF2B5EF4-FFF2-40B4-BE49-F238E27FC236}">
                <a16:creationId xmlns:a16="http://schemas.microsoft.com/office/drawing/2014/main" id="{1E2F1E84-EEBA-6479-83D2-5FFD24EE0FE7}"/>
              </a:ext>
            </a:extLst>
          </p:cNvPr>
          <p:cNvSpPr/>
          <p:nvPr/>
        </p:nvSpPr>
        <p:spPr>
          <a:xfrm>
            <a:off x="5019256" y="220257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2C5671A7-551C-7384-AB48-008E41A96276}"/>
              </a:ext>
            </a:extLst>
          </p:cNvPr>
          <p:cNvSpPr/>
          <p:nvPr/>
        </p:nvSpPr>
        <p:spPr>
          <a:xfrm>
            <a:off x="5019256" y="220257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7" name="Freeform: Shape 786">
            <a:extLst>
              <a:ext uri="{FF2B5EF4-FFF2-40B4-BE49-F238E27FC236}">
                <a16:creationId xmlns:a16="http://schemas.microsoft.com/office/drawing/2014/main" id="{76FAFE2F-9A91-25F5-6233-E06D9BC1EE56}"/>
              </a:ext>
            </a:extLst>
          </p:cNvPr>
          <p:cNvSpPr/>
          <p:nvPr/>
        </p:nvSpPr>
        <p:spPr>
          <a:xfrm>
            <a:off x="4976246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8" name="Freeform: Shape 787">
            <a:extLst>
              <a:ext uri="{FF2B5EF4-FFF2-40B4-BE49-F238E27FC236}">
                <a16:creationId xmlns:a16="http://schemas.microsoft.com/office/drawing/2014/main" id="{A77078E4-AFD1-FC00-4FD4-8E96FE7ED675}"/>
              </a:ext>
            </a:extLst>
          </p:cNvPr>
          <p:cNvSpPr/>
          <p:nvPr/>
        </p:nvSpPr>
        <p:spPr>
          <a:xfrm>
            <a:off x="5019256" y="2374591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9" name="Freeform: Shape 788">
            <a:extLst>
              <a:ext uri="{FF2B5EF4-FFF2-40B4-BE49-F238E27FC236}">
                <a16:creationId xmlns:a16="http://schemas.microsoft.com/office/drawing/2014/main" id="{6ADEFE02-B761-B0DF-2099-821F421043FE}"/>
              </a:ext>
            </a:extLst>
          </p:cNvPr>
          <p:cNvSpPr/>
          <p:nvPr/>
        </p:nvSpPr>
        <p:spPr>
          <a:xfrm>
            <a:off x="5019256" y="2374591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0" name="Freeform: Shape 789">
            <a:extLst>
              <a:ext uri="{FF2B5EF4-FFF2-40B4-BE49-F238E27FC236}">
                <a16:creationId xmlns:a16="http://schemas.microsoft.com/office/drawing/2014/main" id="{A6EDC304-3FED-5E21-A6EA-D4B4B78DD887}"/>
              </a:ext>
            </a:extLst>
          </p:cNvPr>
          <p:cNvSpPr/>
          <p:nvPr/>
        </p:nvSpPr>
        <p:spPr>
          <a:xfrm>
            <a:off x="4976246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1" name="Freeform: Shape 790">
            <a:extLst>
              <a:ext uri="{FF2B5EF4-FFF2-40B4-BE49-F238E27FC236}">
                <a16:creationId xmlns:a16="http://schemas.microsoft.com/office/drawing/2014/main" id="{0FE20137-C283-EA0F-A301-70367B71BE46}"/>
              </a:ext>
            </a:extLst>
          </p:cNvPr>
          <p:cNvSpPr/>
          <p:nvPr/>
        </p:nvSpPr>
        <p:spPr>
          <a:xfrm>
            <a:off x="5013113" y="2884497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F039CCD3-FC0F-DE14-3311-6B8EB7EEC4B5}"/>
              </a:ext>
            </a:extLst>
          </p:cNvPr>
          <p:cNvSpPr/>
          <p:nvPr/>
        </p:nvSpPr>
        <p:spPr>
          <a:xfrm>
            <a:off x="4976246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F7D655E1-C8A3-4880-38A4-EE0C6C64C128}"/>
              </a:ext>
            </a:extLst>
          </p:cNvPr>
          <p:cNvSpPr/>
          <p:nvPr/>
        </p:nvSpPr>
        <p:spPr>
          <a:xfrm>
            <a:off x="5019256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4" name="Freeform: Shape 793">
            <a:extLst>
              <a:ext uri="{FF2B5EF4-FFF2-40B4-BE49-F238E27FC236}">
                <a16:creationId xmlns:a16="http://schemas.microsoft.com/office/drawing/2014/main" id="{D313B738-BFE4-BC9E-837C-E75ECC717F5E}"/>
              </a:ext>
            </a:extLst>
          </p:cNvPr>
          <p:cNvSpPr/>
          <p:nvPr/>
        </p:nvSpPr>
        <p:spPr>
          <a:xfrm>
            <a:off x="5019256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5" name="Freeform: Shape 794">
            <a:extLst>
              <a:ext uri="{FF2B5EF4-FFF2-40B4-BE49-F238E27FC236}">
                <a16:creationId xmlns:a16="http://schemas.microsoft.com/office/drawing/2014/main" id="{552D52EF-6197-E362-4F8C-FE438DDBF4C5}"/>
              </a:ext>
            </a:extLst>
          </p:cNvPr>
          <p:cNvSpPr/>
          <p:nvPr/>
        </p:nvSpPr>
        <p:spPr>
          <a:xfrm>
            <a:off x="5148285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6" name="Freeform: Shape 795">
            <a:extLst>
              <a:ext uri="{FF2B5EF4-FFF2-40B4-BE49-F238E27FC236}">
                <a16:creationId xmlns:a16="http://schemas.microsoft.com/office/drawing/2014/main" id="{86F76B17-C539-BAE3-6C22-C78BE15DD65A}"/>
              </a:ext>
            </a:extLst>
          </p:cNvPr>
          <p:cNvSpPr/>
          <p:nvPr/>
        </p:nvSpPr>
        <p:spPr>
          <a:xfrm>
            <a:off x="5148285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7" name="Freeform: Shape 796">
            <a:extLst>
              <a:ext uri="{FF2B5EF4-FFF2-40B4-BE49-F238E27FC236}">
                <a16:creationId xmlns:a16="http://schemas.microsoft.com/office/drawing/2014/main" id="{BA5C4A42-F4D9-33DC-AB97-834D5D003F4A}"/>
              </a:ext>
            </a:extLst>
          </p:cNvPr>
          <p:cNvSpPr/>
          <p:nvPr/>
        </p:nvSpPr>
        <p:spPr>
          <a:xfrm>
            <a:off x="5185153" y="1680385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8" name="Freeform: Shape 797">
            <a:extLst>
              <a:ext uri="{FF2B5EF4-FFF2-40B4-BE49-F238E27FC236}">
                <a16:creationId xmlns:a16="http://schemas.microsoft.com/office/drawing/2014/main" id="{6A1A08E6-295B-523D-1F49-AF364A78D845}"/>
              </a:ext>
            </a:extLst>
          </p:cNvPr>
          <p:cNvSpPr/>
          <p:nvPr/>
        </p:nvSpPr>
        <p:spPr>
          <a:xfrm>
            <a:off x="5148285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9" name="Freeform: Shape 798">
            <a:extLst>
              <a:ext uri="{FF2B5EF4-FFF2-40B4-BE49-F238E27FC236}">
                <a16:creationId xmlns:a16="http://schemas.microsoft.com/office/drawing/2014/main" id="{3E60C82C-7A1F-9952-077A-603201577420}"/>
              </a:ext>
            </a:extLst>
          </p:cNvPr>
          <p:cNvSpPr/>
          <p:nvPr/>
        </p:nvSpPr>
        <p:spPr>
          <a:xfrm>
            <a:off x="5185153" y="2884497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0" name="Freeform: Shape 799">
            <a:extLst>
              <a:ext uri="{FF2B5EF4-FFF2-40B4-BE49-F238E27FC236}">
                <a16:creationId xmlns:a16="http://schemas.microsoft.com/office/drawing/2014/main" id="{3A6FB4EF-A2D5-CC3C-58B8-CE749236A493}"/>
              </a:ext>
            </a:extLst>
          </p:cNvPr>
          <p:cNvSpPr/>
          <p:nvPr/>
        </p:nvSpPr>
        <p:spPr>
          <a:xfrm>
            <a:off x="5148285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1" name="Freeform: Shape 800">
            <a:extLst>
              <a:ext uri="{FF2B5EF4-FFF2-40B4-BE49-F238E27FC236}">
                <a16:creationId xmlns:a16="http://schemas.microsoft.com/office/drawing/2014/main" id="{CAF9BCFB-6203-9A70-78C0-46F7A98BD276}"/>
              </a:ext>
            </a:extLst>
          </p:cNvPr>
          <p:cNvSpPr/>
          <p:nvPr/>
        </p:nvSpPr>
        <p:spPr>
          <a:xfrm>
            <a:off x="5191294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2" name="Freeform: Shape 801">
            <a:extLst>
              <a:ext uri="{FF2B5EF4-FFF2-40B4-BE49-F238E27FC236}">
                <a16:creationId xmlns:a16="http://schemas.microsoft.com/office/drawing/2014/main" id="{233FA152-8357-2F3B-591E-A856331AEEC9}"/>
              </a:ext>
            </a:extLst>
          </p:cNvPr>
          <p:cNvSpPr/>
          <p:nvPr/>
        </p:nvSpPr>
        <p:spPr>
          <a:xfrm>
            <a:off x="5191294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3" name="Freeform: Shape 802">
            <a:extLst>
              <a:ext uri="{FF2B5EF4-FFF2-40B4-BE49-F238E27FC236}">
                <a16:creationId xmlns:a16="http://schemas.microsoft.com/office/drawing/2014/main" id="{FA4F14B6-0004-CA96-30C9-0EAD817CFF2E}"/>
              </a:ext>
            </a:extLst>
          </p:cNvPr>
          <p:cNvSpPr/>
          <p:nvPr/>
        </p:nvSpPr>
        <p:spPr>
          <a:xfrm>
            <a:off x="5320323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4" name="Freeform: Shape 803">
            <a:extLst>
              <a:ext uri="{FF2B5EF4-FFF2-40B4-BE49-F238E27FC236}">
                <a16:creationId xmlns:a16="http://schemas.microsoft.com/office/drawing/2014/main" id="{E10942A3-1083-BE6F-69FD-D390AAE28E8D}"/>
              </a:ext>
            </a:extLst>
          </p:cNvPr>
          <p:cNvSpPr/>
          <p:nvPr/>
        </p:nvSpPr>
        <p:spPr>
          <a:xfrm>
            <a:off x="5363333" y="1514511"/>
            <a:ext cx="86019" cy="86008"/>
          </a:xfrm>
          <a:custGeom>
            <a:avLst/>
            <a:gdLst>
              <a:gd name="connsiteX0" fmla="*/ 10 w 86019"/>
              <a:gd name="connsiteY0" fmla="*/ 10 h 86008"/>
              <a:gd name="connsiteX1" fmla="*/ 86029 w 86019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5" name="Freeform: Shape 804">
            <a:extLst>
              <a:ext uri="{FF2B5EF4-FFF2-40B4-BE49-F238E27FC236}">
                <a16:creationId xmlns:a16="http://schemas.microsoft.com/office/drawing/2014/main" id="{597EC52F-300C-48D2-5E0C-769EB8979A4F}"/>
              </a:ext>
            </a:extLst>
          </p:cNvPr>
          <p:cNvSpPr/>
          <p:nvPr/>
        </p:nvSpPr>
        <p:spPr>
          <a:xfrm>
            <a:off x="5363333" y="1514511"/>
            <a:ext cx="86019" cy="86008"/>
          </a:xfrm>
          <a:custGeom>
            <a:avLst/>
            <a:gdLst>
              <a:gd name="connsiteX0" fmla="*/ 10 w 86019"/>
              <a:gd name="connsiteY0" fmla="*/ 86018 h 86008"/>
              <a:gd name="connsiteX1" fmla="*/ 86029 w 86019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6" name="Freeform: Shape 805">
            <a:extLst>
              <a:ext uri="{FF2B5EF4-FFF2-40B4-BE49-F238E27FC236}">
                <a16:creationId xmlns:a16="http://schemas.microsoft.com/office/drawing/2014/main" id="{D65A11A0-B077-5FE0-D998-59443FD43248}"/>
              </a:ext>
            </a:extLst>
          </p:cNvPr>
          <p:cNvSpPr/>
          <p:nvPr/>
        </p:nvSpPr>
        <p:spPr>
          <a:xfrm>
            <a:off x="5320323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7" name="Freeform: Shape 806">
            <a:extLst>
              <a:ext uri="{FF2B5EF4-FFF2-40B4-BE49-F238E27FC236}">
                <a16:creationId xmlns:a16="http://schemas.microsoft.com/office/drawing/2014/main" id="{270C5AF5-A34C-2798-5E5B-7E78881D8D4B}"/>
              </a:ext>
            </a:extLst>
          </p:cNvPr>
          <p:cNvSpPr/>
          <p:nvPr/>
        </p:nvSpPr>
        <p:spPr>
          <a:xfrm>
            <a:off x="5357191" y="1680385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8" name="Freeform: Shape 807">
            <a:extLst>
              <a:ext uri="{FF2B5EF4-FFF2-40B4-BE49-F238E27FC236}">
                <a16:creationId xmlns:a16="http://schemas.microsoft.com/office/drawing/2014/main" id="{4F87FAAD-6D68-4731-9150-C5743FBAB22E}"/>
              </a:ext>
            </a:extLst>
          </p:cNvPr>
          <p:cNvSpPr/>
          <p:nvPr/>
        </p:nvSpPr>
        <p:spPr>
          <a:xfrm>
            <a:off x="5320323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9" name="Freeform: Shape 808">
            <a:extLst>
              <a:ext uri="{FF2B5EF4-FFF2-40B4-BE49-F238E27FC236}">
                <a16:creationId xmlns:a16="http://schemas.microsoft.com/office/drawing/2014/main" id="{5B4ACCEE-93BF-E0A8-9C23-F6F54024011A}"/>
              </a:ext>
            </a:extLst>
          </p:cNvPr>
          <p:cNvSpPr/>
          <p:nvPr/>
        </p:nvSpPr>
        <p:spPr>
          <a:xfrm>
            <a:off x="5320323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0" name="Freeform: Shape 809">
            <a:extLst>
              <a:ext uri="{FF2B5EF4-FFF2-40B4-BE49-F238E27FC236}">
                <a16:creationId xmlns:a16="http://schemas.microsoft.com/office/drawing/2014/main" id="{D5DE2AD8-E34F-31D5-DCE7-293499027435}"/>
              </a:ext>
            </a:extLst>
          </p:cNvPr>
          <p:cNvSpPr/>
          <p:nvPr/>
        </p:nvSpPr>
        <p:spPr>
          <a:xfrm>
            <a:off x="5492362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1" name="Freeform: Shape 810">
            <a:extLst>
              <a:ext uri="{FF2B5EF4-FFF2-40B4-BE49-F238E27FC236}">
                <a16:creationId xmlns:a16="http://schemas.microsoft.com/office/drawing/2014/main" id="{E020D889-1697-ECDD-670C-F730414EE910}"/>
              </a:ext>
            </a:extLst>
          </p:cNvPr>
          <p:cNvSpPr/>
          <p:nvPr/>
        </p:nvSpPr>
        <p:spPr>
          <a:xfrm>
            <a:off x="5529230" y="1508370"/>
            <a:ext cx="98302" cy="98294"/>
          </a:xfrm>
          <a:custGeom>
            <a:avLst/>
            <a:gdLst>
              <a:gd name="connsiteX0" fmla="*/ 98313 w 98302"/>
              <a:gd name="connsiteY0" fmla="*/ 49155 h 98294"/>
              <a:gd name="connsiteX1" fmla="*/ 49161 w 98302"/>
              <a:gd name="connsiteY1" fmla="*/ 98304 h 98294"/>
              <a:gd name="connsiteX2" fmla="*/ 10 w 98302"/>
              <a:gd name="connsiteY2" fmla="*/ 49155 h 98294"/>
              <a:gd name="connsiteX3" fmla="*/ 49161 w 98302"/>
              <a:gd name="connsiteY3" fmla="*/ 10 h 98294"/>
              <a:gd name="connsiteX4" fmla="*/ 98313 w 98302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5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2" name="Freeform: Shape 811">
            <a:extLst>
              <a:ext uri="{FF2B5EF4-FFF2-40B4-BE49-F238E27FC236}">
                <a16:creationId xmlns:a16="http://schemas.microsoft.com/office/drawing/2014/main" id="{E1031CAD-3124-7E28-51D2-E35EE105F848}"/>
              </a:ext>
            </a:extLst>
          </p:cNvPr>
          <p:cNvSpPr/>
          <p:nvPr/>
        </p:nvSpPr>
        <p:spPr>
          <a:xfrm>
            <a:off x="5492362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3" name="Freeform: Shape 812">
            <a:extLst>
              <a:ext uri="{FF2B5EF4-FFF2-40B4-BE49-F238E27FC236}">
                <a16:creationId xmlns:a16="http://schemas.microsoft.com/office/drawing/2014/main" id="{35772AB2-AA73-5E0C-546E-DBF66F7DBCB2}"/>
              </a:ext>
            </a:extLst>
          </p:cNvPr>
          <p:cNvSpPr/>
          <p:nvPr/>
        </p:nvSpPr>
        <p:spPr>
          <a:xfrm>
            <a:off x="5535371" y="168652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4" name="Freeform: Shape 813">
            <a:extLst>
              <a:ext uri="{FF2B5EF4-FFF2-40B4-BE49-F238E27FC236}">
                <a16:creationId xmlns:a16="http://schemas.microsoft.com/office/drawing/2014/main" id="{17FA9EFE-F7BA-A88C-E56F-8C78ADE36754}"/>
              </a:ext>
            </a:extLst>
          </p:cNvPr>
          <p:cNvSpPr/>
          <p:nvPr/>
        </p:nvSpPr>
        <p:spPr>
          <a:xfrm>
            <a:off x="5535371" y="168652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5" name="Freeform: Shape 814">
            <a:extLst>
              <a:ext uri="{FF2B5EF4-FFF2-40B4-BE49-F238E27FC236}">
                <a16:creationId xmlns:a16="http://schemas.microsoft.com/office/drawing/2014/main" id="{0C6E0015-220E-3890-9FEE-9BB49C555BC1}"/>
              </a:ext>
            </a:extLst>
          </p:cNvPr>
          <p:cNvSpPr/>
          <p:nvPr/>
        </p:nvSpPr>
        <p:spPr>
          <a:xfrm>
            <a:off x="5492362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6" name="Freeform: Shape 815">
            <a:extLst>
              <a:ext uri="{FF2B5EF4-FFF2-40B4-BE49-F238E27FC236}">
                <a16:creationId xmlns:a16="http://schemas.microsoft.com/office/drawing/2014/main" id="{4BBAD4D3-62C1-820A-D5EF-15017A778819}"/>
              </a:ext>
            </a:extLst>
          </p:cNvPr>
          <p:cNvSpPr/>
          <p:nvPr/>
        </p:nvSpPr>
        <p:spPr>
          <a:xfrm>
            <a:off x="5529230" y="2884497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7" name="Freeform: Shape 816">
            <a:extLst>
              <a:ext uri="{FF2B5EF4-FFF2-40B4-BE49-F238E27FC236}">
                <a16:creationId xmlns:a16="http://schemas.microsoft.com/office/drawing/2014/main" id="{55184D4B-0AD8-62E5-B632-A3884E1C08CE}"/>
              </a:ext>
            </a:extLst>
          </p:cNvPr>
          <p:cNvSpPr/>
          <p:nvPr/>
        </p:nvSpPr>
        <p:spPr>
          <a:xfrm>
            <a:off x="5492362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8" name="Freeform: Shape 817">
            <a:extLst>
              <a:ext uri="{FF2B5EF4-FFF2-40B4-BE49-F238E27FC236}">
                <a16:creationId xmlns:a16="http://schemas.microsoft.com/office/drawing/2014/main" id="{4693FDEB-FF51-116B-4923-E7C0932489EF}"/>
              </a:ext>
            </a:extLst>
          </p:cNvPr>
          <p:cNvSpPr/>
          <p:nvPr/>
        </p:nvSpPr>
        <p:spPr>
          <a:xfrm>
            <a:off x="5535371" y="306265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9" name="Freeform: Shape 818">
            <a:extLst>
              <a:ext uri="{FF2B5EF4-FFF2-40B4-BE49-F238E27FC236}">
                <a16:creationId xmlns:a16="http://schemas.microsoft.com/office/drawing/2014/main" id="{259DC952-4DAA-AF79-D289-66F0E0157B85}"/>
              </a:ext>
            </a:extLst>
          </p:cNvPr>
          <p:cNvSpPr/>
          <p:nvPr/>
        </p:nvSpPr>
        <p:spPr>
          <a:xfrm>
            <a:off x="5535371" y="306265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1" name="Freeform: Shape 820">
            <a:extLst>
              <a:ext uri="{FF2B5EF4-FFF2-40B4-BE49-F238E27FC236}">
                <a16:creationId xmlns:a16="http://schemas.microsoft.com/office/drawing/2014/main" id="{6CE00860-7CA1-43A7-E41B-CA4758C8D2E2}"/>
              </a:ext>
            </a:extLst>
          </p:cNvPr>
          <p:cNvSpPr/>
          <p:nvPr/>
        </p:nvSpPr>
        <p:spPr>
          <a:xfrm>
            <a:off x="5830180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0" name="Freeform: Shape 829">
            <a:extLst>
              <a:ext uri="{FF2B5EF4-FFF2-40B4-BE49-F238E27FC236}">
                <a16:creationId xmlns:a16="http://schemas.microsoft.com/office/drawing/2014/main" id="{E5DD0223-7C70-B998-25F3-5DC733184216}"/>
              </a:ext>
            </a:extLst>
          </p:cNvPr>
          <p:cNvSpPr/>
          <p:nvPr/>
        </p:nvSpPr>
        <p:spPr>
          <a:xfrm>
            <a:off x="5838798" y="1471507"/>
            <a:ext cx="172037" cy="172016"/>
          </a:xfrm>
          <a:custGeom>
            <a:avLst/>
            <a:gdLst>
              <a:gd name="connsiteX0" fmla="*/ 10 w 172037"/>
              <a:gd name="connsiteY0" fmla="*/ 10 h 172016"/>
              <a:gd name="connsiteX1" fmla="*/ 172047 w 172037"/>
              <a:gd name="connsiteY1" fmla="*/ 10 h 172016"/>
              <a:gd name="connsiteX2" fmla="*/ 172047 w 172037"/>
              <a:gd name="connsiteY2" fmla="*/ 172026 h 172016"/>
              <a:gd name="connsiteX3" fmla="*/ 10 w 172037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1" name="Freeform: Shape 830">
            <a:extLst>
              <a:ext uri="{FF2B5EF4-FFF2-40B4-BE49-F238E27FC236}">
                <a16:creationId xmlns:a16="http://schemas.microsoft.com/office/drawing/2014/main" id="{4872B450-3C3F-A327-E93D-F43CB93E43A1}"/>
              </a:ext>
            </a:extLst>
          </p:cNvPr>
          <p:cNvSpPr/>
          <p:nvPr/>
        </p:nvSpPr>
        <p:spPr>
          <a:xfrm>
            <a:off x="5881807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2" name="Freeform: Shape 831">
            <a:extLst>
              <a:ext uri="{FF2B5EF4-FFF2-40B4-BE49-F238E27FC236}">
                <a16:creationId xmlns:a16="http://schemas.microsoft.com/office/drawing/2014/main" id="{FE8543DE-F5B6-AA3F-3288-C9A2B495C5B4}"/>
              </a:ext>
            </a:extLst>
          </p:cNvPr>
          <p:cNvSpPr/>
          <p:nvPr/>
        </p:nvSpPr>
        <p:spPr>
          <a:xfrm>
            <a:off x="5881807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3" name="Freeform: Shape 832">
            <a:extLst>
              <a:ext uri="{FF2B5EF4-FFF2-40B4-BE49-F238E27FC236}">
                <a16:creationId xmlns:a16="http://schemas.microsoft.com/office/drawing/2014/main" id="{DE13420C-92EA-4506-6C7B-4FF8154B8409}"/>
              </a:ext>
            </a:extLst>
          </p:cNvPr>
          <p:cNvSpPr/>
          <p:nvPr/>
        </p:nvSpPr>
        <p:spPr>
          <a:xfrm>
            <a:off x="5838798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4" name="Freeform: Shape 833">
            <a:extLst>
              <a:ext uri="{FF2B5EF4-FFF2-40B4-BE49-F238E27FC236}">
                <a16:creationId xmlns:a16="http://schemas.microsoft.com/office/drawing/2014/main" id="{17A98140-A02C-4BAD-2BC1-28A5AC15346B}"/>
              </a:ext>
            </a:extLst>
          </p:cNvPr>
          <p:cNvSpPr/>
          <p:nvPr/>
        </p:nvSpPr>
        <p:spPr>
          <a:xfrm>
            <a:off x="5838798" y="181553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5" name="Freeform: Shape 834">
            <a:extLst>
              <a:ext uri="{FF2B5EF4-FFF2-40B4-BE49-F238E27FC236}">
                <a16:creationId xmlns:a16="http://schemas.microsoft.com/office/drawing/2014/main" id="{E90697B9-F997-067A-F7FE-59E37E998C19}"/>
              </a:ext>
            </a:extLst>
          </p:cNvPr>
          <p:cNvSpPr/>
          <p:nvPr/>
        </p:nvSpPr>
        <p:spPr>
          <a:xfrm>
            <a:off x="5875665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6" name="Freeform: Shape 835">
            <a:extLst>
              <a:ext uri="{FF2B5EF4-FFF2-40B4-BE49-F238E27FC236}">
                <a16:creationId xmlns:a16="http://schemas.microsoft.com/office/drawing/2014/main" id="{ED9D75C6-C698-4510-26F6-5C0A7610A562}"/>
              </a:ext>
            </a:extLst>
          </p:cNvPr>
          <p:cNvSpPr/>
          <p:nvPr/>
        </p:nvSpPr>
        <p:spPr>
          <a:xfrm>
            <a:off x="5838798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7" name="Freeform: Shape 836">
            <a:extLst>
              <a:ext uri="{FF2B5EF4-FFF2-40B4-BE49-F238E27FC236}">
                <a16:creationId xmlns:a16="http://schemas.microsoft.com/office/drawing/2014/main" id="{D1940004-CE97-E01C-64C2-3179C9F990AF}"/>
              </a:ext>
            </a:extLst>
          </p:cNvPr>
          <p:cNvSpPr/>
          <p:nvPr/>
        </p:nvSpPr>
        <p:spPr>
          <a:xfrm>
            <a:off x="5875665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8" name="Freeform: Shape 837">
            <a:extLst>
              <a:ext uri="{FF2B5EF4-FFF2-40B4-BE49-F238E27FC236}">
                <a16:creationId xmlns:a16="http://schemas.microsoft.com/office/drawing/2014/main" id="{D5C47799-01EF-5F92-1596-CF2A21B717C4}"/>
              </a:ext>
            </a:extLst>
          </p:cNvPr>
          <p:cNvSpPr/>
          <p:nvPr/>
        </p:nvSpPr>
        <p:spPr>
          <a:xfrm>
            <a:off x="5838798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9" name="Freeform: Shape 838">
            <a:extLst>
              <a:ext uri="{FF2B5EF4-FFF2-40B4-BE49-F238E27FC236}">
                <a16:creationId xmlns:a16="http://schemas.microsoft.com/office/drawing/2014/main" id="{11A57AA7-3453-8432-4210-A77325A33626}"/>
              </a:ext>
            </a:extLst>
          </p:cNvPr>
          <p:cNvSpPr/>
          <p:nvPr/>
        </p:nvSpPr>
        <p:spPr>
          <a:xfrm>
            <a:off x="5875665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0" name="Freeform: Shape 839">
            <a:extLst>
              <a:ext uri="{FF2B5EF4-FFF2-40B4-BE49-F238E27FC236}">
                <a16:creationId xmlns:a16="http://schemas.microsoft.com/office/drawing/2014/main" id="{C2720469-ED1E-EAC4-B98E-B4EA4BCEEBDC}"/>
              </a:ext>
            </a:extLst>
          </p:cNvPr>
          <p:cNvSpPr/>
          <p:nvPr/>
        </p:nvSpPr>
        <p:spPr>
          <a:xfrm>
            <a:off x="5838798" y="233158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1" name="Freeform: Shape 840">
            <a:extLst>
              <a:ext uri="{FF2B5EF4-FFF2-40B4-BE49-F238E27FC236}">
                <a16:creationId xmlns:a16="http://schemas.microsoft.com/office/drawing/2014/main" id="{66F067CB-F64C-797D-5388-BE40BDC1FDFD}"/>
              </a:ext>
            </a:extLst>
          </p:cNvPr>
          <p:cNvSpPr/>
          <p:nvPr/>
        </p:nvSpPr>
        <p:spPr>
          <a:xfrm>
            <a:off x="5838798" y="250360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2" name="Freeform: Shape 841">
            <a:extLst>
              <a:ext uri="{FF2B5EF4-FFF2-40B4-BE49-F238E27FC236}">
                <a16:creationId xmlns:a16="http://schemas.microsoft.com/office/drawing/2014/main" id="{4BEF2AA1-7C0B-9F55-0989-514E30DCC50A}"/>
              </a:ext>
            </a:extLst>
          </p:cNvPr>
          <p:cNvSpPr/>
          <p:nvPr/>
        </p:nvSpPr>
        <p:spPr>
          <a:xfrm>
            <a:off x="5875665" y="2540466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3" name="Freeform: Shape 842">
            <a:extLst>
              <a:ext uri="{FF2B5EF4-FFF2-40B4-BE49-F238E27FC236}">
                <a16:creationId xmlns:a16="http://schemas.microsoft.com/office/drawing/2014/main" id="{8A68B793-B699-0FA0-E98F-64DC5CCB9A79}"/>
              </a:ext>
            </a:extLst>
          </p:cNvPr>
          <p:cNvSpPr/>
          <p:nvPr/>
        </p:nvSpPr>
        <p:spPr>
          <a:xfrm>
            <a:off x="5838798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4" name="Freeform: Shape 843">
            <a:extLst>
              <a:ext uri="{FF2B5EF4-FFF2-40B4-BE49-F238E27FC236}">
                <a16:creationId xmlns:a16="http://schemas.microsoft.com/office/drawing/2014/main" id="{AE087090-8AA9-FC4C-AD02-3057913E373A}"/>
              </a:ext>
            </a:extLst>
          </p:cNvPr>
          <p:cNvSpPr/>
          <p:nvPr/>
        </p:nvSpPr>
        <p:spPr>
          <a:xfrm>
            <a:off x="5875665" y="2712481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5" name="Freeform: Shape 844">
            <a:extLst>
              <a:ext uri="{FF2B5EF4-FFF2-40B4-BE49-F238E27FC236}">
                <a16:creationId xmlns:a16="http://schemas.microsoft.com/office/drawing/2014/main" id="{1109E544-2FD1-8370-3DD3-14D8EEEDF8C6}"/>
              </a:ext>
            </a:extLst>
          </p:cNvPr>
          <p:cNvSpPr/>
          <p:nvPr/>
        </p:nvSpPr>
        <p:spPr>
          <a:xfrm>
            <a:off x="5838798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6" name="Freeform: Shape 845">
            <a:extLst>
              <a:ext uri="{FF2B5EF4-FFF2-40B4-BE49-F238E27FC236}">
                <a16:creationId xmlns:a16="http://schemas.microsoft.com/office/drawing/2014/main" id="{C20286C7-E73A-7DC0-3FC2-A15FE4E78147}"/>
              </a:ext>
            </a:extLst>
          </p:cNvPr>
          <p:cNvSpPr/>
          <p:nvPr/>
        </p:nvSpPr>
        <p:spPr>
          <a:xfrm>
            <a:off x="5875665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7" name="Freeform: Shape 846">
            <a:extLst>
              <a:ext uri="{FF2B5EF4-FFF2-40B4-BE49-F238E27FC236}">
                <a16:creationId xmlns:a16="http://schemas.microsoft.com/office/drawing/2014/main" id="{5DC13764-E917-BABB-B125-6C29696DCC94}"/>
              </a:ext>
            </a:extLst>
          </p:cNvPr>
          <p:cNvSpPr/>
          <p:nvPr/>
        </p:nvSpPr>
        <p:spPr>
          <a:xfrm>
            <a:off x="5838798" y="301965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8" name="Freeform: Shape 847">
            <a:extLst>
              <a:ext uri="{FF2B5EF4-FFF2-40B4-BE49-F238E27FC236}">
                <a16:creationId xmlns:a16="http://schemas.microsoft.com/office/drawing/2014/main" id="{3175F157-9058-C224-88D4-F2E38807D3C3}"/>
              </a:ext>
            </a:extLst>
          </p:cNvPr>
          <p:cNvSpPr/>
          <p:nvPr/>
        </p:nvSpPr>
        <p:spPr>
          <a:xfrm>
            <a:off x="6010836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9" name="Freeform: Shape 848">
            <a:extLst>
              <a:ext uri="{FF2B5EF4-FFF2-40B4-BE49-F238E27FC236}">
                <a16:creationId xmlns:a16="http://schemas.microsoft.com/office/drawing/2014/main" id="{55F30260-CBCB-E450-0DA4-CAF5A5D675E4}"/>
              </a:ext>
            </a:extLst>
          </p:cNvPr>
          <p:cNvSpPr/>
          <p:nvPr/>
        </p:nvSpPr>
        <p:spPr>
          <a:xfrm>
            <a:off x="6010836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0" name="Freeform: Shape 849">
            <a:extLst>
              <a:ext uri="{FF2B5EF4-FFF2-40B4-BE49-F238E27FC236}">
                <a16:creationId xmlns:a16="http://schemas.microsoft.com/office/drawing/2014/main" id="{636892D3-D3EE-7B84-43E4-57BDFF17B449}"/>
              </a:ext>
            </a:extLst>
          </p:cNvPr>
          <p:cNvSpPr/>
          <p:nvPr/>
        </p:nvSpPr>
        <p:spPr>
          <a:xfrm>
            <a:off x="6010836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1" name="Freeform: Shape 850">
            <a:extLst>
              <a:ext uri="{FF2B5EF4-FFF2-40B4-BE49-F238E27FC236}">
                <a16:creationId xmlns:a16="http://schemas.microsoft.com/office/drawing/2014/main" id="{788C7F8A-F03B-BA34-93B7-16C4F762AFB7}"/>
              </a:ext>
            </a:extLst>
          </p:cNvPr>
          <p:cNvSpPr/>
          <p:nvPr/>
        </p:nvSpPr>
        <p:spPr>
          <a:xfrm>
            <a:off x="6047702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2" name="Freeform: Shape 851">
            <a:extLst>
              <a:ext uri="{FF2B5EF4-FFF2-40B4-BE49-F238E27FC236}">
                <a16:creationId xmlns:a16="http://schemas.microsoft.com/office/drawing/2014/main" id="{71156F06-65B2-D0C1-2A21-3B506B449181}"/>
              </a:ext>
            </a:extLst>
          </p:cNvPr>
          <p:cNvSpPr/>
          <p:nvPr/>
        </p:nvSpPr>
        <p:spPr>
          <a:xfrm>
            <a:off x="6010836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3" name="Freeform: Shape 852">
            <a:extLst>
              <a:ext uri="{FF2B5EF4-FFF2-40B4-BE49-F238E27FC236}">
                <a16:creationId xmlns:a16="http://schemas.microsoft.com/office/drawing/2014/main" id="{02157118-8D29-7C4B-8F81-A82C9CE2F5BB}"/>
              </a:ext>
            </a:extLst>
          </p:cNvPr>
          <p:cNvSpPr/>
          <p:nvPr/>
        </p:nvSpPr>
        <p:spPr>
          <a:xfrm>
            <a:off x="6047702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4" name="Freeform: Shape 853">
            <a:extLst>
              <a:ext uri="{FF2B5EF4-FFF2-40B4-BE49-F238E27FC236}">
                <a16:creationId xmlns:a16="http://schemas.microsoft.com/office/drawing/2014/main" id="{C54880D5-E802-7FBB-3D4E-B64AB1A1148D}"/>
              </a:ext>
            </a:extLst>
          </p:cNvPr>
          <p:cNvSpPr/>
          <p:nvPr/>
        </p:nvSpPr>
        <p:spPr>
          <a:xfrm>
            <a:off x="6010836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5" name="Freeform: Shape 854">
            <a:extLst>
              <a:ext uri="{FF2B5EF4-FFF2-40B4-BE49-F238E27FC236}">
                <a16:creationId xmlns:a16="http://schemas.microsoft.com/office/drawing/2014/main" id="{BCF56469-B929-C58A-4EA6-D48DE48E42D8}"/>
              </a:ext>
            </a:extLst>
          </p:cNvPr>
          <p:cNvSpPr/>
          <p:nvPr/>
        </p:nvSpPr>
        <p:spPr>
          <a:xfrm>
            <a:off x="6010836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6" name="Freeform: Shape 855">
            <a:extLst>
              <a:ext uri="{FF2B5EF4-FFF2-40B4-BE49-F238E27FC236}">
                <a16:creationId xmlns:a16="http://schemas.microsoft.com/office/drawing/2014/main" id="{9BB1438E-BB9E-FC45-4389-95AA2FB166A1}"/>
              </a:ext>
            </a:extLst>
          </p:cNvPr>
          <p:cNvSpPr/>
          <p:nvPr/>
        </p:nvSpPr>
        <p:spPr>
          <a:xfrm>
            <a:off x="6010836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7" name="Freeform: Shape 856">
            <a:extLst>
              <a:ext uri="{FF2B5EF4-FFF2-40B4-BE49-F238E27FC236}">
                <a16:creationId xmlns:a16="http://schemas.microsoft.com/office/drawing/2014/main" id="{042D8EB1-0CDF-0B66-C307-DC1F77DD23E1}"/>
              </a:ext>
            </a:extLst>
          </p:cNvPr>
          <p:cNvSpPr/>
          <p:nvPr/>
        </p:nvSpPr>
        <p:spPr>
          <a:xfrm>
            <a:off x="6053845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8" name="Freeform: Shape 857">
            <a:extLst>
              <a:ext uri="{FF2B5EF4-FFF2-40B4-BE49-F238E27FC236}">
                <a16:creationId xmlns:a16="http://schemas.microsoft.com/office/drawing/2014/main" id="{4F9A81E1-AB8A-EE45-2553-A31F693ADA6F}"/>
              </a:ext>
            </a:extLst>
          </p:cNvPr>
          <p:cNvSpPr/>
          <p:nvPr/>
        </p:nvSpPr>
        <p:spPr>
          <a:xfrm>
            <a:off x="6053845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9" name="Freeform: Shape 858">
            <a:extLst>
              <a:ext uri="{FF2B5EF4-FFF2-40B4-BE49-F238E27FC236}">
                <a16:creationId xmlns:a16="http://schemas.microsoft.com/office/drawing/2014/main" id="{51690A83-726E-7173-FC0A-22720D563DBC}"/>
              </a:ext>
            </a:extLst>
          </p:cNvPr>
          <p:cNvSpPr/>
          <p:nvPr/>
        </p:nvSpPr>
        <p:spPr>
          <a:xfrm>
            <a:off x="6010836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0" name="Freeform: Shape 859">
            <a:extLst>
              <a:ext uri="{FF2B5EF4-FFF2-40B4-BE49-F238E27FC236}">
                <a16:creationId xmlns:a16="http://schemas.microsoft.com/office/drawing/2014/main" id="{A5B9C664-F029-E8EE-F59A-3226495B4706}"/>
              </a:ext>
            </a:extLst>
          </p:cNvPr>
          <p:cNvSpPr/>
          <p:nvPr/>
        </p:nvSpPr>
        <p:spPr>
          <a:xfrm>
            <a:off x="6053845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1" name="Freeform: Shape 860">
            <a:extLst>
              <a:ext uri="{FF2B5EF4-FFF2-40B4-BE49-F238E27FC236}">
                <a16:creationId xmlns:a16="http://schemas.microsoft.com/office/drawing/2014/main" id="{890233B4-2402-67A0-6F19-BADD0AD94037}"/>
              </a:ext>
            </a:extLst>
          </p:cNvPr>
          <p:cNvSpPr/>
          <p:nvPr/>
        </p:nvSpPr>
        <p:spPr>
          <a:xfrm>
            <a:off x="6053845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2" name="Freeform: Shape 861">
            <a:extLst>
              <a:ext uri="{FF2B5EF4-FFF2-40B4-BE49-F238E27FC236}">
                <a16:creationId xmlns:a16="http://schemas.microsoft.com/office/drawing/2014/main" id="{1F1BDC58-D9A4-77B2-D2EE-DB1C2E49344D}"/>
              </a:ext>
            </a:extLst>
          </p:cNvPr>
          <p:cNvSpPr/>
          <p:nvPr/>
        </p:nvSpPr>
        <p:spPr>
          <a:xfrm>
            <a:off x="6010836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3" name="Freeform: Shape 862">
            <a:extLst>
              <a:ext uri="{FF2B5EF4-FFF2-40B4-BE49-F238E27FC236}">
                <a16:creationId xmlns:a16="http://schemas.microsoft.com/office/drawing/2014/main" id="{20ECC2E8-8CEA-367C-8849-595124B39D66}"/>
              </a:ext>
            </a:extLst>
          </p:cNvPr>
          <p:cNvSpPr/>
          <p:nvPr/>
        </p:nvSpPr>
        <p:spPr>
          <a:xfrm>
            <a:off x="6053845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4" name="Freeform: Shape 863">
            <a:extLst>
              <a:ext uri="{FF2B5EF4-FFF2-40B4-BE49-F238E27FC236}">
                <a16:creationId xmlns:a16="http://schemas.microsoft.com/office/drawing/2014/main" id="{0C5D28D9-6F38-C8D4-5879-0BE5C489271F}"/>
              </a:ext>
            </a:extLst>
          </p:cNvPr>
          <p:cNvSpPr/>
          <p:nvPr/>
        </p:nvSpPr>
        <p:spPr>
          <a:xfrm>
            <a:off x="6053845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5" name="Freeform: Shape 864">
            <a:extLst>
              <a:ext uri="{FF2B5EF4-FFF2-40B4-BE49-F238E27FC236}">
                <a16:creationId xmlns:a16="http://schemas.microsoft.com/office/drawing/2014/main" id="{27E12B62-0D53-9A57-9D8E-680313000E41}"/>
              </a:ext>
            </a:extLst>
          </p:cNvPr>
          <p:cNvSpPr/>
          <p:nvPr/>
        </p:nvSpPr>
        <p:spPr>
          <a:xfrm>
            <a:off x="6010836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6" name="Freeform: Shape 865">
            <a:extLst>
              <a:ext uri="{FF2B5EF4-FFF2-40B4-BE49-F238E27FC236}">
                <a16:creationId xmlns:a16="http://schemas.microsoft.com/office/drawing/2014/main" id="{2DA17E4A-58E9-709C-B04A-DB000B771420}"/>
              </a:ext>
            </a:extLst>
          </p:cNvPr>
          <p:cNvSpPr/>
          <p:nvPr/>
        </p:nvSpPr>
        <p:spPr>
          <a:xfrm>
            <a:off x="618287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7" name="Freeform: Shape 866">
            <a:extLst>
              <a:ext uri="{FF2B5EF4-FFF2-40B4-BE49-F238E27FC236}">
                <a16:creationId xmlns:a16="http://schemas.microsoft.com/office/drawing/2014/main" id="{2B4F23A1-8B0A-23A4-B29C-ECDC14960091}"/>
              </a:ext>
            </a:extLst>
          </p:cNvPr>
          <p:cNvSpPr/>
          <p:nvPr/>
        </p:nvSpPr>
        <p:spPr>
          <a:xfrm>
            <a:off x="6225882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8" name="Freeform: Shape 867">
            <a:extLst>
              <a:ext uri="{FF2B5EF4-FFF2-40B4-BE49-F238E27FC236}">
                <a16:creationId xmlns:a16="http://schemas.microsoft.com/office/drawing/2014/main" id="{820B4C71-4A58-E5DA-C472-F9FF653E4C9B}"/>
              </a:ext>
            </a:extLst>
          </p:cNvPr>
          <p:cNvSpPr/>
          <p:nvPr/>
        </p:nvSpPr>
        <p:spPr>
          <a:xfrm>
            <a:off x="6225882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9" name="Freeform: Shape 868">
            <a:extLst>
              <a:ext uri="{FF2B5EF4-FFF2-40B4-BE49-F238E27FC236}">
                <a16:creationId xmlns:a16="http://schemas.microsoft.com/office/drawing/2014/main" id="{D2FE4ACF-23C9-9766-7F1E-78A7217FBFB3}"/>
              </a:ext>
            </a:extLst>
          </p:cNvPr>
          <p:cNvSpPr/>
          <p:nvPr/>
        </p:nvSpPr>
        <p:spPr>
          <a:xfrm>
            <a:off x="618287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0" name="Freeform: Shape 869">
            <a:extLst>
              <a:ext uri="{FF2B5EF4-FFF2-40B4-BE49-F238E27FC236}">
                <a16:creationId xmlns:a16="http://schemas.microsoft.com/office/drawing/2014/main" id="{6A48CC71-54A8-D60A-7291-76879D210165}"/>
              </a:ext>
            </a:extLst>
          </p:cNvPr>
          <p:cNvSpPr/>
          <p:nvPr/>
        </p:nvSpPr>
        <p:spPr>
          <a:xfrm>
            <a:off x="6182873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1" name="Freeform: Shape 870">
            <a:extLst>
              <a:ext uri="{FF2B5EF4-FFF2-40B4-BE49-F238E27FC236}">
                <a16:creationId xmlns:a16="http://schemas.microsoft.com/office/drawing/2014/main" id="{96DE87B3-F848-1C47-8A82-D1E9639D246A}"/>
              </a:ext>
            </a:extLst>
          </p:cNvPr>
          <p:cNvSpPr/>
          <p:nvPr/>
        </p:nvSpPr>
        <p:spPr>
          <a:xfrm>
            <a:off x="6219739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2" name="Freeform: Shape 871">
            <a:extLst>
              <a:ext uri="{FF2B5EF4-FFF2-40B4-BE49-F238E27FC236}">
                <a16:creationId xmlns:a16="http://schemas.microsoft.com/office/drawing/2014/main" id="{5F5682E6-901F-D4D8-751A-C0A410F99D0F}"/>
              </a:ext>
            </a:extLst>
          </p:cNvPr>
          <p:cNvSpPr/>
          <p:nvPr/>
        </p:nvSpPr>
        <p:spPr>
          <a:xfrm>
            <a:off x="6182873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3" name="Freeform: Shape 872">
            <a:extLst>
              <a:ext uri="{FF2B5EF4-FFF2-40B4-BE49-F238E27FC236}">
                <a16:creationId xmlns:a16="http://schemas.microsoft.com/office/drawing/2014/main" id="{E462F3DB-08A9-4D33-1B52-EF0F82CE1590}"/>
              </a:ext>
            </a:extLst>
          </p:cNvPr>
          <p:cNvSpPr/>
          <p:nvPr/>
        </p:nvSpPr>
        <p:spPr>
          <a:xfrm>
            <a:off x="6225882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4" name="Freeform: Shape 873">
            <a:extLst>
              <a:ext uri="{FF2B5EF4-FFF2-40B4-BE49-F238E27FC236}">
                <a16:creationId xmlns:a16="http://schemas.microsoft.com/office/drawing/2014/main" id="{CFF2D77F-20AD-3A13-D6D3-961F6F5D0C9C}"/>
              </a:ext>
            </a:extLst>
          </p:cNvPr>
          <p:cNvSpPr/>
          <p:nvPr/>
        </p:nvSpPr>
        <p:spPr>
          <a:xfrm>
            <a:off x="6225882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5" name="Freeform: Shape 874">
            <a:extLst>
              <a:ext uri="{FF2B5EF4-FFF2-40B4-BE49-F238E27FC236}">
                <a16:creationId xmlns:a16="http://schemas.microsoft.com/office/drawing/2014/main" id="{D62D91CD-51A3-5370-59AC-F8F5275A45F3}"/>
              </a:ext>
            </a:extLst>
          </p:cNvPr>
          <p:cNvSpPr/>
          <p:nvPr/>
        </p:nvSpPr>
        <p:spPr>
          <a:xfrm>
            <a:off x="635491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6" name="Freeform: Shape 875">
            <a:extLst>
              <a:ext uri="{FF2B5EF4-FFF2-40B4-BE49-F238E27FC236}">
                <a16:creationId xmlns:a16="http://schemas.microsoft.com/office/drawing/2014/main" id="{DB4780A3-710B-C8FC-CBA2-0992275E233E}"/>
              </a:ext>
            </a:extLst>
          </p:cNvPr>
          <p:cNvSpPr/>
          <p:nvPr/>
        </p:nvSpPr>
        <p:spPr>
          <a:xfrm>
            <a:off x="635491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7" name="Freeform: Shape 876">
            <a:extLst>
              <a:ext uri="{FF2B5EF4-FFF2-40B4-BE49-F238E27FC236}">
                <a16:creationId xmlns:a16="http://schemas.microsoft.com/office/drawing/2014/main" id="{9D42970D-ADBA-9AE5-7BA8-153EFBD1B365}"/>
              </a:ext>
            </a:extLst>
          </p:cNvPr>
          <p:cNvSpPr/>
          <p:nvPr/>
        </p:nvSpPr>
        <p:spPr>
          <a:xfrm>
            <a:off x="6397919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8" name="Freeform: Shape 877">
            <a:extLst>
              <a:ext uri="{FF2B5EF4-FFF2-40B4-BE49-F238E27FC236}">
                <a16:creationId xmlns:a16="http://schemas.microsoft.com/office/drawing/2014/main" id="{5ED23D32-38F8-D332-0468-45F272B0075B}"/>
              </a:ext>
            </a:extLst>
          </p:cNvPr>
          <p:cNvSpPr/>
          <p:nvPr/>
        </p:nvSpPr>
        <p:spPr>
          <a:xfrm>
            <a:off x="6397919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9" name="Freeform: Shape 878">
            <a:extLst>
              <a:ext uri="{FF2B5EF4-FFF2-40B4-BE49-F238E27FC236}">
                <a16:creationId xmlns:a16="http://schemas.microsoft.com/office/drawing/2014/main" id="{BE30FB7D-A91B-D6A9-2B8F-B164345C32EE}"/>
              </a:ext>
            </a:extLst>
          </p:cNvPr>
          <p:cNvSpPr/>
          <p:nvPr/>
        </p:nvSpPr>
        <p:spPr>
          <a:xfrm>
            <a:off x="6354910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0" name="Freeform: Shape 879">
            <a:extLst>
              <a:ext uri="{FF2B5EF4-FFF2-40B4-BE49-F238E27FC236}">
                <a16:creationId xmlns:a16="http://schemas.microsoft.com/office/drawing/2014/main" id="{AA17203A-94C5-4099-32A2-B20F7522154B}"/>
              </a:ext>
            </a:extLst>
          </p:cNvPr>
          <p:cNvSpPr/>
          <p:nvPr/>
        </p:nvSpPr>
        <p:spPr>
          <a:xfrm>
            <a:off x="6391776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1" name="Freeform: Shape 880">
            <a:extLst>
              <a:ext uri="{FF2B5EF4-FFF2-40B4-BE49-F238E27FC236}">
                <a16:creationId xmlns:a16="http://schemas.microsoft.com/office/drawing/2014/main" id="{67C2F909-FBE0-CD2F-6A1C-CDAD15BADF35}"/>
              </a:ext>
            </a:extLst>
          </p:cNvPr>
          <p:cNvSpPr/>
          <p:nvPr/>
        </p:nvSpPr>
        <p:spPr>
          <a:xfrm>
            <a:off x="6354910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2" name="Freeform: Shape 881">
            <a:extLst>
              <a:ext uri="{FF2B5EF4-FFF2-40B4-BE49-F238E27FC236}">
                <a16:creationId xmlns:a16="http://schemas.microsoft.com/office/drawing/2014/main" id="{0F669775-0D31-1A23-1EDA-35C938BD3F52}"/>
              </a:ext>
            </a:extLst>
          </p:cNvPr>
          <p:cNvSpPr/>
          <p:nvPr/>
        </p:nvSpPr>
        <p:spPr>
          <a:xfrm>
            <a:off x="6526947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3" name="Freeform: Shape 882">
            <a:extLst>
              <a:ext uri="{FF2B5EF4-FFF2-40B4-BE49-F238E27FC236}">
                <a16:creationId xmlns:a16="http://schemas.microsoft.com/office/drawing/2014/main" id="{8EA544D4-31AE-BDDE-C414-BF3525AAD71D}"/>
              </a:ext>
            </a:extLst>
          </p:cNvPr>
          <p:cNvSpPr/>
          <p:nvPr/>
        </p:nvSpPr>
        <p:spPr>
          <a:xfrm>
            <a:off x="6569956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4" name="Freeform: Shape 883">
            <a:extLst>
              <a:ext uri="{FF2B5EF4-FFF2-40B4-BE49-F238E27FC236}">
                <a16:creationId xmlns:a16="http://schemas.microsoft.com/office/drawing/2014/main" id="{03073162-B593-3999-CA88-1A14F19F2DE7}"/>
              </a:ext>
            </a:extLst>
          </p:cNvPr>
          <p:cNvSpPr/>
          <p:nvPr/>
        </p:nvSpPr>
        <p:spPr>
          <a:xfrm>
            <a:off x="6569956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5" name="Freeform: Shape 884">
            <a:extLst>
              <a:ext uri="{FF2B5EF4-FFF2-40B4-BE49-F238E27FC236}">
                <a16:creationId xmlns:a16="http://schemas.microsoft.com/office/drawing/2014/main" id="{70BDB733-84BC-D695-BE69-BD33DF91787A}"/>
              </a:ext>
            </a:extLst>
          </p:cNvPr>
          <p:cNvSpPr/>
          <p:nvPr/>
        </p:nvSpPr>
        <p:spPr>
          <a:xfrm>
            <a:off x="652694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6" name="Freeform: Shape 885">
            <a:extLst>
              <a:ext uri="{FF2B5EF4-FFF2-40B4-BE49-F238E27FC236}">
                <a16:creationId xmlns:a16="http://schemas.microsoft.com/office/drawing/2014/main" id="{E44CEAAF-D400-6DD5-DDA0-D6FF9D77851A}"/>
              </a:ext>
            </a:extLst>
          </p:cNvPr>
          <p:cNvSpPr/>
          <p:nvPr/>
        </p:nvSpPr>
        <p:spPr>
          <a:xfrm>
            <a:off x="6569956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7" name="Freeform: Shape 886">
            <a:extLst>
              <a:ext uri="{FF2B5EF4-FFF2-40B4-BE49-F238E27FC236}">
                <a16:creationId xmlns:a16="http://schemas.microsoft.com/office/drawing/2014/main" id="{B92B8C52-4384-81CE-929D-F847D0B4CB25}"/>
              </a:ext>
            </a:extLst>
          </p:cNvPr>
          <p:cNvSpPr/>
          <p:nvPr/>
        </p:nvSpPr>
        <p:spPr>
          <a:xfrm>
            <a:off x="6569956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8" name="Freeform: Shape 887">
            <a:extLst>
              <a:ext uri="{FF2B5EF4-FFF2-40B4-BE49-F238E27FC236}">
                <a16:creationId xmlns:a16="http://schemas.microsoft.com/office/drawing/2014/main" id="{61977C7E-ED82-6EB1-6B4B-EAF493DF43E6}"/>
              </a:ext>
            </a:extLst>
          </p:cNvPr>
          <p:cNvSpPr/>
          <p:nvPr/>
        </p:nvSpPr>
        <p:spPr>
          <a:xfrm>
            <a:off x="652694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9" name="Freeform: Shape 888">
            <a:extLst>
              <a:ext uri="{FF2B5EF4-FFF2-40B4-BE49-F238E27FC236}">
                <a16:creationId xmlns:a16="http://schemas.microsoft.com/office/drawing/2014/main" id="{D1506A03-FEEB-FABF-0282-004BCB773049}"/>
              </a:ext>
            </a:extLst>
          </p:cNvPr>
          <p:cNvSpPr/>
          <p:nvPr/>
        </p:nvSpPr>
        <p:spPr>
          <a:xfrm>
            <a:off x="6563813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0" name="Freeform: Shape 889">
            <a:extLst>
              <a:ext uri="{FF2B5EF4-FFF2-40B4-BE49-F238E27FC236}">
                <a16:creationId xmlns:a16="http://schemas.microsoft.com/office/drawing/2014/main" id="{DD51525F-0C40-DA9E-860E-8DC961F4B8E9}"/>
              </a:ext>
            </a:extLst>
          </p:cNvPr>
          <p:cNvSpPr/>
          <p:nvPr/>
        </p:nvSpPr>
        <p:spPr>
          <a:xfrm>
            <a:off x="652694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1" name="Freeform: Shape 890">
            <a:extLst>
              <a:ext uri="{FF2B5EF4-FFF2-40B4-BE49-F238E27FC236}">
                <a16:creationId xmlns:a16="http://schemas.microsoft.com/office/drawing/2014/main" id="{38626E45-DE1E-2FBA-E5A8-079E6D689230}"/>
              </a:ext>
            </a:extLst>
          </p:cNvPr>
          <p:cNvSpPr/>
          <p:nvPr/>
        </p:nvSpPr>
        <p:spPr>
          <a:xfrm>
            <a:off x="6569956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2" name="Freeform: Shape 891">
            <a:extLst>
              <a:ext uri="{FF2B5EF4-FFF2-40B4-BE49-F238E27FC236}">
                <a16:creationId xmlns:a16="http://schemas.microsoft.com/office/drawing/2014/main" id="{64C66BDF-BC24-201F-8914-78ED18F51AF5}"/>
              </a:ext>
            </a:extLst>
          </p:cNvPr>
          <p:cNvSpPr/>
          <p:nvPr/>
        </p:nvSpPr>
        <p:spPr>
          <a:xfrm>
            <a:off x="6569956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3" name="Freeform: Shape 892">
            <a:extLst>
              <a:ext uri="{FF2B5EF4-FFF2-40B4-BE49-F238E27FC236}">
                <a16:creationId xmlns:a16="http://schemas.microsoft.com/office/drawing/2014/main" id="{66257D1A-2CCD-121A-5C40-4BEAA9C674BE}"/>
              </a:ext>
            </a:extLst>
          </p:cNvPr>
          <p:cNvSpPr/>
          <p:nvPr/>
        </p:nvSpPr>
        <p:spPr>
          <a:xfrm>
            <a:off x="669898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4" name="Freeform: Shape 893">
            <a:extLst>
              <a:ext uri="{FF2B5EF4-FFF2-40B4-BE49-F238E27FC236}">
                <a16:creationId xmlns:a16="http://schemas.microsoft.com/office/drawing/2014/main" id="{17522C3F-C816-5707-06FD-BC56D7CA090F}"/>
              </a:ext>
            </a:extLst>
          </p:cNvPr>
          <p:cNvSpPr/>
          <p:nvPr/>
        </p:nvSpPr>
        <p:spPr>
          <a:xfrm>
            <a:off x="6741993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5" name="Freeform: Shape 894">
            <a:extLst>
              <a:ext uri="{FF2B5EF4-FFF2-40B4-BE49-F238E27FC236}">
                <a16:creationId xmlns:a16="http://schemas.microsoft.com/office/drawing/2014/main" id="{9D9B3A4B-E5E6-3C96-8C6C-071A9CCB3315}"/>
              </a:ext>
            </a:extLst>
          </p:cNvPr>
          <p:cNvSpPr/>
          <p:nvPr/>
        </p:nvSpPr>
        <p:spPr>
          <a:xfrm>
            <a:off x="6741993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6" name="Freeform: Shape 895">
            <a:extLst>
              <a:ext uri="{FF2B5EF4-FFF2-40B4-BE49-F238E27FC236}">
                <a16:creationId xmlns:a16="http://schemas.microsoft.com/office/drawing/2014/main" id="{A63F1AAB-68B4-D3CE-D69A-1A00FC05ADE8}"/>
              </a:ext>
            </a:extLst>
          </p:cNvPr>
          <p:cNvSpPr/>
          <p:nvPr/>
        </p:nvSpPr>
        <p:spPr>
          <a:xfrm>
            <a:off x="669898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7" name="Freeform: Shape 896">
            <a:extLst>
              <a:ext uri="{FF2B5EF4-FFF2-40B4-BE49-F238E27FC236}">
                <a16:creationId xmlns:a16="http://schemas.microsoft.com/office/drawing/2014/main" id="{BD53A1CB-33E6-85F7-D394-85A22A82201D}"/>
              </a:ext>
            </a:extLst>
          </p:cNvPr>
          <p:cNvSpPr/>
          <p:nvPr/>
        </p:nvSpPr>
        <p:spPr>
          <a:xfrm>
            <a:off x="6698983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8" name="Freeform: Shape 897">
            <a:extLst>
              <a:ext uri="{FF2B5EF4-FFF2-40B4-BE49-F238E27FC236}">
                <a16:creationId xmlns:a16="http://schemas.microsoft.com/office/drawing/2014/main" id="{B1CE6971-87E7-1D6F-234F-659A0FB8D864}"/>
              </a:ext>
            </a:extLst>
          </p:cNvPr>
          <p:cNvSpPr/>
          <p:nvPr/>
        </p:nvSpPr>
        <p:spPr>
          <a:xfrm>
            <a:off x="6698983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9" name="Freeform: Shape 898">
            <a:extLst>
              <a:ext uri="{FF2B5EF4-FFF2-40B4-BE49-F238E27FC236}">
                <a16:creationId xmlns:a16="http://schemas.microsoft.com/office/drawing/2014/main" id="{2194D376-C31C-8AB8-EDE3-40EE83A02F78}"/>
              </a:ext>
            </a:extLst>
          </p:cNvPr>
          <p:cNvSpPr/>
          <p:nvPr/>
        </p:nvSpPr>
        <p:spPr>
          <a:xfrm>
            <a:off x="687102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0" name="Freeform: Shape 899">
            <a:extLst>
              <a:ext uri="{FF2B5EF4-FFF2-40B4-BE49-F238E27FC236}">
                <a16:creationId xmlns:a16="http://schemas.microsoft.com/office/drawing/2014/main" id="{CF9A6500-442D-67A7-237D-690ED0755266}"/>
              </a:ext>
            </a:extLst>
          </p:cNvPr>
          <p:cNvSpPr/>
          <p:nvPr/>
        </p:nvSpPr>
        <p:spPr>
          <a:xfrm>
            <a:off x="6914030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1" name="Freeform: Shape 900">
            <a:extLst>
              <a:ext uri="{FF2B5EF4-FFF2-40B4-BE49-F238E27FC236}">
                <a16:creationId xmlns:a16="http://schemas.microsoft.com/office/drawing/2014/main" id="{107E1C69-7ED6-B9B3-F3AE-A0E94546A07E}"/>
              </a:ext>
            </a:extLst>
          </p:cNvPr>
          <p:cNvSpPr/>
          <p:nvPr/>
        </p:nvSpPr>
        <p:spPr>
          <a:xfrm>
            <a:off x="6914030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2" name="Freeform: Shape 901">
            <a:extLst>
              <a:ext uri="{FF2B5EF4-FFF2-40B4-BE49-F238E27FC236}">
                <a16:creationId xmlns:a16="http://schemas.microsoft.com/office/drawing/2014/main" id="{6F9F5A87-F904-23D0-0380-4F1E40D7485B}"/>
              </a:ext>
            </a:extLst>
          </p:cNvPr>
          <p:cNvSpPr/>
          <p:nvPr/>
        </p:nvSpPr>
        <p:spPr>
          <a:xfrm>
            <a:off x="687102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3" name="Freeform: Shape 902">
            <a:extLst>
              <a:ext uri="{FF2B5EF4-FFF2-40B4-BE49-F238E27FC236}">
                <a16:creationId xmlns:a16="http://schemas.microsoft.com/office/drawing/2014/main" id="{4841BFF8-583B-13DC-251B-1EE0C80826C7}"/>
              </a:ext>
            </a:extLst>
          </p:cNvPr>
          <p:cNvSpPr/>
          <p:nvPr/>
        </p:nvSpPr>
        <p:spPr>
          <a:xfrm>
            <a:off x="6907888" y="168038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4" name="Freeform: Shape 903">
            <a:extLst>
              <a:ext uri="{FF2B5EF4-FFF2-40B4-BE49-F238E27FC236}">
                <a16:creationId xmlns:a16="http://schemas.microsoft.com/office/drawing/2014/main" id="{3620B07A-3600-15FE-4B16-29D1EFF9519B}"/>
              </a:ext>
            </a:extLst>
          </p:cNvPr>
          <p:cNvSpPr/>
          <p:nvPr/>
        </p:nvSpPr>
        <p:spPr>
          <a:xfrm>
            <a:off x="6871020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5" name="Freeform: Shape 904">
            <a:extLst>
              <a:ext uri="{FF2B5EF4-FFF2-40B4-BE49-F238E27FC236}">
                <a16:creationId xmlns:a16="http://schemas.microsoft.com/office/drawing/2014/main" id="{C2430EDE-715C-0FCA-0255-2A3015C4C489}"/>
              </a:ext>
            </a:extLst>
          </p:cNvPr>
          <p:cNvSpPr/>
          <p:nvPr/>
        </p:nvSpPr>
        <p:spPr>
          <a:xfrm>
            <a:off x="6871020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6" name="Freeform: Shape 905">
            <a:extLst>
              <a:ext uri="{FF2B5EF4-FFF2-40B4-BE49-F238E27FC236}">
                <a16:creationId xmlns:a16="http://schemas.microsoft.com/office/drawing/2014/main" id="{BB3A133F-1E4F-46AB-1FE4-5E7574E49576}"/>
              </a:ext>
            </a:extLst>
          </p:cNvPr>
          <p:cNvSpPr/>
          <p:nvPr/>
        </p:nvSpPr>
        <p:spPr>
          <a:xfrm>
            <a:off x="6871020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7" name="Freeform: Shape 906">
            <a:extLst>
              <a:ext uri="{FF2B5EF4-FFF2-40B4-BE49-F238E27FC236}">
                <a16:creationId xmlns:a16="http://schemas.microsoft.com/office/drawing/2014/main" id="{D413FBDE-00EA-5DA1-AB4E-AA2F226538FA}"/>
              </a:ext>
            </a:extLst>
          </p:cNvPr>
          <p:cNvSpPr/>
          <p:nvPr/>
        </p:nvSpPr>
        <p:spPr>
          <a:xfrm>
            <a:off x="6907888" y="219643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8" name="Freeform: Shape 907">
            <a:extLst>
              <a:ext uri="{FF2B5EF4-FFF2-40B4-BE49-F238E27FC236}">
                <a16:creationId xmlns:a16="http://schemas.microsoft.com/office/drawing/2014/main" id="{9A2BF70F-EBDB-0D20-F53D-C4CDFD5378B1}"/>
              </a:ext>
            </a:extLst>
          </p:cNvPr>
          <p:cNvSpPr/>
          <p:nvPr/>
        </p:nvSpPr>
        <p:spPr>
          <a:xfrm>
            <a:off x="6871020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9" name="Freeform: Shape 908">
            <a:extLst>
              <a:ext uri="{FF2B5EF4-FFF2-40B4-BE49-F238E27FC236}">
                <a16:creationId xmlns:a16="http://schemas.microsoft.com/office/drawing/2014/main" id="{C70652F2-620D-75CB-A867-4B29E65814A6}"/>
              </a:ext>
            </a:extLst>
          </p:cNvPr>
          <p:cNvSpPr/>
          <p:nvPr/>
        </p:nvSpPr>
        <p:spPr>
          <a:xfrm>
            <a:off x="6907888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0" name="Freeform: Shape 909">
            <a:extLst>
              <a:ext uri="{FF2B5EF4-FFF2-40B4-BE49-F238E27FC236}">
                <a16:creationId xmlns:a16="http://schemas.microsoft.com/office/drawing/2014/main" id="{27CB9F05-FDA0-6A5A-3457-6539C0FBDD2B}"/>
              </a:ext>
            </a:extLst>
          </p:cNvPr>
          <p:cNvSpPr/>
          <p:nvPr/>
        </p:nvSpPr>
        <p:spPr>
          <a:xfrm>
            <a:off x="704305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1" name="Freeform: Shape 910">
            <a:extLst>
              <a:ext uri="{FF2B5EF4-FFF2-40B4-BE49-F238E27FC236}">
                <a16:creationId xmlns:a16="http://schemas.microsoft.com/office/drawing/2014/main" id="{A9C65628-DF7F-E448-7740-4046CA2BFD50}"/>
              </a:ext>
            </a:extLst>
          </p:cNvPr>
          <p:cNvSpPr/>
          <p:nvPr/>
        </p:nvSpPr>
        <p:spPr>
          <a:xfrm>
            <a:off x="7086067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2" name="Freeform: Shape 911">
            <a:extLst>
              <a:ext uri="{FF2B5EF4-FFF2-40B4-BE49-F238E27FC236}">
                <a16:creationId xmlns:a16="http://schemas.microsoft.com/office/drawing/2014/main" id="{BDBBAF75-67D5-8D52-8849-2F8182A489BB}"/>
              </a:ext>
            </a:extLst>
          </p:cNvPr>
          <p:cNvSpPr/>
          <p:nvPr/>
        </p:nvSpPr>
        <p:spPr>
          <a:xfrm>
            <a:off x="7086067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3" name="Freeform: Shape 912">
            <a:extLst>
              <a:ext uri="{FF2B5EF4-FFF2-40B4-BE49-F238E27FC236}">
                <a16:creationId xmlns:a16="http://schemas.microsoft.com/office/drawing/2014/main" id="{FF217C26-A7C0-203D-43E5-7CB6E76486A9}"/>
              </a:ext>
            </a:extLst>
          </p:cNvPr>
          <p:cNvSpPr/>
          <p:nvPr/>
        </p:nvSpPr>
        <p:spPr>
          <a:xfrm>
            <a:off x="7043057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4" name="Freeform: Shape 913">
            <a:extLst>
              <a:ext uri="{FF2B5EF4-FFF2-40B4-BE49-F238E27FC236}">
                <a16:creationId xmlns:a16="http://schemas.microsoft.com/office/drawing/2014/main" id="{6FC25E59-65BB-9842-C6DB-C04F938B21EC}"/>
              </a:ext>
            </a:extLst>
          </p:cNvPr>
          <p:cNvSpPr/>
          <p:nvPr/>
        </p:nvSpPr>
        <p:spPr>
          <a:xfrm>
            <a:off x="7086067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5" name="Freeform: Shape 914">
            <a:extLst>
              <a:ext uri="{FF2B5EF4-FFF2-40B4-BE49-F238E27FC236}">
                <a16:creationId xmlns:a16="http://schemas.microsoft.com/office/drawing/2014/main" id="{F60E38BC-5269-B14A-423B-2CA00419BDF2}"/>
              </a:ext>
            </a:extLst>
          </p:cNvPr>
          <p:cNvSpPr/>
          <p:nvPr/>
        </p:nvSpPr>
        <p:spPr>
          <a:xfrm>
            <a:off x="7086067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6" name="Freeform: Shape 915">
            <a:extLst>
              <a:ext uri="{FF2B5EF4-FFF2-40B4-BE49-F238E27FC236}">
                <a16:creationId xmlns:a16="http://schemas.microsoft.com/office/drawing/2014/main" id="{BE86EB35-4CA2-176E-66E1-C1F94FF98750}"/>
              </a:ext>
            </a:extLst>
          </p:cNvPr>
          <p:cNvSpPr/>
          <p:nvPr/>
        </p:nvSpPr>
        <p:spPr>
          <a:xfrm>
            <a:off x="7043057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7" name="Freeform: Shape 916">
            <a:extLst>
              <a:ext uri="{FF2B5EF4-FFF2-40B4-BE49-F238E27FC236}">
                <a16:creationId xmlns:a16="http://schemas.microsoft.com/office/drawing/2014/main" id="{F7A582FF-0396-9472-73B6-E3733ABA9A7B}"/>
              </a:ext>
            </a:extLst>
          </p:cNvPr>
          <p:cNvSpPr/>
          <p:nvPr/>
        </p:nvSpPr>
        <p:spPr>
          <a:xfrm>
            <a:off x="7086067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8" name="Freeform: Shape 917">
            <a:extLst>
              <a:ext uri="{FF2B5EF4-FFF2-40B4-BE49-F238E27FC236}">
                <a16:creationId xmlns:a16="http://schemas.microsoft.com/office/drawing/2014/main" id="{8E3CE2AA-36F4-7AC7-8C20-8A9491A0529E}"/>
              </a:ext>
            </a:extLst>
          </p:cNvPr>
          <p:cNvSpPr/>
          <p:nvPr/>
        </p:nvSpPr>
        <p:spPr>
          <a:xfrm>
            <a:off x="7086067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9" name="Freeform: Shape 918">
            <a:extLst>
              <a:ext uri="{FF2B5EF4-FFF2-40B4-BE49-F238E27FC236}">
                <a16:creationId xmlns:a16="http://schemas.microsoft.com/office/drawing/2014/main" id="{C15FF067-4F7D-57DA-2D99-D9F98D5B9F26}"/>
              </a:ext>
            </a:extLst>
          </p:cNvPr>
          <p:cNvSpPr/>
          <p:nvPr/>
        </p:nvSpPr>
        <p:spPr>
          <a:xfrm>
            <a:off x="704305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1" name="Freeform: Shape 920">
            <a:extLst>
              <a:ext uri="{FF2B5EF4-FFF2-40B4-BE49-F238E27FC236}">
                <a16:creationId xmlns:a16="http://schemas.microsoft.com/office/drawing/2014/main" id="{CE9FA2BA-B7FB-825E-5BCC-8C30B86C1878}"/>
              </a:ext>
            </a:extLst>
          </p:cNvPr>
          <p:cNvSpPr/>
          <p:nvPr/>
        </p:nvSpPr>
        <p:spPr>
          <a:xfrm>
            <a:off x="2728720" y="5321392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2" name="Freeform: Shape 921">
            <a:extLst>
              <a:ext uri="{FF2B5EF4-FFF2-40B4-BE49-F238E27FC236}">
                <a16:creationId xmlns:a16="http://schemas.microsoft.com/office/drawing/2014/main" id="{74F19330-8AA0-989A-7D2A-4E215B13A90C}"/>
              </a:ext>
            </a:extLst>
          </p:cNvPr>
          <p:cNvSpPr/>
          <p:nvPr/>
        </p:nvSpPr>
        <p:spPr>
          <a:xfrm>
            <a:off x="2737338" y="550202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3" name="Freeform: Shape 922">
            <a:extLst>
              <a:ext uri="{FF2B5EF4-FFF2-40B4-BE49-F238E27FC236}">
                <a16:creationId xmlns:a16="http://schemas.microsoft.com/office/drawing/2014/main" id="{4820F50F-CCAF-EA2B-8D2D-0030CF15FEEE}"/>
              </a:ext>
            </a:extLst>
          </p:cNvPr>
          <p:cNvSpPr/>
          <p:nvPr/>
        </p:nvSpPr>
        <p:spPr>
          <a:xfrm>
            <a:off x="2774205" y="553888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4" name="Freeform: Shape 923">
            <a:extLst>
              <a:ext uri="{FF2B5EF4-FFF2-40B4-BE49-F238E27FC236}">
                <a16:creationId xmlns:a16="http://schemas.microsoft.com/office/drawing/2014/main" id="{DDABF84C-3AC6-39B6-2428-002093132273}"/>
              </a:ext>
            </a:extLst>
          </p:cNvPr>
          <p:cNvSpPr/>
          <p:nvPr/>
        </p:nvSpPr>
        <p:spPr>
          <a:xfrm>
            <a:off x="2737338" y="567404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5" name="Freeform: Shape 924">
            <a:extLst>
              <a:ext uri="{FF2B5EF4-FFF2-40B4-BE49-F238E27FC236}">
                <a16:creationId xmlns:a16="http://schemas.microsoft.com/office/drawing/2014/main" id="{DAC6E92B-9262-8BF1-563A-F60B59887607}"/>
              </a:ext>
            </a:extLst>
          </p:cNvPr>
          <p:cNvSpPr/>
          <p:nvPr/>
        </p:nvSpPr>
        <p:spPr>
          <a:xfrm>
            <a:off x="2737338" y="584605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6" name="Freeform: Shape 925">
            <a:extLst>
              <a:ext uri="{FF2B5EF4-FFF2-40B4-BE49-F238E27FC236}">
                <a16:creationId xmlns:a16="http://schemas.microsoft.com/office/drawing/2014/main" id="{66BB421D-54A2-48ED-6A08-AB903F33E11A}"/>
              </a:ext>
            </a:extLst>
          </p:cNvPr>
          <p:cNvSpPr/>
          <p:nvPr/>
        </p:nvSpPr>
        <p:spPr>
          <a:xfrm>
            <a:off x="2774205" y="5882919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7" name="Freeform: Shape 926">
            <a:extLst>
              <a:ext uri="{FF2B5EF4-FFF2-40B4-BE49-F238E27FC236}">
                <a16:creationId xmlns:a16="http://schemas.microsoft.com/office/drawing/2014/main" id="{201793C3-08C4-6D67-E5D6-0EF0E31435F1}"/>
              </a:ext>
            </a:extLst>
          </p:cNvPr>
          <p:cNvSpPr/>
          <p:nvPr/>
        </p:nvSpPr>
        <p:spPr>
          <a:xfrm>
            <a:off x="2737338" y="601807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8" name="Freeform: Shape 927">
            <a:extLst>
              <a:ext uri="{FF2B5EF4-FFF2-40B4-BE49-F238E27FC236}">
                <a16:creationId xmlns:a16="http://schemas.microsoft.com/office/drawing/2014/main" id="{4DB195CB-53F4-8C22-AEBB-8DFFC90157CF}"/>
              </a:ext>
            </a:extLst>
          </p:cNvPr>
          <p:cNvSpPr/>
          <p:nvPr/>
        </p:nvSpPr>
        <p:spPr>
          <a:xfrm>
            <a:off x="2737338" y="653412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9" name="Freeform: Shape 928">
            <a:extLst>
              <a:ext uri="{FF2B5EF4-FFF2-40B4-BE49-F238E27FC236}">
                <a16:creationId xmlns:a16="http://schemas.microsoft.com/office/drawing/2014/main" id="{5842F0D4-75E2-2788-D059-34962138ECFC}"/>
              </a:ext>
            </a:extLst>
          </p:cNvPr>
          <p:cNvSpPr/>
          <p:nvPr/>
        </p:nvSpPr>
        <p:spPr>
          <a:xfrm>
            <a:off x="2780347" y="657712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0" name="Freeform: Shape 929">
            <a:extLst>
              <a:ext uri="{FF2B5EF4-FFF2-40B4-BE49-F238E27FC236}">
                <a16:creationId xmlns:a16="http://schemas.microsoft.com/office/drawing/2014/main" id="{569F8180-0A10-03D1-DF55-6FD7F8060603}"/>
              </a:ext>
            </a:extLst>
          </p:cNvPr>
          <p:cNvSpPr/>
          <p:nvPr/>
        </p:nvSpPr>
        <p:spPr>
          <a:xfrm>
            <a:off x="2780347" y="657712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1" name="Freeform: Shape 930">
            <a:extLst>
              <a:ext uri="{FF2B5EF4-FFF2-40B4-BE49-F238E27FC236}">
                <a16:creationId xmlns:a16="http://schemas.microsoft.com/office/drawing/2014/main" id="{14FEA1F6-BDAC-8B1F-CA17-4EFD155E7E8A}"/>
              </a:ext>
            </a:extLst>
          </p:cNvPr>
          <p:cNvSpPr/>
          <p:nvPr/>
        </p:nvSpPr>
        <p:spPr>
          <a:xfrm>
            <a:off x="2737338" y="6706136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2" name="Freeform: Shape 931">
            <a:extLst>
              <a:ext uri="{FF2B5EF4-FFF2-40B4-BE49-F238E27FC236}">
                <a16:creationId xmlns:a16="http://schemas.microsoft.com/office/drawing/2014/main" id="{92CC96ED-16F6-046C-7D27-D06848FA7244}"/>
              </a:ext>
            </a:extLst>
          </p:cNvPr>
          <p:cNvSpPr/>
          <p:nvPr/>
        </p:nvSpPr>
        <p:spPr>
          <a:xfrm>
            <a:off x="2774205" y="6742999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3" name="Freeform: Shape 932">
            <a:extLst>
              <a:ext uri="{FF2B5EF4-FFF2-40B4-BE49-F238E27FC236}">
                <a16:creationId xmlns:a16="http://schemas.microsoft.com/office/drawing/2014/main" id="{AB5EFF1D-5E1F-A4DA-081E-EB4B8A40296C}"/>
              </a:ext>
            </a:extLst>
          </p:cNvPr>
          <p:cNvSpPr/>
          <p:nvPr/>
        </p:nvSpPr>
        <p:spPr>
          <a:xfrm>
            <a:off x="2909376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4" name="Freeform: Shape 933">
            <a:extLst>
              <a:ext uri="{FF2B5EF4-FFF2-40B4-BE49-F238E27FC236}">
                <a16:creationId xmlns:a16="http://schemas.microsoft.com/office/drawing/2014/main" id="{5CFFE3D6-B557-0269-57CA-EC14AB2C13FE}"/>
              </a:ext>
            </a:extLst>
          </p:cNvPr>
          <p:cNvSpPr/>
          <p:nvPr/>
        </p:nvSpPr>
        <p:spPr>
          <a:xfrm>
            <a:off x="2946242" y="5366872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5" name="Freeform: Shape 934">
            <a:extLst>
              <a:ext uri="{FF2B5EF4-FFF2-40B4-BE49-F238E27FC236}">
                <a16:creationId xmlns:a16="http://schemas.microsoft.com/office/drawing/2014/main" id="{41015A29-BFC9-2B86-9804-F394A6D2CA13}"/>
              </a:ext>
            </a:extLst>
          </p:cNvPr>
          <p:cNvSpPr/>
          <p:nvPr/>
        </p:nvSpPr>
        <p:spPr>
          <a:xfrm>
            <a:off x="2909376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6" name="Freeform: Shape 935">
            <a:extLst>
              <a:ext uri="{FF2B5EF4-FFF2-40B4-BE49-F238E27FC236}">
                <a16:creationId xmlns:a16="http://schemas.microsoft.com/office/drawing/2014/main" id="{89E0382E-570E-463A-9E31-46E71B7C18A5}"/>
              </a:ext>
            </a:extLst>
          </p:cNvPr>
          <p:cNvSpPr/>
          <p:nvPr/>
        </p:nvSpPr>
        <p:spPr>
          <a:xfrm>
            <a:off x="2946242" y="553888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7" name="Freeform: Shape 936">
            <a:extLst>
              <a:ext uri="{FF2B5EF4-FFF2-40B4-BE49-F238E27FC236}">
                <a16:creationId xmlns:a16="http://schemas.microsoft.com/office/drawing/2014/main" id="{3D9E4E1E-43B2-0759-21D8-64EECC8EDBDD}"/>
              </a:ext>
            </a:extLst>
          </p:cNvPr>
          <p:cNvSpPr/>
          <p:nvPr/>
        </p:nvSpPr>
        <p:spPr>
          <a:xfrm>
            <a:off x="2909376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8" name="Freeform: Shape 937">
            <a:extLst>
              <a:ext uri="{FF2B5EF4-FFF2-40B4-BE49-F238E27FC236}">
                <a16:creationId xmlns:a16="http://schemas.microsoft.com/office/drawing/2014/main" id="{B69686FE-F32F-33AD-3E9A-CB55B6CCFBF2}"/>
              </a:ext>
            </a:extLst>
          </p:cNvPr>
          <p:cNvSpPr/>
          <p:nvPr/>
        </p:nvSpPr>
        <p:spPr>
          <a:xfrm>
            <a:off x="2946242" y="571090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9" name="Freeform: Shape 938">
            <a:extLst>
              <a:ext uri="{FF2B5EF4-FFF2-40B4-BE49-F238E27FC236}">
                <a16:creationId xmlns:a16="http://schemas.microsoft.com/office/drawing/2014/main" id="{EABD86A1-FE63-73CD-912B-17E2ADDD87B8}"/>
              </a:ext>
            </a:extLst>
          </p:cNvPr>
          <p:cNvSpPr/>
          <p:nvPr/>
        </p:nvSpPr>
        <p:spPr>
          <a:xfrm>
            <a:off x="2909376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0" name="Freeform: Shape 939">
            <a:extLst>
              <a:ext uri="{FF2B5EF4-FFF2-40B4-BE49-F238E27FC236}">
                <a16:creationId xmlns:a16="http://schemas.microsoft.com/office/drawing/2014/main" id="{EBB2A102-9E63-0DFA-35C1-69D5438570EA}"/>
              </a:ext>
            </a:extLst>
          </p:cNvPr>
          <p:cNvSpPr/>
          <p:nvPr/>
        </p:nvSpPr>
        <p:spPr>
          <a:xfrm>
            <a:off x="2909376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1" name="Freeform: Shape 940">
            <a:extLst>
              <a:ext uri="{FF2B5EF4-FFF2-40B4-BE49-F238E27FC236}">
                <a16:creationId xmlns:a16="http://schemas.microsoft.com/office/drawing/2014/main" id="{5255D2FD-7632-E225-5930-B21F37E5FA01}"/>
              </a:ext>
            </a:extLst>
          </p:cNvPr>
          <p:cNvSpPr/>
          <p:nvPr/>
        </p:nvSpPr>
        <p:spPr>
          <a:xfrm>
            <a:off x="2909376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2" name="Freeform: Shape 941">
            <a:extLst>
              <a:ext uri="{FF2B5EF4-FFF2-40B4-BE49-F238E27FC236}">
                <a16:creationId xmlns:a16="http://schemas.microsoft.com/office/drawing/2014/main" id="{2648B801-DA10-2356-3624-981E42DC56C0}"/>
              </a:ext>
            </a:extLst>
          </p:cNvPr>
          <p:cNvSpPr/>
          <p:nvPr/>
        </p:nvSpPr>
        <p:spPr>
          <a:xfrm>
            <a:off x="2946242" y="6226952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3" name="Freeform: Shape 942">
            <a:extLst>
              <a:ext uri="{FF2B5EF4-FFF2-40B4-BE49-F238E27FC236}">
                <a16:creationId xmlns:a16="http://schemas.microsoft.com/office/drawing/2014/main" id="{FEEB34AA-6866-E115-93A3-9B38076B187C}"/>
              </a:ext>
            </a:extLst>
          </p:cNvPr>
          <p:cNvSpPr/>
          <p:nvPr/>
        </p:nvSpPr>
        <p:spPr>
          <a:xfrm>
            <a:off x="2909376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4" name="Freeform: Shape 943">
            <a:extLst>
              <a:ext uri="{FF2B5EF4-FFF2-40B4-BE49-F238E27FC236}">
                <a16:creationId xmlns:a16="http://schemas.microsoft.com/office/drawing/2014/main" id="{B8F11C9D-A308-2FDA-39DE-3C553F207B18}"/>
              </a:ext>
            </a:extLst>
          </p:cNvPr>
          <p:cNvSpPr/>
          <p:nvPr/>
        </p:nvSpPr>
        <p:spPr>
          <a:xfrm>
            <a:off x="2946242" y="657098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5" name="Freeform: Shape 944">
            <a:extLst>
              <a:ext uri="{FF2B5EF4-FFF2-40B4-BE49-F238E27FC236}">
                <a16:creationId xmlns:a16="http://schemas.microsoft.com/office/drawing/2014/main" id="{2D7A609F-3E50-32C9-12A2-774628C90696}"/>
              </a:ext>
            </a:extLst>
          </p:cNvPr>
          <p:cNvSpPr/>
          <p:nvPr/>
        </p:nvSpPr>
        <p:spPr>
          <a:xfrm>
            <a:off x="2909376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6" name="Freeform: Shape 945">
            <a:extLst>
              <a:ext uri="{FF2B5EF4-FFF2-40B4-BE49-F238E27FC236}">
                <a16:creationId xmlns:a16="http://schemas.microsoft.com/office/drawing/2014/main" id="{A06F2C72-394C-612C-C30B-BF9934C5F9C5}"/>
              </a:ext>
            </a:extLst>
          </p:cNvPr>
          <p:cNvSpPr/>
          <p:nvPr/>
        </p:nvSpPr>
        <p:spPr>
          <a:xfrm>
            <a:off x="2952385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7" name="Freeform: Shape 946">
            <a:extLst>
              <a:ext uri="{FF2B5EF4-FFF2-40B4-BE49-F238E27FC236}">
                <a16:creationId xmlns:a16="http://schemas.microsoft.com/office/drawing/2014/main" id="{1E7FF010-3A87-4C94-F80E-A1BEEBF937DE}"/>
              </a:ext>
            </a:extLst>
          </p:cNvPr>
          <p:cNvSpPr/>
          <p:nvPr/>
        </p:nvSpPr>
        <p:spPr>
          <a:xfrm>
            <a:off x="2952385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8" name="Freeform: Shape 947">
            <a:extLst>
              <a:ext uri="{FF2B5EF4-FFF2-40B4-BE49-F238E27FC236}">
                <a16:creationId xmlns:a16="http://schemas.microsoft.com/office/drawing/2014/main" id="{DCF8F901-1BF6-AC32-80C2-5A8AAEBF092D}"/>
              </a:ext>
            </a:extLst>
          </p:cNvPr>
          <p:cNvSpPr/>
          <p:nvPr/>
        </p:nvSpPr>
        <p:spPr>
          <a:xfrm>
            <a:off x="2909376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9" name="Freeform: Shape 948">
            <a:extLst>
              <a:ext uri="{FF2B5EF4-FFF2-40B4-BE49-F238E27FC236}">
                <a16:creationId xmlns:a16="http://schemas.microsoft.com/office/drawing/2014/main" id="{36BB94F5-31B5-E3A2-A832-9DCBFBF4460F}"/>
              </a:ext>
            </a:extLst>
          </p:cNvPr>
          <p:cNvSpPr/>
          <p:nvPr/>
        </p:nvSpPr>
        <p:spPr>
          <a:xfrm>
            <a:off x="2946242" y="6915015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0" name="Freeform: Shape 949">
            <a:extLst>
              <a:ext uri="{FF2B5EF4-FFF2-40B4-BE49-F238E27FC236}">
                <a16:creationId xmlns:a16="http://schemas.microsoft.com/office/drawing/2014/main" id="{2AEEF77C-CF5F-5E13-E170-1440ECC9BF12}"/>
              </a:ext>
            </a:extLst>
          </p:cNvPr>
          <p:cNvSpPr/>
          <p:nvPr/>
        </p:nvSpPr>
        <p:spPr>
          <a:xfrm>
            <a:off x="308141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1" name="Freeform: Shape 950">
            <a:extLst>
              <a:ext uri="{FF2B5EF4-FFF2-40B4-BE49-F238E27FC236}">
                <a16:creationId xmlns:a16="http://schemas.microsoft.com/office/drawing/2014/main" id="{41FE500E-A84F-6620-D2EB-FC006B1C0DD7}"/>
              </a:ext>
            </a:extLst>
          </p:cNvPr>
          <p:cNvSpPr/>
          <p:nvPr/>
        </p:nvSpPr>
        <p:spPr>
          <a:xfrm>
            <a:off x="3124422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2" name="Freeform: Shape 951">
            <a:extLst>
              <a:ext uri="{FF2B5EF4-FFF2-40B4-BE49-F238E27FC236}">
                <a16:creationId xmlns:a16="http://schemas.microsoft.com/office/drawing/2014/main" id="{C5CDCD8B-BA98-BF81-8F10-043507902142}"/>
              </a:ext>
            </a:extLst>
          </p:cNvPr>
          <p:cNvSpPr/>
          <p:nvPr/>
        </p:nvSpPr>
        <p:spPr>
          <a:xfrm>
            <a:off x="3124422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3" name="Freeform: Shape 952">
            <a:extLst>
              <a:ext uri="{FF2B5EF4-FFF2-40B4-BE49-F238E27FC236}">
                <a16:creationId xmlns:a16="http://schemas.microsoft.com/office/drawing/2014/main" id="{07A7EAE7-7E9D-C130-E3EB-CA3B3F7DD3B0}"/>
              </a:ext>
            </a:extLst>
          </p:cNvPr>
          <p:cNvSpPr/>
          <p:nvPr/>
        </p:nvSpPr>
        <p:spPr>
          <a:xfrm>
            <a:off x="308141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4" name="Freeform: Shape 953">
            <a:extLst>
              <a:ext uri="{FF2B5EF4-FFF2-40B4-BE49-F238E27FC236}">
                <a16:creationId xmlns:a16="http://schemas.microsoft.com/office/drawing/2014/main" id="{4A9B96DF-A75C-C37B-BC7F-559834808B3E}"/>
              </a:ext>
            </a:extLst>
          </p:cNvPr>
          <p:cNvSpPr/>
          <p:nvPr/>
        </p:nvSpPr>
        <p:spPr>
          <a:xfrm>
            <a:off x="3118279" y="553888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5" name="Freeform: Shape 954">
            <a:extLst>
              <a:ext uri="{FF2B5EF4-FFF2-40B4-BE49-F238E27FC236}">
                <a16:creationId xmlns:a16="http://schemas.microsoft.com/office/drawing/2014/main" id="{DE28C34D-931F-369D-8F60-5DFAC30A83C6}"/>
              </a:ext>
            </a:extLst>
          </p:cNvPr>
          <p:cNvSpPr/>
          <p:nvPr/>
        </p:nvSpPr>
        <p:spPr>
          <a:xfrm>
            <a:off x="3081413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6" name="Freeform: Shape 955">
            <a:extLst>
              <a:ext uri="{FF2B5EF4-FFF2-40B4-BE49-F238E27FC236}">
                <a16:creationId xmlns:a16="http://schemas.microsoft.com/office/drawing/2014/main" id="{BB3A075B-A621-2290-7AA0-04D23197C1EE}"/>
              </a:ext>
            </a:extLst>
          </p:cNvPr>
          <p:cNvSpPr/>
          <p:nvPr/>
        </p:nvSpPr>
        <p:spPr>
          <a:xfrm>
            <a:off x="3124422" y="606107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7" name="Freeform: Shape 956">
            <a:extLst>
              <a:ext uri="{FF2B5EF4-FFF2-40B4-BE49-F238E27FC236}">
                <a16:creationId xmlns:a16="http://schemas.microsoft.com/office/drawing/2014/main" id="{93E61BC0-A194-7DA2-8B4D-210B2C8DF897}"/>
              </a:ext>
            </a:extLst>
          </p:cNvPr>
          <p:cNvSpPr/>
          <p:nvPr/>
        </p:nvSpPr>
        <p:spPr>
          <a:xfrm>
            <a:off x="3124422" y="606107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8" name="Freeform: Shape 957">
            <a:extLst>
              <a:ext uri="{FF2B5EF4-FFF2-40B4-BE49-F238E27FC236}">
                <a16:creationId xmlns:a16="http://schemas.microsoft.com/office/drawing/2014/main" id="{7136289C-4254-5746-E60A-0A8B508F7F58}"/>
              </a:ext>
            </a:extLst>
          </p:cNvPr>
          <p:cNvSpPr/>
          <p:nvPr/>
        </p:nvSpPr>
        <p:spPr>
          <a:xfrm>
            <a:off x="3081413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9" name="Freeform: Shape 958">
            <a:extLst>
              <a:ext uri="{FF2B5EF4-FFF2-40B4-BE49-F238E27FC236}">
                <a16:creationId xmlns:a16="http://schemas.microsoft.com/office/drawing/2014/main" id="{8A94B841-0574-D608-9CD7-5B447746A905}"/>
              </a:ext>
            </a:extLst>
          </p:cNvPr>
          <p:cNvSpPr/>
          <p:nvPr/>
        </p:nvSpPr>
        <p:spPr>
          <a:xfrm>
            <a:off x="3124422" y="623309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0" name="Freeform: Shape 959">
            <a:extLst>
              <a:ext uri="{FF2B5EF4-FFF2-40B4-BE49-F238E27FC236}">
                <a16:creationId xmlns:a16="http://schemas.microsoft.com/office/drawing/2014/main" id="{21C6405E-5CA7-929A-BA96-C3615BC80775}"/>
              </a:ext>
            </a:extLst>
          </p:cNvPr>
          <p:cNvSpPr/>
          <p:nvPr/>
        </p:nvSpPr>
        <p:spPr>
          <a:xfrm>
            <a:off x="3124422" y="623309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1" name="Freeform: Shape 960">
            <a:extLst>
              <a:ext uri="{FF2B5EF4-FFF2-40B4-BE49-F238E27FC236}">
                <a16:creationId xmlns:a16="http://schemas.microsoft.com/office/drawing/2014/main" id="{4CD7CD0D-5D4C-D6D3-971C-4A0D449D0AF8}"/>
              </a:ext>
            </a:extLst>
          </p:cNvPr>
          <p:cNvSpPr/>
          <p:nvPr/>
        </p:nvSpPr>
        <p:spPr>
          <a:xfrm>
            <a:off x="3081413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2" name="Freeform: Shape 961">
            <a:extLst>
              <a:ext uri="{FF2B5EF4-FFF2-40B4-BE49-F238E27FC236}">
                <a16:creationId xmlns:a16="http://schemas.microsoft.com/office/drawing/2014/main" id="{3D5FB057-A205-4CA0-AF92-0A1741EE799F}"/>
              </a:ext>
            </a:extLst>
          </p:cNvPr>
          <p:cNvSpPr/>
          <p:nvPr/>
        </p:nvSpPr>
        <p:spPr>
          <a:xfrm>
            <a:off x="3124422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3" name="Freeform: Shape 962">
            <a:extLst>
              <a:ext uri="{FF2B5EF4-FFF2-40B4-BE49-F238E27FC236}">
                <a16:creationId xmlns:a16="http://schemas.microsoft.com/office/drawing/2014/main" id="{B6E75429-E50D-65B6-52C7-27438CCB3292}"/>
              </a:ext>
            </a:extLst>
          </p:cNvPr>
          <p:cNvSpPr/>
          <p:nvPr/>
        </p:nvSpPr>
        <p:spPr>
          <a:xfrm>
            <a:off x="3124422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4" name="Freeform: Shape 963">
            <a:extLst>
              <a:ext uri="{FF2B5EF4-FFF2-40B4-BE49-F238E27FC236}">
                <a16:creationId xmlns:a16="http://schemas.microsoft.com/office/drawing/2014/main" id="{6DFA5356-0915-68DA-B704-F9BCA479A799}"/>
              </a:ext>
            </a:extLst>
          </p:cNvPr>
          <p:cNvSpPr/>
          <p:nvPr/>
        </p:nvSpPr>
        <p:spPr>
          <a:xfrm>
            <a:off x="3081413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5" name="Freeform: Shape 964">
            <a:extLst>
              <a:ext uri="{FF2B5EF4-FFF2-40B4-BE49-F238E27FC236}">
                <a16:creationId xmlns:a16="http://schemas.microsoft.com/office/drawing/2014/main" id="{D69D3681-CE18-95B1-19A7-16B55D5625A9}"/>
              </a:ext>
            </a:extLst>
          </p:cNvPr>
          <p:cNvSpPr/>
          <p:nvPr/>
        </p:nvSpPr>
        <p:spPr>
          <a:xfrm>
            <a:off x="3124422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6" name="Freeform: Shape 965">
            <a:extLst>
              <a:ext uri="{FF2B5EF4-FFF2-40B4-BE49-F238E27FC236}">
                <a16:creationId xmlns:a16="http://schemas.microsoft.com/office/drawing/2014/main" id="{DE718B90-FFF0-09DC-F3A6-9B1BBA7E9D8E}"/>
              </a:ext>
            </a:extLst>
          </p:cNvPr>
          <p:cNvSpPr/>
          <p:nvPr/>
        </p:nvSpPr>
        <p:spPr>
          <a:xfrm>
            <a:off x="3124422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7" name="Freeform: Shape 966">
            <a:extLst>
              <a:ext uri="{FF2B5EF4-FFF2-40B4-BE49-F238E27FC236}">
                <a16:creationId xmlns:a16="http://schemas.microsoft.com/office/drawing/2014/main" id="{DE58B9DA-6633-7499-6C87-A0C87CC97816}"/>
              </a:ext>
            </a:extLst>
          </p:cNvPr>
          <p:cNvSpPr/>
          <p:nvPr/>
        </p:nvSpPr>
        <p:spPr>
          <a:xfrm>
            <a:off x="325345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8" name="Freeform: Shape 967">
            <a:extLst>
              <a:ext uri="{FF2B5EF4-FFF2-40B4-BE49-F238E27FC236}">
                <a16:creationId xmlns:a16="http://schemas.microsoft.com/office/drawing/2014/main" id="{B6CF69EE-2909-B2F3-8088-16F2D3EBB0D6}"/>
              </a:ext>
            </a:extLst>
          </p:cNvPr>
          <p:cNvSpPr/>
          <p:nvPr/>
        </p:nvSpPr>
        <p:spPr>
          <a:xfrm>
            <a:off x="325345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9" name="Freeform: Shape 968">
            <a:extLst>
              <a:ext uri="{FF2B5EF4-FFF2-40B4-BE49-F238E27FC236}">
                <a16:creationId xmlns:a16="http://schemas.microsoft.com/office/drawing/2014/main" id="{D6CF98B0-3079-035A-0138-AE6DCEA39F23}"/>
              </a:ext>
            </a:extLst>
          </p:cNvPr>
          <p:cNvSpPr/>
          <p:nvPr/>
        </p:nvSpPr>
        <p:spPr>
          <a:xfrm>
            <a:off x="3253450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0" name="Freeform: Shape 969">
            <a:extLst>
              <a:ext uri="{FF2B5EF4-FFF2-40B4-BE49-F238E27FC236}">
                <a16:creationId xmlns:a16="http://schemas.microsoft.com/office/drawing/2014/main" id="{927BD0A1-D793-8AB3-8C9E-F88F12F4403C}"/>
              </a:ext>
            </a:extLst>
          </p:cNvPr>
          <p:cNvSpPr/>
          <p:nvPr/>
        </p:nvSpPr>
        <p:spPr>
          <a:xfrm>
            <a:off x="3296459" y="606107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1" name="Freeform: Shape 970">
            <a:extLst>
              <a:ext uri="{FF2B5EF4-FFF2-40B4-BE49-F238E27FC236}">
                <a16:creationId xmlns:a16="http://schemas.microsoft.com/office/drawing/2014/main" id="{68BCB1CD-35D8-9C34-0559-4AE81C1477CD}"/>
              </a:ext>
            </a:extLst>
          </p:cNvPr>
          <p:cNvSpPr/>
          <p:nvPr/>
        </p:nvSpPr>
        <p:spPr>
          <a:xfrm>
            <a:off x="3296459" y="606107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2" name="Freeform: Shape 971">
            <a:extLst>
              <a:ext uri="{FF2B5EF4-FFF2-40B4-BE49-F238E27FC236}">
                <a16:creationId xmlns:a16="http://schemas.microsoft.com/office/drawing/2014/main" id="{3A8EE2BE-73A6-58EA-A741-D4E28BD59005}"/>
              </a:ext>
            </a:extLst>
          </p:cNvPr>
          <p:cNvSpPr/>
          <p:nvPr/>
        </p:nvSpPr>
        <p:spPr>
          <a:xfrm>
            <a:off x="3253450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3" name="Freeform: Shape 972">
            <a:extLst>
              <a:ext uri="{FF2B5EF4-FFF2-40B4-BE49-F238E27FC236}">
                <a16:creationId xmlns:a16="http://schemas.microsoft.com/office/drawing/2014/main" id="{26AF13A7-BB21-87DE-FF56-80EA7F6AC88C}"/>
              </a:ext>
            </a:extLst>
          </p:cNvPr>
          <p:cNvSpPr/>
          <p:nvPr/>
        </p:nvSpPr>
        <p:spPr>
          <a:xfrm>
            <a:off x="3253450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4" name="Freeform: Shape 973">
            <a:extLst>
              <a:ext uri="{FF2B5EF4-FFF2-40B4-BE49-F238E27FC236}">
                <a16:creationId xmlns:a16="http://schemas.microsoft.com/office/drawing/2014/main" id="{339D906A-994B-E1A2-122E-20B23810EBE5}"/>
              </a:ext>
            </a:extLst>
          </p:cNvPr>
          <p:cNvSpPr/>
          <p:nvPr/>
        </p:nvSpPr>
        <p:spPr>
          <a:xfrm>
            <a:off x="3253450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5" name="Freeform: Shape 974">
            <a:extLst>
              <a:ext uri="{FF2B5EF4-FFF2-40B4-BE49-F238E27FC236}">
                <a16:creationId xmlns:a16="http://schemas.microsoft.com/office/drawing/2014/main" id="{F89C9904-C0E0-E4B0-8D82-B4125C19263E}"/>
              </a:ext>
            </a:extLst>
          </p:cNvPr>
          <p:cNvSpPr/>
          <p:nvPr/>
        </p:nvSpPr>
        <p:spPr>
          <a:xfrm>
            <a:off x="3296459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6" name="Freeform: Shape 975">
            <a:extLst>
              <a:ext uri="{FF2B5EF4-FFF2-40B4-BE49-F238E27FC236}">
                <a16:creationId xmlns:a16="http://schemas.microsoft.com/office/drawing/2014/main" id="{671AE068-1215-F9D4-F604-76CAC21E8F5D}"/>
              </a:ext>
            </a:extLst>
          </p:cNvPr>
          <p:cNvSpPr/>
          <p:nvPr/>
        </p:nvSpPr>
        <p:spPr>
          <a:xfrm>
            <a:off x="3296459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7" name="Freeform: Shape 976">
            <a:extLst>
              <a:ext uri="{FF2B5EF4-FFF2-40B4-BE49-F238E27FC236}">
                <a16:creationId xmlns:a16="http://schemas.microsoft.com/office/drawing/2014/main" id="{0E6FACFD-ADC1-BE4C-1659-C607C4D151E2}"/>
              </a:ext>
            </a:extLst>
          </p:cNvPr>
          <p:cNvSpPr/>
          <p:nvPr/>
        </p:nvSpPr>
        <p:spPr>
          <a:xfrm>
            <a:off x="3425487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8" name="Freeform: Shape 977">
            <a:extLst>
              <a:ext uri="{FF2B5EF4-FFF2-40B4-BE49-F238E27FC236}">
                <a16:creationId xmlns:a16="http://schemas.microsoft.com/office/drawing/2014/main" id="{381CB7DB-FEED-1ABA-11B4-C5CCA0967E9D}"/>
              </a:ext>
            </a:extLst>
          </p:cNvPr>
          <p:cNvSpPr/>
          <p:nvPr/>
        </p:nvSpPr>
        <p:spPr>
          <a:xfrm>
            <a:off x="3462353" y="5366872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9" name="Freeform: Shape 978">
            <a:extLst>
              <a:ext uri="{FF2B5EF4-FFF2-40B4-BE49-F238E27FC236}">
                <a16:creationId xmlns:a16="http://schemas.microsoft.com/office/drawing/2014/main" id="{E5D63A70-6225-C563-77A8-6D0CAEEA4ADC}"/>
              </a:ext>
            </a:extLst>
          </p:cNvPr>
          <p:cNvSpPr/>
          <p:nvPr/>
        </p:nvSpPr>
        <p:spPr>
          <a:xfrm>
            <a:off x="342548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0" name="Freeform: Shape 979">
            <a:extLst>
              <a:ext uri="{FF2B5EF4-FFF2-40B4-BE49-F238E27FC236}">
                <a16:creationId xmlns:a16="http://schemas.microsoft.com/office/drawing/2014/main" id="{DA16D3D4-6F04-36C6-888A-C809310BA2D2}"/>
              </a:ext>
            </a:extLst>
          </p:cNvPr>
          <p:cNvSpPr/>
          <p:nvPr/>
        </p:nvSpPr>
        <p:spPr>
          <a:xfrm>
            <a:off x="3468496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1" name="Freeform: Shape 980">
            <a:extLst>
              <a:ext uri="{FF2B5EF4-FFF2-40B4-BE49-F238E27FC236}">
                <a16:creationId xmlns:a16="http://schemas.microsoft.com/office/drawing/2014/main" id="{0D871251-C1ED-212B-22D3-41482DFE6961}"/>
              </a:ext>
            </a:extLst>
          </p:cNvPr>
          <p:cNvSpPr/>
          <p:nvPr/>
        </p:nvSpPr>
        <p:spPr>
          <a:xfrm>
            <a:off x="3468496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2" name="Freeform: Shape 981">
            <a:extLst>
              <a:ext uri="{FF2B5EF4-FFF2-40B4-BE49-F238E27FC236}">
                <a16:creationId xmlns:a16="http://schemas.microsoft.com/office/drawing/2014/main" id="{D90EDD0E-0C69-8A76-D79F-1AF71DA383CF}"/>
              </a:ext>
            </a:extLst>
          </p:cNvPr>
          <p:cNvSpPr/>
          <p:nvPr/>
        </p:nvSpPr>
        <p:spPr>
          <a:xfrm>
            <a:off x="3425487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30B97610-748A-161F-9E85-A496B8CF87F5}"/>
              </a:ext>
            </a:extLst>
          </p:cNvPr>
          <p:cNvSpPr/>
          <p:nvPr/>
        </p:nvSpPr>
        <p:spPr>
          <a:xfrm>
            <a:off x="3468496" y="606107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4" name="Freeform: Shape 983">
            <a:extLst>
              <a:ext uri="{FF2B5EF4-FFF2-40B4-BE49-F238E27FC236}">
                <a16:creationId xmlns:a16="http://schemas.microsoft.com/office/drawing/2014/main" id="{FCCB7F03-F09E-3BCA-D648-B366805BC50A}"/>
              </a:ext>
            </a:extLst>
          </p:cNvPr>
          <p:cNvSpPr/>
          <p:nvPr/>
        </p:nvSpPr>
        <p:spPr>
          <a:xfrm>
            <a:off x="3468496" y="606107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5" name="Freeform: Shape 984">
            <a:extLst>
              <a:ext uri="{FF2B5EF4-FFF2-40B4-BE49-F238E27FC236}">
                <a16:creationId xmlns:a16="http://schemas.microsoft.com/office/drawing/2014/main" id="{BAA8C94D-D7A4-6516-9B25-C06631AEBD83}"/>
              </a:ext>
            </a:extLst>
          </p:cNvPr>
          <p:cNvSpPr/>
          <p:nvPr/>
        </p:nvSpPr>
        <p:spPr>
          <a:xfrm>
            <a:off x="3425487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6" name="Freeform: Shape 985">
            <a:extLst>
              <a:ext uri="{FF2B5EF4-FFF2-40B4-BE49-F238E27FC236}">
                <a16:creationId xmlns:a16="http://schemas.microsoft.com/office/drawing/2014/main" id="{2A33D221-0ABB-AA7D-471D-C3BE79AF209E}"/>
              </a:ext>
            </a:extLst>
          </p:cNvPr>
          <p:cNvSpPr/>
          <p:nvPr/>
        </p:nvSpPr>
        <p:spPr>
          <a:xfrm>
            <a:off x="3462353" y="6226952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7" name="Freeform: Shape 986">
            <a:extLst>
              <a:ext uri="{FF2B5EF4-FFF2-40B4-BE49-F238E27FC236}">
                <a16:creationId xmlns:a16="http://schemas.microsoft.com/office/drawing/2014/main" id="{7C21060C-5B3D-EE46-699B-FDC2EFCEF66C}"/>
              </a:ext>
            </a:extLst>
          </p:cNvPr>
          <p:cNvSpPr/>
          <p:nvPr/>
        </p:nvSpPr>
        <p:spPr>
          <a:xfrm>
            <a:off x="3425487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8" name="Freeform: Shape 987">
            <a:extLst>
              <a:ext uri="{FF2B5EF4-FFF2-40B4-BE49-F238E27FC236}">
                <a16:creationId xmlns:a16="http://schemas.microsoft.com/office/drawing/2014/main" id="{6C8FF5B0-4D43-64AD-108C-2DDF60659372}"/>
              </a:ext>
            </a:extLst>
          </p:cNvPr>
          <p:cNvSpPr/>
          <p:nvPr/>
        </p:nvSpPr>
        <p:spPr>
          <a:xfrm>
            <a:off x="3468496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9" name="Freeform: Shape 988">
            <a:extLst>
              <a:ext uri="{FF2B5EF4-FFF2-40B4-BE49-F238E27FC236}">
                <a16:creationId xmlns:a16="http://schemas.microsoft.com/office/drawing/2014/main" id="{781A04DD-47FE-6C06-ED96-B39C29D39CB2}"/>
              </a:ext>
            </a:extLst>
          </p:cNvPr>
          <p:cNvSpPr/>
          <p:nvPr/>
        </p:nvSpPr>
        <p:spPr>
          <a:xfrm>
            <a:off x="3468496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0" name="Freeform: Shape 989">
            <a:extLst>
              <a:ext uri="{FF2B5EF4-FFF2-40B4-BE49-F238E27FC236}">
                <a16:creationId xmlns:a16="http://schemas.microsoft.com/office/drawing/2014/main" id="{76E8F4A9-2B53-545F-9D16-F4823D18D79D}"/>
              </a:ext>
            </a:extLst>
          </p:cNvPr>
          <p:cNvSpPr/>
          <p:nvPr/>
        </p:nvSpPr>
        <p:spPr>
          <a:xfrm>
            <a:off x="3425487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B68408BE-EEA9-397D-E326-D22F096D1024}"/>
              </a:ext>
            </a:extLst>
          </p:cNvPr>
          <p:cNvSpPr/>
          <p:nvPr/>
        </p:nvSpPr>
        <p:spPr>
          <a:xfrm>
            <a:off x="359752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2" name="Freeform: Shape 991">
            <a:extLst>
              <a:ext uri="{FF2B5EF4-FFF2-40B4-BE49-F238E27FC236}">
                <a16:creationId xmlns:a16="http://schemas.microsoft.com/office/drawing/2014/main" id="{B22B4ACF-7653-7850-C4C1-5E341E6D703B}"/>
              </a:ext>
            </a:extLst>
          </p:cNvPr>
          <p:cNvSpPr/>
          <p:nvPr/>
        </p:nvSpPr>
        <p:spPr>
          <a:xfrm>
            <a:off x="3634391" y="5366872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3" name="Freeform: Shape 992">
            <a:extLst>
              <a:ext uri="{FF2B5EF4-FFF2-40B4-BE49-F238E27FC236}">
                <a16:creationId xmlns:a16="http://schemas.microsoft.com/office/drawing/2014/main" id="{429B4545-FFEB-9753-C9D4-8C96EECC1008}"/>
              </a:ext>
            </a:extLst>
          </p:cNvPr>
          <p:cNvSpPr/>
          <p:nvPr/>
        </p:nvSpPr>
        <p:spPr>
          <a:xfrm>
            <a:off x="359752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4" name="Freeform: Shape 993">
            <a:extLst>
              <a:ext uri="{FF2B5EF4-FFF2-40B4-BE49-F238E27FC236}">
                <a16:creationId xmlns:a16="http://schemas.microsoft.com/office/drawing/2014/main" id="{C38A2541-D094-FDA2-88A1-5074A779B114}"/>
              </a:ext>
            </a:extLst>
          </p:cNvPr>
          <p:cNvSpPr/>
          <p:nvPr/>
        </p:nvSpPr>
        <p:spPr>
          <a:xfrm>
            <a:off x="3597523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5" name="Freeform: Shape 994">
            <a:extLst>
              <a:ext uri="{FF2B5EF4-FFF2-40B4-BE49-F238E27FC236}">
                <a16:creationId xmlns:a16="http://schemas.microsoft.com/office/drawing/2014/main" id="{99778CD3-EF08-B882-A1A5-BC3FC6725CCA}"/>
              </a:ext>
            </a:extLst>
          </p:cNvPr>
          <p:cNvSpPr/>
          <p:nvPr/>
        </p:nvSpPr>
        <p:spPr>
          <a:xfrm>
            <a:off x="3597523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6" name="Freeform: Shape 995">
            <a:extLst>
              <a:ext uri="{FF2B5EF4-FFF2-40B4-BE49-F238E27FC236}">
                <a16:creationId xmlns:a16="http://schemas.microsoft.com/office/drawing/2014/main" id="{742BA1D4-AD63-163D-6B0F-4414E5347F8D}"/>
              </a:ext>
            </a:extLst>
          </p:cNvPr>
          <p:cNvSpPr/>
          <p:nvPr/>
        </p:nvSpPr>
        <p:spPr>
          <a:xfrm>
            <a:off x="3597523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7" name="Freeform: Shape 996">
            <a:extLst>
              <a:ext uri="{FF2B5EF4-FFF2-40B4-BE49-F238E27FC236}">
                <a16:creationId xmlns:a16="http://schemas.microsoft.com/office/drawing/2014/main" id="{ABBED1F6-21B8-BD57-1891-AFA2EB0D0BCE}"/>
              </a:ext>
            </a:extLst>
          </p:cNvPr>
          <p:cNvSpPr/>
          <p:nvPr/>
        </p:nvSpPr>
        <p:spPr>
          <a:xfrm>
            <a:off x="3634391" y="6742999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8" name="Freeform: Shape 997">
            <a:extLst>
              <a:ext uri="{FF2B5EF4-FFF2-40B4-BE49-F238E27FC236}">
                <a16:creationId xmlns:a16="http://schemas.microsoft.com/office/drawing/2014/main" id="{45B8A9F1-0391-75D3-CF05-8D75D73F9751}"/>
              </a:ext>
            </a:extLst>
          </p:cNvPr>
          <p:cNvSpPr/>
          <p:nvPr/>
        </p:nvSpPr>
        <p:spPr>
          <a:xfrm>
            <a:off x="3597523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9" name="Freeform: Shape 998">
            <a:extLst>
              <a:ext uri="{FF2B5EF4-FFF2-40B4-BE49-F238E27FC236}">
                <a16:creationId xmlns:a16="http://schemas.microsoft.com/office/drawing/2014/main" id="{718673CE-9398-872E-2501-0316B033526D}"/>
              </a:ext>
            </a:extLst>
          </p:cNvPr>
          <p:cNvSpPr/>
          <p:nvPr/>
        </p:nvSpPr>
        <p:spPr>
          <a:xfrm>
            <a:off x="3640533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0" name="Freeform: Shape 999">
            <a:extLst>
              <a:ext uri="{FF2B5EF4-FFF2-40B4-BE49-F238E27FC236}">
                <a16:creationId xmlns:a16="http://schemas.microsoft.com/office/drawing/2014/main" id="{3B7CE227-766C-BBE5-3D2B-3D0C226CA225}"/>
              </a:ext>
            </a:extLst>
          </p:cNvPr>
          <p:cNvSpPr/>
          <p:nvPr/>
        </p:nvSpPr>
        <p:spPr>
          <a:xfrm>
            <a:off x="3640533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1" name="Freeform: Shape 1000">
            <a:extLst>
              <a:ext uri="{FF2B5EF4-FFF2-40B4-BE49-F238E27FC236}">
                <a16:creationId xmlns:a16="http://schemas.microsoft.com/office/drawing/2014/main" id="{C8CCD453-7C40-AF41-B77A-DFF72BCE0BCD}"/>
              </a:ext>
            </a:extLst>
          </p:cNvPr>
          <p:cNvSpPr/>
          <p:nvPr/>
        </p:nvSpPr>
        <p:spPr>
          <a:xfrm>
            <a:off x="376956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2" name="Freeform: Shape 1001">
            <a:extLst>
              <a:ext uri="{FF2B5EF4-FFF2-40B4-BE49-F238E27FC236}">
                <a16:creationId xmlns:a16="http://schemas.microsoft.com/office/drawing/2014/main" id="{EB5529F6-EB3F-2C5D-9D69-6AE74B9ABAD2}"/>
              </a:ext>
            </a:extLst>
          </p:cNvPr>
          <p:cNvSpPr/>
          <p:nvPr/>
        </p:nvSpPr>
        <p:spPr>
          <a:xfrm>
            <a:off x="3806428" y="5366872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73A5F2DE-6446-109D-5C3B-0F028E5E7006}"/>
              </a:ext>
            </a:extLst>
          </p:cNvPr>
          <p:cNvSpPr/>
          <p:nvPr/>
        </p:nvSpPr>
        <p:spPr>
          <a:xfrm>
            <a:off x="376956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4" name="Freeform: Shape 1003">
            <a:extLst>
              <a:ext uri="{FF2B5EF4-FFF2-40B4-BE49-F238E27FC236}">
                <a16:creationId xmlns:a16="http://schemas.microsoft.com/office/drawing/2014/main" id="{DA69518B-D141-E64F-0C01-AB4F7CDECA81}"/>
              </a:ext>
            </a:extLst>
          </p:cNvPr>
          <p:cNvSpPr/>
          <p:nvPr/>
        </p:nvSpPr>
        <p:spPr>
          <a:xfrm>
            <a:off x="3812570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5" name="Freeform: Shape 1004">
            <a:extLst>
              <a:ext uri="{FF2B5EF4-FFF2-40B4-BE49-F238E27FC236}">
                <a16:creationId xmlns:a16="http://schemas.microsoft.com/office/drawing/2014/main" id="{5F170C36-3045-B8A3-9474-14ABE886C968}"/>
              </a:ext>
            </a:extLst>
          </p:cNvPr>
          <p:cNvSpPr/>
          <p:nvPr/>
        </p:nvSpPr>
        <p:spPr>
          <a:xfrm>
            <a:off x="3812570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6" name="Freeform: Shape 1005">
            <a:extLst>
              <a:ext uri="{FF2B5EF4-FFF2-40B4-BE49-F238E27FC236}">
                <a16:creationId xmlns:a16="http://schemas.microsoft.com/office/drawing/2014/main" id="{0726D103-D18C-C837-BCD8-5FDBB87D89F1}"/>
              </a:ext>
            </a:extLst>
          </p:cNvPr>
          <p:cNvSpPr/>
          <p:nvPr/>
        </p:nvSpPr>
        <p:spPr>
          <a:xfrm>
            <a:off x="3769560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7" name="Freeform: Shape 1006">
            <a:extLst>
              <a:ext uri="{FF2B5EF4-FFF2-40B4-BE49-F238E27FC236}">
                <a16:creationId xmlns:a16="http://schemas.microsoft.com/office/drawing/2014/main" id="{CA08F244-24A7-3F80-8B23-D03D3A3382B0}"/>
              </a:ext>
            </a:extLst>
          </p:cNvPr>
          <p:cNvSpPr/>
          <p:nvPr/>
        </p:nvSpPr>
        <p:spPr>
          <a:xfrm>
            <a:off x="3806428" y="571090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8" name="Freeform: Shape 1007">
            <a:extLst>
              <a:ext uri="{FF2B5EF4-FFF2-40B4-BE49-F238E27FC236}">
                <a16:creationId xmlns:a16="http://schemas.microsoft.com/office/drawing/2014/main" id="{7DF15AB6-726B-477B-AB45-9D44B3F2F640}"/>
              </a:ext>
            </a:extLst>
          </p:cNvPr>
          <p:cNvSpPr/>
          <p:nvPr/>
        </p:nvSpPr>
        <p:spPr>
          <a:xfrm>
            <a:off x="3769560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9" name="Freeform: Shape 1008">
            <a:extLst>
              <a:ext uri="{FF2B5EF4-FFF2-40B4-BE49-F238E27FC236}">
                <a16:creationId xmlns:a16="http://schemas.microsoft.com/office/drawing/2014/main" id="{BFA963F3-3BD9-B5C3-1F1A-21D291731C42}"/>
              </a:ext>
            </a:extLst>
          </p:cNvPr>
          <p:cNvSpPr/>
          <p:nvPr/>
        </p:nvSpPr>
        <p:spPr>
          <a:xfrm>
            <a:off x="3812570" y="606107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0" name="Freeform: Shape 1009">
            <a:extLst>
              <a:ext uri="{FF2B5EF4-FFF2-40B4-BE49-F238E27FC236}">
                <a16:creationId xmlns:a16="http://schemas.microsoft.com/office/drawing/2014/main" id="{AB57D5AE-5E5B-8D63-71A4-543729E35631}"/>
              </a:ext>
            </a:extLst>
          </p:cNvPr>
          <p:cNvSpPr/>
          <p:nvPr/>
        </p:nvSpPr>
        <p:spPr>
          <a:xfrm>
            <a:off x="3812570" y="606107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1" name="Freeform: Shape 1010">
            <a:extLst>
              <a:ext uri="{FF2B5EF4-FFF2-40B4-BE49-F238E27FC236}">
                <a16:creationId xmlns:a16="http://schemas.microsoft.com/office/drawing/2014/main" id="{5193E49E-238E-A978-D601-ED8F067BCF37}"/>
              </a:ext>
            </a:extLst>
          </p:cNvPr>
          <p:cNvSpPr/>
          <p:nvPr/>
        </p:nvSpPr>
        <p:spPr>
          <a:xfrm>
            <a:off x="3769560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2" name="Freeform: Shape 1011">
            <a:extLst>
              <a:ext uri="{FF2B5EF4-FFF2-40B4-BE49-F238E27FC236}">
                <a16:creationId xmlns:a16="http://schemas.microsoft.com/office/drawing/2014/main" id="{08DB4497-3F50-4AA8-3273-83C1CD7FE834}"/>
              </a:ext>
            </a:extLst>
          </p:cNvPr>
          <p:cNvSpPr/>
          <p:nvPr/>
        </p:nvSpPr>
        <p:spPr>
          <a:xfrm>
            <a:off x="3806428" y="6226952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3" name="Freeform: Shape 1012">
            <a:extLst>
              <a:ext uri="{FF2B5EF4-FFF2-40B4-BE49-F238E27FC236}">
                <a16:creationId xmlns:a16="http://schemas.microsoft.com/office/drawing/2014/main" id="{8C10179A-D0D5-9DF7-49FD-3FC427089B24}"/>
              </a:ext>
            </a:extLst>
          </p:cNvPr>
          <p:cNvSpPr/>
          <p:nvPr/>
        </p:nvSpPr>
        <p:spPr>
          <a:xfrm>
            <a:off x="3769560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4" name="Freeform: Shape 1013">
            <a:extLst>
              <a:ext uri="{FF2B5EF4-FFF2-40B4-BE49-F238E27FC236}">
                <a16:creationId xmlns:a16="http://schemas.microsoft.com/office/drawing/2014/main" id="{FBCAAECB-945E-8825-E61A-58BB0921ACAA}"/>
              </a:ext>
            </a:extLst>
          </p:cNvPr>
          <p:cNvSpPr/>
          <p:nvPr/>
        </p:nvSpPr>
        <p:spPr>
          <a:xfrm>
            <a:off x="3812570" y="640510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5" name="Freeform: Shape 1014">
            <a:extLst>
              <a:ext uri="{FF2B5EF4-FFF2-40B4-BE49-F238E27FC236}">
                <a16:creationId xmlns:a16="http://schemas.microsoft.com/office/drawing/2014/main" id="{F7D76913-237B-A6D5-DBBC-93D9483EBCAE}"/>
              </a:ext>
            </a:extLst>
          </p:cNvPr>
          <p:cNvSpPr/>
          <p:nvPr/>
        </p:nvSpPr>
        <p:spPr>
          <a:xfrm>
            <a:off x="3812570" y="640510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6" name="Freeform: Shape 1015">
            <a:extLst>
              <a:ext uri="{FF2B5EF4-FFF2-40B4-BE49-F238E27FC236}">
                <a16:creationId xmlns:a16="http://schemas.microsoft.com/office/drawing/2014/main" id="{50FACE4C-4EB6-8DC9-08EE-081996371B69}"/>
              </a:ext>
            </a:extLst>
          </p:cNvPr>
          <p:cNvSpPr/>
          <p:nvPr/>
        </p:nvSpPr>
        <p:spPr>
          <a:xfrm>
            <a:off x="3769560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7" name="Freeform: Shape 1016">
            <a:extLst>
              <a:ext uri="{FF2B5EF4-FFF2-40B4-BE49-F238E27FC236}">
                <a16:creationId xmlns:a16="http://schemas.microsoft.com/office/drawing/2014/main" id="{0F3F499B-09ED-DB8B-5C14-4E70B9628C24}"/>
              </a:ext>
            </a:extLst>
          </p:cNvPr>
          <p:cNvSpPr/>
          <p:nvPr/>
        </p:nvSpPr>
        <p:spPr>
          <a:xfrm>
            <a:off x="3806428" y="657098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8" name="Freeform: Shape 1017">
            <a:extLst>
              <a:ext uri="{FF2B5EF4-FFF2-40B4-BE49-F238E27FC236}">
                <a16:creationId xmlns:a16="http://schemas.microsoft.com/office/drawing/2014/main" id="{64C218C3-F42A-04DC-6052-3EC7DF348253}"/>
              </a:ext>
            </a:extLst>
          </p:cNvPr>
          <p:cNvSpPr/>
          <p:nvPr/>
        </p:nvSpPr>
        <p:spPr>
          <a:xfrm>
            <a:off x="3769560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3712DB75-4205-E11B-E6E3-56E9AB9A0523}"/>
              </a:ext>
            </a:extLst>
          </p:cNvPr>
          <p:cNvSpPr/>
          <p:nvPr/>
        </p:nvSpPr>
        <p:spPr>
          <a:xfrm>
            <a:off x="3812570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0" name="Freeform: Shape 1019">
            <a:extLst>
              <a:ext uri="{FF2B5EF4-FFF2-40B4-BE49-F238E27FC236}">
                <a16:creationId xmlns:a16="http://schemas.microsoft.com/office/drawing/2014/main" id="{3693E203-8F9D-0577-5348-B4E0225D456E}"/>
              </a:ext>
            </a:extLst>
          </p:cNvPr>
          <p:cNvSpPr/>
          <p:nvPr/>
        </p:nvSpPr>
        <p:spPr>
          <a:xfrm>
            <a:off x="3812570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1" name="Freeform: Shape 1020">
            <a:extLst>
              <a:ext uri="{FF2B5EF4-FFF2-40B4-BE49-F238E27FC236}">
                <a16:creationId xmlns:a16="http://schemas.microsoft.com/office/drawing/2014/main" id="{441A23ED-C219-1A69-DCCF-8CBAFADB84F4}"/>
              </a:ext>
            </a:extLst>
          </p:cNvPr>
          <p:cNvSpPr/>
          <p:nvPr/>
        </p:nvSpPr>
        <p:spPr>
          <a:xfrm>
            <a:off x="3769560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2" name="Freeform: Shape 1021">
            <a:extLst>
              <a:ext uri="{FF2B5EF4-FFF2-40B4-BE49-F238E27FC236}">
                <a16:creationId xmlns:a16="http://schemas.microsoft.com/office/drawing/2014/main" id="{978DC0DC-4C76-1CEC-7882-7BDF664DA9CE}"/>
              </a:ext>
            </a:extLst>
          </p:cNvPr>
          <p:cNvSpPr/>
          <p:nvPr/>
        </p:nvSpPr>
        <p:spPr>
          <a:xfrm>
            <a:off x="3806428" y="6915015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3" name="Freeform: Shape 1022">
            <a:extLst>
              <a:ext uri="{FF2B5EF4-FFF2-40B4-BE49-F238E27FC236}">
                <a16:creationId xmlns:a16="http://schemas.microsoft.com/office/drawing/2014/main" id="{254BE58C-0F69-0C43-493D-3E58F25FA976}"/>
              </a:ext>
            </a:extLst>
          </p:cNvPr>
          <p:cNvSpPr/>
          <p:nvPr/>
        </p:nvSpPr>
        <p:spPr>
          <a:xfrm>
            <a:off x="394159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4" name="Freeform: Shape 1023">
            <a:extLst>
              <a:ext uri="{FF2B5EF4-FFF2-40B4-BE49-F238E27FC236}">
                <a16:creationId xmlns:a16="http://schemas.microsoft.com/office/drawing/2014/main" id="{D5436C49-C012-E752-527A-5F1C0E8E9995}"/>
              </a:ext>
            </a:extLst>
          </p:cNvPr>
          <p:cNvSpPr/>
          <p:nvPr/>
        </p:nvSpPr>
        <p:spPr>
          <a:xfrm>
            <a:off x="3978465" y="553888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5" name="Freeform: Shape 1024">
            <a:extLst>
              <a:ext uri="{FF2B5EF4-FFF2-40B4-BE49-F238E27FC236}">
                <a16:creationId xmlns:a16="http://schemas.microsoft.com/office/drawing/2014/main" id="{DBBDCBF5-3A7F-4B4B-CFDE-7EDC5CBF52A5}"/>
              </a:ext>
            </a:extLst>
          </p:cNvPr>
          <p:cNvSpPr/>
          <p:nvPr/>
        </p:nvSpPr>
        <p:spPr>
          <a:xfrm>
            <a:off x="3941597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6" name="Freeform: Shape 1025">
            <a:extLst>
              <a:ext uri="{FF2B5EF4-FFF2-40B4-BE49-F238E27FC236}">
                <a16:creationId xmlns:a16="http://schemas.microsoft.com/office/drawing/2014/main" id="{EB85411A-9CCB-6BAF-E589-EE448674B1B2}"/>
              </a:ext>
            </a:extLst>
          </p:cNvPr>
          <p:cNvSpPr/>
          <p:nvPr/>
        </p:nvSpPr>
        <p:spPr>
          <a:xfrm>
            <a:off x="3978465" y="571090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7" name="Freeform: Shape 1026">
            <a:extLst>
              <a:ext uri="{FF2B5EF4-FFF2-40B4-BE49-F238E27FC236}">
                <a16:creationId xmlns:a16="http://schemas.microsoft.com/office/drawing/2014/main" id="{E1CEA9C9-681A-6AEC-59AC-378B41BFD094}"/>
              </a:ext>
            </a:extLst>
          </p:cNvPr>
          <p:cNvSpPr/>
          <p:nvPr/>
        </p:nvSpPr>
        <p:spPr>
          <a:xfrm>
            <a:off x="3941597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8" name="Freeform: Shape 1027">
            <a:extLst>
              <a:ext uri="{FF2B5EF4-FFF2-40B4-BE49-F238E27FC236}">
                <a16:creationId xmlns:a16="http://schemas.microsoft.com/office/drawing/2014/main" id="{0E702048-6BBA-7CCB-7660-E770E6FB4B73}"/>
              </a:ext>
            </a:extLst>
          </p:cNvPr>
          <p:cNvSpPr/>
          <p:nvPr/>
        </p:nvSpPr>
        <p:spPr>
          <a:xfrm>
            <a:off x="3941597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9" name="Freeform: Shape 1028">
            <a:extLst>
              <a:ext uri="{FF2B5EF4-FFF2-40B4-BE49-F238E27FC236}">
                <a16:creationId xmlns:a16="http://schemas.microsoft.com/office/drawing/2014/main" id="{428CB2B3-C8F7-8CD1-3390-00955E8F6389}"/>
              </a:ext>
            </a:extLst>
          </p:cNvPr>
          <p:cNvSpPr/>
          <p:nvPr/>
        </p:nvSpPr>
        <p:spPr>
          <a:xfrm>
            <a:off x="3941597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0" name="Freeform: Shape 1029">
            <a:extLst>
              <a:ext uri="{FF2B5EF4-FFF2-40B4-BE49-F238E27FC236}">
                <a16:creationId xmlns:a16="http://schemas.microsoft.com/office/drawing/2014/main" id="{4744CB9D-70F3-BEFB-A7A6-CD5C9DDB75C5}"/>
              </a:ext>
            </a:extLst>
          </p:cNvPr>
          <p:cNvSpPr/>
          <p:nvPr/>
        </p:nvSpPr>
        <p:spPr>
          <a:xfrm>
            <a:off x="3984607" y="657712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668C146E-414A-B88C-C0AB-80C1B265C4EF}"/>
              </a:ext>
            </a:extLst>
          </p:cNvPr>
          <p:cNvSpPr/>
          <p:nvPr/>
        </p:nvSpPr>
        <p:spPr>
          <a:xfrm>
            <a:off x="3984607" y="657712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2" name="Freeform: Shape 1031">
            <a:extLst>
              <a:ext uri="{FF2B5EF4-FFF2-40B4-BE49-F238E27FC236}">
                <a16:creationId xmlns:a16="http://schemas.microsoft.com/office/drawing/2014/main" id="{BD5611E9-D767-26E9-42C3-BEEB9523F9CB}"/>
              </a:ext>
            </a:extLst>
          </p:cNvPr>
          <p:cNvSpPr/>
          <p:nvPr/>
        </p:nvSpPr>
        <p:spPr>
          <a:xfrm>
            <a:off x="3941597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4" name="Freeform: Shape 1033">
            <a:extLst>
              <a:ext uri="{FF2B5EF4-FFF2-40B4-BE49-F238E27FC236}">
                <a16:creationId xmlns:a16="http://schemas.microsoft.com/office/drawing/2014/main" id="{F6F24FEC-3A9E-DD97-8AEF-42B0187ADADF}"/>
              </a:ext>
            </a:extLst>
          </p:cNvPr>
          <p:cNvSpPr/>
          <p:nvPr/>
        </p:nvSpPr>
        <p:spPr>
          <a:xfrm>
            <a:off x="4279474" y="5321392"/>
            <a:ext cx="1393545" cy="1737394"/>
          </a:xfrm>
          <a:custGeom>
            <a:avLst/>
            <a:gdLst>
              <a:gd name="connsiteX0" fmla="*/ 0 w 1393545"/>
              <a:gd name="connsiteY0" fmla="*/ 0 h 1737394"/>
              <a:gd name="connsiteX1" fmla="*/ 1393546 w 1393545"/>
              <a:gd name="connsiteY1" fmla="*/ 0 h 1737394"/>
              <a:gd name="connsiteX2" fmla="*/ 1393546 w 1393545"/>
              <a:gd name="connsiteY2" fmla="*/ 1737394 h 1737394"/>
              <a:gd name="connsiteX3" fmla="*/ 0 w 1393545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45" h="1737394">
                <a:moveTo>
                  <a:pt x="0" y="0"/>
                </a:moveTo>
                <a:lnTo>
                  <a:pt x="1393546" y="0"/>
                </a:lnTo>
                <a:lnTo>
                  <a:pt x="1393546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30BC90E1-074F-55F7-3DA8-277C1BE780C6}"/>
              </a:ext>
            </a:extLst>
          </p:cNvPr>
          <p:cNvSpPr/>
          <p:nvPr/>
        </p:nvSpPr>
        <p:spPr>
          <a:xfrm>
            <a:off x="4288092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9 w 172038"/>
              <a:gd name="connsiteY1" fmla="*/ 10 h 172016"/>
              <a:gd name="connsiteX2" fmla="*/ 172049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6" name="Freeform: Shape 1035">
            <a:extLst>
              <a:ext uri="{FF2B5EF4-FFF2-40B4-BE49-F238E27FC236}">
                <a16:creationId xmlns:a16="http://schemas.microsoft.com/office/drawing/2014/main" id="{396BC3EF-2335-52F8-9CFF-43354763EB2C}"/>
              </a:ext>
            </a:extLst>
          </p:cNvPr>
          <p:cNvSpPr/>
          <p:nvPr/>
        </p:nvSpPr>
        <p:spPr>
          <a:xfrm>
            <a:off x="4288092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E2994691-9D3E-9886-D8F8-D3B333B665C0}"/>
              </a:ext>
            </a:extLst>
          </p:cNvPr>
          <p:cNvSpPr/>
          <p:nvPr/>
        </p:nvSpPr>
        <p:spPr>
          <a:xfrm>
            <a:off x="4331102" y="554502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8" name="Freeform: Shape 1037">
            <a:extLst>
              <a:ext uri="{FF2B5EF4-FFF2-40B4-BE49-F238E27FC236}">
                <a16:creationId xmlns:a16="http://schemas.microsoft.com/office/drawing/2014/main" id="{64F47673-C6CF-C01D-5FD8-FFC50D915DCA}"/>
              </a:ext>
            </a:extLst>
          </p:cNvPr>
          <p:cNvSpPr/>
          <p:nvPr/>
        </p:nvSpPr>
        <p:spPr>
          <a:xfrm>
            <a:off x="4331102" y="554502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B8F38145-CAA9-9974-B810-D95BCA7D3C79}"/>
              </a:ext>
            </a:extLst>
          </p:cNvPr>
          <p:cNvSpPr/>
          <p:nvPr/>
        </p:nvSpPr>
        <p:spPr>
          <a:xfrm>
            <a:off x="4288092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C8A89C96-442F-ECFC-04D0-B3A5A1390B90}"/>
              </a:ext>
            </a:extLst>
          </p:cNvPr>
          <p:cNvSpPr/>
          <p:nvPr/>
        </p:nvSpPr>
        <p:spPr>
          <a:xfrm>
            <a:off x="4331102" y="571704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1" name="Freeform: Shape 1040">
            <a:extLst>
              <a:ext uri="{FF2B5EF4-FFF2-40B4-BE49-F238E27FC236}">
                <a16:creationId xmlns:a16="http://schemas.microsoft.com/office/drawing/2014/main" id="{4797956B-23A6-A772-87E9-90B8A6308CDB}"/>
              </a:ext>
            </a:extLst>
          </p:cNvPr>
          <p:cNvSpPr/>
          <p:nvPr/>
        </p:nvSpPr>
        <p:spPr>
          <a:xfrm>
            <a:off x="4331102" y="571704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2" name="Freeform: Shape 1041">
            <a:extLst>
              <a:ext uri="{FF2B5EF4-FFF2-40B4-BE49-F238E27FC236}">
                <a16:creationId xmlns:a16="http://schemas.microsoft.com/office/drawing/2014/main" id="{C454957A-0569-334C-EDAF-3E487EEEA042}"/>
              </a:ext>
            </a:extLst>
          </p:cNvPr>
          <p:cNvSpPr/>
          <p:nvPr/>
        </p:nvSpPr>
        <p:spPr>
          <a:xfrm>
            <a:off x="4288092" y="584605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3" name="Freeform: Shape 1042">
            <a:extLst>
              <a:ext uri="{FF2B5EF4-FFF2-40B4-BE49-F238E27FC236}">
                <a16:creationId xmlns:a16="http://schemas.microsoft.com/office/drawing/2014/main" id="{44188632-38A9-01D8-CD4C-F9B4F950A295}"/>
              </a:ext>
            </a:extLst>
          </p:cNvPr>
          <p:cNvSpPr/>
          <p:nvPr/>
        </p:nvSpPr>
        <p:spPr>
          <a:xfrm>
            <a:off x="4288092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4" name="Freeform: Shape 1043">
            <a:extLst>
              <a:ext uri="{FF2B5EF4-FFF2-40B4-BE49-F238E27FC236}">
                <a16:creationId xmlns:a16="http://schemas.microsoft.com/office/drawing/2014/main" id="{70EB14C1-8183-0EAB-AA4F-971EF9518DB3}"/>
              </a:ext>
            </a:extLst>
          </p:cNvPr>
          <p:cNvSpPr/>
          <p:nvPr/>
        </p:nvSpPr>
        <p:spPr>
          <a:xfrm>
            <a:off x="4324960" y="6054935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5" name="Freeform: Shape 1044">
            <a:extLst>
              <a:ext uri="{FF2B5EF4-FFF2-40B4-BE49-F238E27FC236}">
                <a16:creationId xmlns:a16="http://schemas.microsoft.com/office/drawing/2014/main" id="{4355F236-ADA3-5EEA-4529-177CB3B8C8EE}"/>
              </a:ext>
            </a:extLst>
          </p:cNvPr>
          <p:cNvSpPr/>
          <p:nvPr/>
        </p:nvSpPr>
        <p:spPr>
          <a:xfrm>
            <a:off x="4288092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6" name="Freeform: Shape 1045">
            <a:extLst>
              <a:ext uri="{FF2B5EF4-FFF2-40B4-BE49-F238E27FC236}">
                <a16:creationId xmlns:a16="http://schemas.microsoft.com/office/drawing/2014/main" id="{F244E604-B3EA-C6FA-99D5-FE259F8F1EB2}"/>
              </a:ext>
            </a:extLst>
          </p:cNvPr>
          <p:cNvSpPr/>
          <p:nvPr/>
        </p:nvSpPr>
        <p:spPr>
          <a:xfrm>
            <a:off x="4324960" y="6226952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7" name="Freeform: Shape 1046">
            <a:extLst>
              <a:ext uri="{FF2B5EF4-FFF2-40B4-BE49-F238E27FC236}">
                <a16:creationId xmlns:a16="http://schemas.microsoft.com/office/drawing/2014/main" id="{1C55D40C-0F8D-071E-00B4-72802663A66D}"/>
              </a:ext>
            </a:extLst>
          </p:cNvPr>
          <p:cNvSpPr/>
          <p:nvPr/>
        </p:nvSpPr>
        <p:spPr>
          <a:xfrm>
            <a:off x="4288092" y="636210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8" name="Freeform: Shape 1047">
            <a:extLst>
              <a:ext uri="{FF2B5EF4-FFF2-40B4-BE49-F238E27FC236}">
                <a16:creationId xmlns:a16="http://schemas.microsoft.com/office/drawing/2014/main" id="{5DEBED4A-EA36-5529-52B3-F792E20DBA04}"/>
              </a:ext>
            </a:extLst>
          </p:cNvPr>
          <p:cNvSpPr/>
          <p:nvPr/>
        </p:nvSpPr>
        <p:spPr>
          <a:xfrm>
            <a:off x="4288092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9" name="Freeform: Shape 1048">
            <a:extLst>
              <a:ext uri="{FF2B5EF4-FFF2-40B4-BE49-F238E27FC236}">
                <a16:creationId xmlns:a16="http://schemas.microsoft.com/office/drawing/2014/main" id="{F5BAF82C-9CAE-D580-69B9-2A0D3BE461A2}"/>
              </a:ext>
            </a:extLst>
          </p:cNvPr>
          <p:cNvSpPr/>
          <p:nvPr/>
        </p:nvSpPr>
        <p:spPr>
          <a:xfrm>
            <a:off x="4288092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0" name="Freeform: Shape 1049">
            <a:extLst>
              <a:ext uri="{FF2B5EF4-FFF2-40B4-BE49-F238E27FC236}">
                <a16:creationId xmlns:a16="http://schemas.microsoft.com/office/drawing/2014/main" id="{E1DAD585-1282-950F-8BD8-8BBB0189AA0F}"/>
              </a:ext>
            </a:extLst>
          </p:cNvPr>
          <p:cNvSpPr/>
          <p:nvPr/>
        </p:nvSpPr>
        <p:spPr>
          <a:xfrm>
            <a:off x="4324960" y="6742999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1" name="Freeform: Shape 1050">
            <a:extLst>
              <a:ext uri="{FF2B5EF4-FFF2-40B4-BE49-F238E27FC236}">
                <a16:creationId xmlns:a16="http://schemas.microsoft.com/office/drawing/2014/main" id="{6204D061-959F-48B8-0087-E49CFF9BA851}"/>
              </a:ext>
            </a:extLst>
          </p:cNvPr>
          <p:cNvSpPr/>
          <p:nvPr/>
        </p:nvSpPr>
        <p:spPr>
          <a:xfrm>
            <a:off x="4288092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2" name="Freeform: Shape 1051">
            <a:extLst>
              <a:ext uri="{FF2B5EF4-FFF2-40B4-BE49-F238E27FC236}">
                <a16:creationId xmlns:a16="http://schemas.microsoft.com/office/drawing/2014/main" id="{36EE1808-4711-DCD3-B331-3867804C5A6E}"/>
              </a:ext>
            </a:extLst>
          </p:cNvPr>
          <p:cNvSpPr/>
          <p:nvPr/>
        </p:nvSpPr>
        <p:spPr>
          <a:xfrm>
            <a:off x="4331102" y="6921156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3" name="Freeform: Shape 1052">
            <a:extLst>
              <a:ext uri="{FF2B5EF4-FFF2-40B4-BE49-F238E27FC236}">
                <a16:creationId xmlns:a16="http://schemas.microsoft.com/office/drawing/2014/main" id="{51D5D885-9B8F-781F-60C9-BFC4DCC641B2}"/>
              </a:ext>
            </a:extLst>
          </p:cNvPr>
          <p:cNvSpPr/>
          <p:nvPr/>
        </p:nvSpPr>
        <p:spPr>
          <a:xfrm>
            <a:off x="4331102" y="6921156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4" name="Freeform: Shape 1053">
            <a:extLst>
              <a:ext uri="{FF2B5EF4-FFF2-40B4-BE49-F238E27FC236}">
                <a16:creationId xmlns:a16="http://schemas.microsoft.com/office/drawing/2014/main" id="{85B74CB6-669E-AA02-6843-9798970523AC}"/>
              </a:ext>
            </a:extLst>
          </p:cNvPr>
          <p:cNvSpPr/>
          <p:nvPr/>
        </p:nvSpPr>
        <p:spPr>
          <a:xfrm>
            <a:off x="4460131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5" name="Freeform: Shape 1054">
            <a:extLst>
              <a:ext uri="{FF2B5EF4-FFF2-40B4-BE49-F238E27FC236}">
                <a16:creationId xmlns:a16="http://schemas.microsoft.com/office/drawing/2014/main" id="{231FF004-3776-513B-AE8F-AC5C5D664A29}"/>
              </a:ext>
            </a:extLst>
          </p:cNvPr>
          <p:cNvSpPr/>
          <p:nvPr/>
        </p:nvSpPr>
        <p:spPr>
          <a:xfrm>
            <a:off x="4460131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6" name="Freeform: Shape 1055">
            <a:extLst>
              <a:ext uri="{FF2B5EF4-FFF2-40B4-BE49-F238E27FC236}">
                <a16:creationId xmlns:a16="http://schemas.microsoft.com/office/drawing/2014/main" id="{352DF72E-47C9-10F0-F795-D546A3DAB77D}"/>
              </a:ext>
            </a:extLst>
          </p:cNvPr>
          <p:cNvSpPr/>
          <p:nvPr/>
        </p:nvSpPr>
        <p:spPr>
          <a:xfrm>
            <a:off x="4496998" y="5538887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7" name="Freeform: Shape 1056">
            <a:extLst>
              <a:ext uri="{FF2B5EF4-FFF2-40B4-BE49-F238E27FC236}">
                <a16:creationId xmlns:a16="http://schemas.microsoft.com/office/drawing/2014/main" id="{9B0AB762-CD7F-0D96-524E-06698DCAB668}"/>
              </a:ext>
            </a:extLst>
          </p:cNvPr>
          <p:cNvSpPr/>
          <p:nvPr/>
        </p:nvSpPr>
        <p:spPr>
          <a:xfrm>
            <a:off x="4460131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8" name="Freeform: Shape 1057">
            <a:extLst>
              <a:ext uri="{FF2B5EF4-FFF2-40B4-BE49-F238E27FC236}">
                <a16:creationId xmlns:a16="http://schemas.microsoft.com/office/drawing/2014/main" id="{E639B0E3-6597-6F46-6038-C922E7A7716F}"/>
              </a:ext>
            </a:extLst>
          </p:cNvPr>
          <p:cNvSpPr/>
          <p:nvPr/>
        </p:nvSpPr>
        <p:spPr>
          <a:xfrm>
            <a:off x="4460131" y="584605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9" name="Freeform: Shape 1058">
            <a:extLst>
              <a:ext uri="{FF2B5EF4-FFF2-40B4-BE49-F238E27FC236}">
                <a16:creationId xmlns:a16="http://schemas.microsoft.com/office/drawing/2014/main" id="{1E874154-4247-1C98-2992-D745ECCEDF5B}"/>
              </a:ext>
            </a:extLst>
          </p:cNvPr>
          <p:cNvSpPr/>
          <p:nvPr/>
        </p:nvSpPr>
        <p:spPr>
          <a:xfrm>
            <a:off x="4460131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0" name="Freeform: Shape 1059">
            <a:extLst>
              <a:ext uri="{FF2B5EF4-FFF2-40B4-BE49-F238E27FC236}">
                <a16:creationId xmlns:a16="http://schemas.microsoft.com/office/drawing/2014/main" id="{F80F1E21-1FEF-DE59-A784-05909116556E}"/>
              </a:ext>
            </a:extLst>
          </p:cNvPr>
          <p:cNvSpPr/>
          <p:nvPr/>
        </p:nvSpPr>
        <p:spPr>
          <a:xfrm>
            <a:off x="4460131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1" name="Freeform: Shape 1060">
            <a:extLst>
              <a:ext uri="{FF2B5EF4-FFF2-40B4-BE49-F238E27FC236}">
                <a16:creationId xmlns:a16="http://schemas.microsoft.com/office/drawing/2014/main" id="{9D80AC3D-BC09-FAB6-470B-DCC669ED91E8}"/>
              </a:ext>
            </a:extLst>
          </p:cNvPr>
          <p:cNvSpPr/>
          <p:nvPr/>
        </p:nvSpPr>
        <p:spPr>
          <a:xfrm>
            <a:off x="4496998" y="6226952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2" name="Freeform: Shape 1061">
            <a:extLst>
              <a:ext uri="{FF2B5EF4-FFF2-40B4-BE49-F238E27FC236}">
                <a16:creationId xmlns:a16="http://schemas.microsoft.com/office/drawing/2014/main" id="{50E744DF-071F-FCBF-B42A-99C1D5E494FF}"/>
              </a:ext>
            </a:extLst>
          </p:cNvPr>
          <p:cNvSpPr/>
          <p:nvPr/>
        </p:nvSpPr>
        <p:spPr>
          <a:xfrm>
            <a:off x="4460131" y="636210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3" name="Freeform: Shape 1062">
            <a:extLst>
              <a:ext uri="{FF2B5EF4-FFF2-40B4-BE49-F238E27FC236}">
                <a16:creationId xmlns:a16="http://schemas.microsoft.com/office/drawing/2014/main" id="{ABB403E4-018F-5552-D650-DA1E0F034316}"/>
              </a:ext>
            </a:extLst>
          </p:cNvPr>
          <p:cNvSpPr/>
          <p:nvPr/>
        </p:nvSpPr>
        <p:spPr>
          <a:xfrm>
            <a:off x="4503141" y="640510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4" name="Freeform: Shape 1063">
            <a:extLst>
              <a:ext uri="{FF2B5EF4-FFF2-40B4-BE49-F238E27FC236}">
                <a16:creationId xmlns:a16="http://schemas.microsoft.com/office/drawing/2014/main" id="{48C3D166-E371-B43F-9023-9420DB1B27A0}"/>
              </a:ext>
            </a:extLst>
          </p:cNvPr>
          <p:cNvSpPr/>
          <p:nvPr/>
        </p:nvSpPr>
        <p:spPr>
          <a:xfrm>
            <a:off x="4503141" y="640510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5" name="Freeform: Shape 1064">
            <a:extLst>
              <a:ext uri="{FF2B5EF4-FFF2-40B4-BE49-F238E27FC236}">
                <a16:creationId xmlns:a16="http://schemas.microsoft.com/office/drawing/2014/main" id="{840A9F9E-3BAA-7065-1D94-443A70E1CF50}"/>
              </a:ext>
            </a:extLst>
          </p:cNvPr>
          <p:cNvSpPr/>
          <p:nvPr/>
        </p:nvSpPr>
        <p:spPr>
          <a:xfrm>
            <a:off x="4460131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6" name="Freeform: Shape 1065">
            <a:extLst>
              <a:ext uri="{FF2B5EF4-FFF2-40B4-BE49-F238E27FC236}">
                <a16:creationId xmlns:a16="http://schemas.microsoft.com/office/drawing/2014/main" id="{D63DED68-99BE-A639-426C-1DD5007354F7}"/>
              </a:ext>
            </a:extLst>
          </p:cNvPr>
          <p:cNvSpPr/>
          <p:nvPr/>
        </p:nvSpPr>
        <p:spPr>
          <a:xfrm>
            <a:off x="4503141" y="657712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7" name="Freeform: Shape 1066">
            <a:extLst>
              <a:ext uri="{FF2B5EF4-FFF2-40B4-BE49-F238E27FC236}">
                <a16:creationId xmlns:a16="http://schemas.microsoft.com/office/drawing/2014/main" id="{66841654-9BB0-984E-0D67-E3B99CAF307D}"/>
              </a:ext>
            </a:extLst>
          </p:cNvPr>
          <p:cNvSpPr/>
          <p:nvPr/>
        </p:nvSpPr>
        <p:spPr>
          <a:xfrm>
            <a:off x="4503141" y="657712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8" name="Freeform: Shape 1067">
            <a:extLst>
              <a:ext uri="{FF2B5EF4-FFF2-40B4-BE49-F238E27FC236}">
                <a16:creationId xmlns:a16="http://schemas.microsoft.com/office/drawing/2014/main" id="{FC0ED7D8-21C1-FE50-D303-E5A1F745BC71}"/>
              </a:ext>
            </a:extLst>
          </p:cNvPr>
          <p:cNvSpPr/>
          <p:nvPr/>
        </p:nvSpPr>
        <p:spPr>
          <a:xfrm>
            <a:off x="4460131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9" name="Freeform: Shape 1068">
            <a:extLst>
              <a:ext uri="{FF2B5EF4-FFF2-40B4-BE49-F238E27FC236}">
                <a16:creationId xmlns:a16="http://schemas.microsoft.com/office/drawing/2014/main" id="{4AB9D816-4657-CA54-CD04-B43BBE6E1F13}"/>
              </a:ext>
            </a:extLst>
          </p:cNvPr>
          <p:cNvSpPr/>
          <p:nvPr/>
        </p:nvSpPr>
        <p:spPr>
          <a:xfrm>
            <a:off x="4460131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0" name="Freeform: Shape 1069">
            <a:extLst>
              <a:ext uri="{FF2B5EF4-FFF2-40B4-BE49-F238E27FC236}">
                <a16:creationId xmlns:a16="http://schemas.microsoft.com/office/drawing/2014/main" id="{D7AC4CC2-87D8-79DA-3BBA-787A8CAB5B3F}"/>
              </a:ext>
            </a:extLst>
          </p:cNvPr>
          <p:cNvSpPr/>
          <p:nvPr/>
        </p:nvSpPr>
        <p:spPr>
          <a:xfrm>
            <a:off x="4503141" y="6921156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1" name="Freeform: Shape 1070">
            <a:extLst>
              <a:ext uri="{FF2B5EF4-FFF2-40B4-BE49-F238E27FC236}">
                <a16:creationId xmlns:a16="http://schemas.microsoft.com/office/drawing/2014/main" id="{59E2D7A7-A4BC-6EA8-AA17-8A1CD8C4793C}"/>
              </a:ext>
            </a:extLst>
          </p:cNvPr>
          <p:cNvSpPr/>
          <p:nvPr/>
        </p:nvSpPr>
        <p:spPr>
          <a:xfrm>
            <a:off x="4503141" y="6921156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2" name="Freeform: Shape 1071">
            <a:extLst>
              <a:ext uri="{FF2B5EF4-FFF2-40B4-BE49-F238E27FC236}">
                <a16:creationId xmlns:a16="http://schemas.microsoft.com/office/drawing/2014/main" id="{D75171F4-EC45-E61A-2BC1-71412550FDEB}"/>
              </a:ext>
            </a:extLst>
          </p:cNvPr>
          <p:cNvSpPr/>
          <p:nvPr/>
        </p:nvSpPr>
        <p:spPr>
          <a:xfrm>
            <a:off x="4632170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3" name="Freeform: Shape 1072">
            <a:extLst>
              <a:ext uri="{FF2B5EF4-FFF2-40B4-BE49-F238E27FC236}">
                <a16:creationId xmlns:a16="http://schemas.microsoft.com/office/drawing/2014/main" id="{66E93AC6-7C7A-763F-EFF0-4C514078CD7B}"/>
              </a:ext>
            </a:extLst>
          </p:cNvPr>
          <p:cNvSpPr/>
          <p:nvPr/>
        </p:nvSpPr>
        <p:spPr>
          <a:xfrm>
            <a:off x="4669036" y="5366872"/>
            <a:ext cx="98307" cy="98294"/>
          </a:xfrm>
          <a:custGeom>
            <a:avLst/>
            <a:gdLst>
              <a:gd name="connsiteX0" fmla="*/ 98317 w 98307"/>
              <a:gd name="connsiteY0" fmla="*/ 49155 h 98294"/>
              <a:gd name="connsiteX1" fmla="*/ 49162 w 98307"/>
              <a:gd name="connsiteY1" fmla="*/ 98304 h 98294"/>
              <a:gd name="connsiteX2" fmla="*/ 10 w 98307"/>
              <a:gd name="connsiteY2" fmla="*/ 49155 h 98294"/>
              <a:gd name="connsiteX3" fmla="*/ 49162 w 98307"/>
              <a:gd name="connsiteY3" fmla="*/ 10 h 98294"/>
              <a:gd name="connsiteX4" fmla="*/ 98317 w 98307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5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4" name="Freeform: Shape 1073">
            <a:extLst>
              <a:ext uri="{FF2B5EF4-FFF2-40B4-BE49-F238E27FC236}">
                <a16:creationId xmlns:a16="http://schemas.microsoft.com/office/drawing/2014/main" id="{81E7C3D3-1045-EBC6-C582-D96F43EB2F23}"/>
              </a:ext>
            </a:extLst>
          </p:cNvPr>
          <p:cNvSpPr/>
          <p:nvPr/>
        </p:nvSpPr>
        <p:spPr>
          <a:xfrm>
            <a:off x="4632170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5" name="Freeform: Shape 1074">
            <a:extLst>
              <a:ext uri="{FF2B5EF4-FFF2-40B4-BE49-F238E27FC236}">
                <a16:creationId xmlns:a16="http://schemas.microsoft.com/office/drawing/2014/main" id="{59FB533A-7EE5-F548-70E6-E60616AEC73D}"/>
              </a:ext>
            </a:extLst>
          </p:cNvPr>
          <p:cNvSpPr/>
          <p:nvPr/>
        </p:nvSpPr>
        <p:spPr>
          <a:xfrm>
            <a:off x="4675179" y="554502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6" name="Freeform: Shape 1075">
            <a:extLst>
              <a:ext uri="{FF2B5EF4-FFF2-40B4-BE49-F238E27FC236}">
                <a16:creationId xmlns:a16="http://schemas.microsoft.com/office/drawing/2014/main" id="{3D566A50-349D-0488-38E7-01B83511AD1B}"/>
              </a:ext>
            </a:extLst>
          </p:cNvPr>
          <p:cNvSpPr/>
          <p:nvPr/>
        </p:nvSpPr>
        <p:spPr>
          <a:xfrm>
            <a:off x="4675179" y="554502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7" name="Freeform: Shape 1076">
            <a:extLst>
              <a:ext uri="{FF2B5EF4-FFF2-40B4-BE49-F238E27FC236}">
                <a16:creationId xmlns:a16="http://schemas.microsoft.com/office/drawing/2014/main" id="{D1809EE7-88D3-F4F9-262C-FCB112B5075A}"/>
              </a:ext>
            </a:extLst>
          </p:cNvPr>
          <p:cNvSpPr/>
          <p:nvPr/>
        </p:nvSpPr>
        <p:spPr>
          <a:xfrm>
            <a:off x="4632170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8" name="Freeform: Shape 1077">
            <a:extLst>
              <a:ext uri="{FF2B5EF4-FFF2-40B4-BE49-F238E27FC236}">
                <a16:creationId xmlns:a16="http://schemas.microsoft.com/office/drawing/2014/main" id="{B5E49DF2-4E54-F37E-D2ED-8EC8908BB86C}"/>
              </a:ext>
            </a:extLst>
          </p:cNvPr>
          <p:cNvSpPr/>
          <p:nvPr/>
        </p:nvSpPr>
        <p:spPr>
          <a:xfrm>
            <a:off x="4675179" y="606107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9" name="Freeform: Shape 1078">
            <a:extLst>
              <a:ext uri="{FF2B5EF4-FFF2-40B4-BE49-F238E27FC236}">
                <a16:creationId xmlns:a16="http://schemas.microsoft.com/office/drawing/2014/main" id="{9BF880BC-5E77-9F0E-D91C-50B17B38D9F8}"/>
              </a:ext>
            </a:extLst>
          </p:cNvPr>
          <p:cNvSpPr/>
          <p:nvPr/>
        </p:nvSpPr>
        <p:spPr>
          <a:xfrm>
            <a:off x="4675179" y="606107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0" name="Freeform: Shape 1079">
            <a:extLst>
              <a:ext uri="{FF2B5EF4-FFF2-40B4-BE49-F238E27FC236}">
                <a16:creationId xmlns:a16="http://schemas.microsoft.com/office/drawing/2014/main" id="{A1D45495-D472-90B4-0F58-2FDDA25DD3FE}"/>
              </a:ext>
            </a:extLst>
          </p:cNvPr>
          <p:cNvSpPr/>
          <p:nvPr/>
        </p:nvSpPr>
        <p:spPr>
          <a:xfrm>
            <a:off x="4632170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1" name="Freeform: Shape 1080">
            <a:extLst>
              <a:ext uri="{FF2B5EF4-FFF2-40B4-BE49-F238E27FC236}">
                <a16:creationId xmlns:a16="http://schemas.microsoft.com/office/drawing/2014/main" id="{C422E5BB-9472-DC61-1CE2-AA4A4626CDDC}"/>
              </a:ext>
            </a:extLst>
          </p:cNvPr>
          <p:cNvSpPr/>
          <p:nvPr/>
        </p:nvSpPr>
        <p:spPr>
          <a:xfrm>
            <a:off x="4632170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2" name="Freeform: Shape 1081">
            <a:extLst>
              <a:ext uri="{FF2B5EF4-FFF2-40B4-BE49-F238E27FC236}">
                <a16:creationId xmlns:a16="http://schemas.microsoft.com/office/drawing/2014/main" id="{CFAEACFC-FD76-3C80-863B-C6DB7B1C3235}"/>
              </a:ext>
            </a:extLst>
          </p:cNvPr>
          <p:cNvSpPr/>
          <p:nvPr/>
        </p:nvSpPr>
        <p:spPr>
          <a:xfrm>
            <a:off x="4632170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3" name="Freeform: Shape 1082">
            <a:extLst>
              <a:ext uri="{FF2B5EF4-FFF2-40B4-BE49-F238E27FC236}">
                <a16:creationId xmlns:a16="http://schemas.microsoft.com/office/drawing/2014/main" id="{E329F5FF-D3F8-24FF-0367-E5C81F790BDB}"/>
              </a:ext>
            </a:extLst>
          </p:cNvPr>
          <p:cNvSpPr/>
          <p:nvPr/>
        </p:nvSpPr>
        <p:spPr>
          <a:xfrm>
            <a:off x="4804208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4" name="Freeform: Shape 1083">
            <a:extLst>
              <a:ext uri="{FF2B5EF4-FFF2-40B4-BE49-F238E27FC236}">
                <a16:creationId xmlns:a16="http://schemas.microsoft.com/office/drawing/2014/main" id="{E049C3A0-2D79-4407-9429-E036117B1799}"/>
              </a:ext>
            </a:extLst>
          </p:cNvPr>
          <p:cNvSpPr/>
          <p:nvPr/>
        </p:nvSpPr>
        <p:spPr>
          <a:xfrm>
            <a:off x="4804208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5" name="Freeform: Shape 1084">
            <a:extLst>
              <a:ext uri="{FF2B5EF4-FFF2-40B4-BE49-F238E27FC236}">
                <a16:creationId xmlns:a16="http://schemas.microsoft.com/office/drawing/2014/main" id="{4A9EE2B7-5BD8-5162-C96D-7DE5D834F32D}"/>
              </a:ext>
            </a:extLst>
          </p:cNvPr>
          <p:cNvSpPr/>
          <p:nvPr/>
        </p:nvSpPr>
        <p:spPr>
          <a:xfrm>
            <a:off x="4841075" y="5538887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6" name="Freeform: Shape 1085">
            <a:extLst>
              <a:ext uri="{FF2B5EF4-FFF2-40B4-BE49-F238E27FC236}">
                <a16:creationId xmlns:a16="http://schemas.microsoft.com/office/drawing/2014/main" id="{82D7355D-8F45-3290-CE43-90F900EA3465}"/>
              </a:ext>
            </a:extLst>
          </p:cNvPr>
          <p:cNvSpPr/>
          <p:nvPr/>
        </p:nvSpPr>
        <p:spPr>
          <a:xfrm>
            <a:off x="4804208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7" name="Freeform: Shape 1086">
            <a:extLst>
              <a:ext uri="{FF2B5EF4-FFF2-40B4-BE49-F238E27FC236}">
                <a16:creationId xmlns:a16="http://schemas.microsoft.com/office/drawing/2014/main" id="{0580FD7F-3768-F0B9-61A9-C95CDA5327BD}"/>
              </a:ext>
            </a:extLst>
          </p:cNvPr>
          <p:cNvSpPr/>
          <p:nvPr/>
        </p:nvSpPr>
        <p:spPr>
          <a:xfrm>
            <a:off x="4847218" y="606107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8" name="Freeform: Shape 1087">
            <a:extLst>
              <a:ext uri="{FF2B5EF4-FFF2-40B4-BE49-F238E27FC236}">
                <a16:creationId xmlns:a16="http://schemas.microsoft.com/office/drawing/2014/main" id="{00C33A55-228E-5BCF-5C7A-C4C1BD6329D9}"/>
              </a:ext>
            </a:extLst>
          </p:cNvPr>
          <p:cNvSpPr/>
          <p:nvPr/>
        </p:nvSpPr>
        <p:spPr>
          <a:xfrm>
            <a:off x="4847218" y="606107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9" name="Freeform: Shape 1088">
            <a:extLst>
              <a:ext uri="{FF2B5EF4-FFF2-40B4-BE49-F238E27FC236}">
                <a16:creationId xmlns:a16="http://schemas.microsoft.com/office/drawing/2014/main" id="{28F5758D-E610-0720-FD73-17BA8D70E7ED}"/>
              </a:ext>
            </a:extLst>
          </p:cNvPr>
          <p:cNvSpPr/>
          <p:nvPr/>
        </p:nvSpPr>
        <p:spPr>
          <a:xfrm>
            <a:off x="4804208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0" name="Freeform: Shape 1089">
            <a:extLst>
              <a:ext uri="{FF2B5EF4-FFF2-40B4-BE49-F238E27FC236}">
                <a16:creationId xmlns:a16="http://schemas.microsoft.com/office/drawing/2014/main" id="{2E5BA1A0-58E5-7CE5-DA1D-A43569616E45}"/>
              </a:ext>
            </a:extLst>
          </p:cNvPr>
          <p:cNvSpPr/>
          <p:nvPr/>
        </p:nvSpPr>
        <p:spPr>
          <a:xfrm>
            <a:off x="4804208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1" name="Freeform: Shape 1090">
            <a:extLst>
              <a:ext uri="{FF2B5EF4-FFF2-40B4-BE49-F238E27FC236}">
                <a16:creationId xmlns:a16="http://schemas.microsoft.com/office/drawing/2014/main" id="{A94ED23C-A48D-D0F8-3BDB-C2F0DC461C7B}"/>
              </a:ext>
            </a:extLst>
          </p:cNvPr>
          <p:cNvSpPr/>
          <p:nvPr/>
        </p:nvSpPr>
        <p:spPr>
          <a:xfrm>
            <a:off x="4841075" y="6742999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2" name="Freeform: Shape 1091">
            <a:extLst>
              <a:ext uri="{FF2B5EF4-FFF2-40B4-BE49-F238E27FC236}">
                <a16:creationId xmlns:a16="http://schemas.microsoft.com/office/drawing/2014/main" id="{02A468BA-6065-72C4-6471-52F808E01ADA}"/>
              </a:ext>
            </a:extLst>
          </p:cNvPr>
          <p:cNvSpPr/>
          <p:nvPr/>
        </p:nvSpPr>
        <p:spPr>
          <a:xfrm>
            <a:off x="4804208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3" name="Freeform: Shape 1092">
            <a:extLst>
              <a:ext uri="{FF2B5EF4-FFF2-40B4-BE49-F238E27FC236}">
                <a16:creationId xmlns:a16="http://schemas.microsoft.com/office/drawing/2014/main" id="{10C5320A-219E-1A53-68C9-9D352A99D0F0}"/>
              </a:ext>
            </a:extLst>
          </p:cNvPr>
          <p:cNvSpPr/>
          <p:nvPr/>
        </p:nvSpPr>
        <p:spPr>
          <a:xfrm>
            <a:off x="4847218" y="6921156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4" name="Freeform: Shape 1093">
            <a:extLst>
              <a:ext uri="{FF2B5EF4-FFF2-40B4-BE49-F238E27FC236}">
                <a16:creationId xmlns:a16="http://schemas.microsoft.com/office/drawing/2014/main" id="{6BD9E4E9-A01D-7465-3A71-5C037CA8382F}"/>
              </a:ext>
            </a:extLst>
          </p:cNvPr>
          <p:cNvSpPr/>
          <p:nvPr/>
        </p:nvSpPr>
        <p:spPr>
          <a:xfrm>
            <a:off x="4847218" y="6921156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5" name="Freeform: Shape 1094">
            <a:extLst>
              <a:ext uri="{FF2B5EF4-FFF2-40B4-BE49-F238E27FC236}">
                <a16:creationId xmlns:a16="http://schemas.microsoft.com/office/drawing/2014/main" id="{28D7365F-7D95-7C59-FD67-778AF3914E46}"/>
              </a:ext>
            </a:extLst>
          </p:cNvPr>
          <p:cNvSpPr/>
          <p:nvPr/>
        </p:nvSpPr>
        <p:spPr>
          <a:xfrm>
            <a:off x="4976246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6" name="Freeform: Shape 1095">
            <a:extLst>
              <a:ext uri="{FF2B5EF4-FFF2-40B4-BE49-F238E27FC236}">
                <a16:creationId xmlns:a16="http://schemas.microsoft.com/office/drawing/2014/main" id="{C5E62C0F-B6B5-C6FC-93CD-FCAC856251F5}"/>
              </a:ext>
            </a:extLst>
          </p:cNvPr>
          <p:cNvSpPr/>
          <p:nvPr/>
        </p:nvSpPr>
        <p:spPr>
          <a:xfrm>
            <a:off x="5013113" y="5366872"/>
            <a:ext cx="98307" cy="98294"/>
          </a:xfrm>
          <a:custGeom>
            <a:avLst/>
            <a:gdLst>
              <a:gd name="connsiteX0" fmla="*/ 98317 w 98307"/>
              <a:gd name="connsiteY0" fmla="*/ 49155 h 98294"/>
              <a:gd name="connsiteX1" fmla="*/ 49162 w 98307"/>
              <a:gd name="connsiteY1" fmla="*/ 98304 h 98294"/>
              <a:gd name="connsiteX2" fmla="*/ 10 w 98307"/>
              <a:gd name="connsiteY2" fmla="*/ 49155 h 98294"/>
              <a:gd name="connsiteX3" fmla="*/ 49162 w 98307"/>
              <a:gd name="connsiteY3" fmla="*/ 10 h 98294"/>
              <a:gd name="connsiteX4" fmla="*/ 98317 w 98307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5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7" name="Freeform: Shape 1096">
            <a:extLst>
              <a:ext uri="{FF2B5EF4-FFF2-40B4-BE49-F238E27FC236}">
                <a16:creationId xmlns:a16="http://schemas.microsoft.com/office/drawing/2014/main" id="{DF4E60FC-31AD-CB2B-C540-4E4C8E9EBACF}"/>
              </a:ext>
            </a:extLst>
          </p:cNvPr>
          <p:cNvSpPr/>
          <p:nvPr/>
        </p:nvSpPr>
        <p:spPr>
          <a:xfrm>
            <a:off x="4976246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8" name="Freeform: Shape 1097">
            <a:extLst>
              <a:ext uri="{FF2B5EF4-FFF2-40B4-BE49-F238E27FC236}">
                <a16:creationId xmlns:a16="http://schemas.microsoft.com/office/drawing/2014/main" id="{D587F32F-31F7-CCF3-AC6C-E11979FE5DC7}"/>
              </a:ext>
            </a:extLst>
          </p:cNvPr>
          <p:cNvSpPr/>
          <p:nvPr/>
        </p:nvSpPr>
        <p:spPr>
          <a:xfrm>
            <a:off x="4976246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9" name="Freeform: Shape 1098">
            <a:extLst>
              <a:ext uri="{FF2B5EF4-FFF2-40B4-BE49-F238E27FC236}">
                <a16:creationId xmlns:a16="http://schemas.microsoft.com/office/drawing/2014/main" id="{A5EB48E0-350F-4B12-EB56-72A241D18A93}"/>
              </a:ext>
            </a:extLst>
          </p:cNvPr>
          <p:cNvSpPr/>
          <p:nvPr/>
        </p:nvSpPr>
        <p:spPr>
          <a:xfrm>
            <a:off x="5019256" y="606107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0" name="Freeform: Shape 1099">
            <a:extLst>
              <a:ext uri="{FF2B5EF4-FFF2-40B4-BE49-F238E27FC236}">
                <a16:creationId xmlns:a16="http://schemas.microsoft.com/office/drawing/2014/main" id="{E187FBF9-0B5A-FB7A-E726-581AF6CCEBFB}"/>
              </a:ext>
            </a:extLst>
          </p:cNvPr>
          <p:cNvSpPr/>
          <p:nvPr/>
        </p:nvSpPr>
        <p:spPr>
          <a:xfrm>
            <a:off x="5019256" y="606107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1" name="Freeform: Shape 1100">
            <a:extLst>
              <a:ext uri="{FF2B5EF4-FFF2-40B4-BE49-F238E27FC236}">
                <a16:creationId xmlns:a16="http://schemas.microsoft.com/office/drawing/2014/main" id="{4DD2B36A-6A02-8AB9-F473-F31CB4B5EA53}"/>
              </a:ext>
            </a:extLst>
          </p:cNvPr>
          <p:cNvSpPr/>
          <p:nvPr/>
        </p:nvSpPr>
        <p:spPr>
          <a:xfrm>
            <a:off x="4976246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2" name="Freeform: Shape 1101">
            <a:extLst>
              <a:ext uri="{FF2B5EF4-FFF2-40B4-BE49-F238E27FC236}">
                <a16:creationId xmlns:a16="http://schemas.microsoft.com/office/drawing/2014/main" id="{AED4A773-5EBC-8A76-B0DD-E3EC8F60FE8B}"/>
              </a:ext>
            </a:extLst>
          </p:cNvPr>
          <p:cNvSpPr/>
          <p:nvPr/>
        </p:nvSpPr>
        <p:spPr>
          <a:xfrm>
            <a:off x="5019256" y="623309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3" name="Freeform: Shape 1102">
            <a:extLst>
              <a:ext uri="{FF2B5EF4-FFF2-40B4-BE49-F238E27FC236}">
                <a16:creationId xmlns:a16="http://schemas.microsoft.com/office/drawing/2014/main" id="{20E0A63F-64DF-E225-0000-882573DE54F3}"/>
              </a:ext>
            </a:extLst>
          </p:cNvPr>
          <p:cNvSpPr/>
          <p:nvPr/>
        </p:nvSpPr>
        <p:spPr>
          <a:xfrm>
            <a:off x="5019256" y="623309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4" name="Freeform: Shape 1103">
            <a:extLst>
              <a:ext uri="{FF2B5EF4-FFF2-40B4-BE49-F238E27FC236}">
                <a16:creationId xmlns:a16="http://schemas.microsoft.com/office/drawing/2014/main" id="{2E5A309F-2D20-A7A0-2DAF-F117EA4F1112}"/>
              </a:ext>
            </a:extLst>
          </p:cNvPr>
          <p:cNvSpPr/>
          <p:nvPr/>
        </p:nvSpPr>
        <p:spPr>
          <a:xfrm>
            <a:off x="4976246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5" name="Freeform: Shape 1104">
            <a:extLst>
              <a:ext uri="{FF2B5EF4-FFF2-40B4-BE49-F238E27FC236}">
                <a16:creationId xmlns:a16="http://schemas.microsoft.com/office/drawing/2014/main" id="{1CB3DA4F-F91B-2DD0-6187-AED1A5D3A6C7}"/>
              </a:ext>
            </a:extLst>
          </p:cNvPr>
          <p:cNvSpPr/>
          <p:nvPr/>
        </p:nvSpPr>
        <p:spPr>
          <a:xfrm>
            <a:off x="5013113" y="6742999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6" name="Freeform: Shape 1105">
            <a:extLst>
              <a:ext uri="{FF2B5EF4-FFF2-40B4-BE49-F238E27FC236}">
                <a16:creationId xmlns:a16="http://schemas.microsoft.com/office/drawing/2014/main" id="{2FD5DE9A-EBF4-33D5-88A0-6EF2B2E4E52E}"/>
              </a:ext>
            </a:extLst>
          </p:cNvPr>
          <p:cNvSpPr/>
          <p:nvPr/>
        </p:nvSpPr>
        <p:spPr>
          <a:xfrm>
            <a:off x="4976246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7" name="Freeform: Shape 1106">
            <a:extLst>
              <a:ext uri="{FF2B5EF4-FFF2-40B4-BE49-F238E27FC236}">
                <a16:creationId xmlns:a16="http://schemas.microsoft.com/office/drawing/2014/main" id="{4BB05648-C99E-06B2-E8B0-E93564BD7364}"/>
              </a:ext>
            </a:extLst>
          </p:cNvPr>
          <p:cNvSpPr/>
          <p:nvPr/>
        </p:nvSpPr>
        <p:spPr>
          <a:xfrm>
            <a:off x="5019256" y="6921156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8" name="Freeform: Shape 1107">
            <a:extLst>
              <a:ext uri="{FF2B5EF4-FFF2-40B4-BE49-F238E27FC236}">
                <a16:creationId xmlns:a16="http://schemas.microsoft.com/office/drawing/2014/main" id="{1069540E-136C-F58F-43A4-3672FDFCE0A7}"/>
              </a:ext>
            </a:extLst>
          </p:cNvPr>
          <p:cNvSpPr/>
          <p:nvPr/>
        </p:nvSpPr>
        <p:spPr>
          <a:xfrm>
            <a:off x="5019256" y="6921156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9" name="Freeform: Shape 1108">
            <a:extLst>
              <a:ext uri="{FF2B5EF4-FFF2-40B4-BE49-F238E27FC236}">
                <a16:creationId xmlns:a16="http://schemas.microsoft.com/office/drawing/2014/main" id="{7A400194-39AC-1323-5845-85609A9C46DB}"/>
              </a:ext>
            </a:extLst>
          </p:cNvPr>
          <p:cNvSpPr/>
          <p:nvPr/>
        </p:nvSpPr>
        <p:spPr>
          <a:xfrm>
            <a:off x="5148285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0" name="Freeform: Shape 1109">
            <a:extLst>
              <a:ext uri="{FF2B5EF4-FFF2-40B4-BE49-F238E27FC236}">
                <a16:creationId xmlns:a16="http://schemas.microsoft.com/office/drawing/2014/main" id="{83565D43-2EA9-932F-8065-B251413A96FF}"/>
              </a:ext>
            </a:extLst>
          </p:cNvPr>
          <p:cNvSpPr/>
          <p:nvPr/>
        </p:nvSpPr>
        <p:spPr>
          <a:xfrm>
            <a:off x="5148285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1" name="Freeform: Shape 1110">
            <a:extLst>
              <a:ext uri="{FF2B5EF4-FFF2-40B4-BE49-F238E27FC236}">
                <a16:creationId xmlns:a16="http://schemas.microsoft.com/office/drawing/2014/main" id="{84A88154-ADED-190D-8D91-E897FACE0110}"/>
              </a:ext>
            </a:extLst>
          </p:cNvPr>
          <p:cNvSpPr/>
          <p:nvPr/>
        </p:nvSpPr>
        <p:spPr>
          <a:xfrm>
            <a:off x="5185153" y="5538887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2" name="Freeform: Shape 1111">
            <a:extLst>
              <a:ext uri="{FF2B5EF4-FFF2-40B4-BE49-F238E27FC236}">
                <a16:creationId xmlns:a16="http://schemas.microsoft.com/office/drawing/2014/main" id="{1B49A3A0-667B-4E38-1C28-5E093743CF54}"/>
              </a:ext>
            </a:extLst>
          </p:cNvPr>
          <p:cNvSpPr/>
          <p:nvPr/>
        </p:nvSpPr>
        <p:spPr>
          <a:xfrm>
            <a:off x="5148285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3" name="Freeform: Shape 1112">
            <a:extLst>
              <a:ext uri="{FF2B5EF4-FFF2-40B4-BE49-F238E27FC236}">
                <a16:creationId xmlns:a16="http://schemas.microsoft.com/office/drawing/2014/main" id="{4E884C5A-5C65-BF75-5E7D-CE892571D98F}"/>
              </a:ext>
            </a:extLst>
          </p:cNvPr>
          <p:cNvSpPr/>
          <p:nvPr/>
        </p:nvSpPr>
        <p:spPr>
          <a:xfrm>
            <a:off x="5185153" y="6742999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4" name="Freeform: Shape 1113">
            <a:extLst>
              <a:ext uri="{FF2B5EF4-FFF2-40B4-BE49-F238E27FC236}">
                <a16:creationId xmlns:a16="http://schemas.microsoft.com/office/drawing/2014/main" id="{E9C80C4F-4C2E-DC7D-3025-749157AC0BFE}"/>
              </a:ext>
            </a:extLst>
          </p:cNvPr>
          <p:cNvSpPr/>
          <p:nvPr/>
        </p:nvSpPr>
        <p:spPr>
          <a:xfrm>
            <a:off x="5148285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5" name="Freeform: Shape 1114">
            <a:extLst>
              <a:ext uri="{FF2B5EF4-FFF2-40B4-BE49-F238E27FC236}">
                <a16:creationId xmlns:a16="http://schemas.microsoft.com/office/drawing/2014/main" id="{80666EA4-ECEA-8B19-7600-DD1339D634A8}"/>
              </a:ext>
            </a:extLst>
          </p:cNvPr>
          <p:cNvSpPr/>
          <p:nvPr/>
        </p:nvSpPr>
        <p:spPr>
          <a:xfrm>
            <a:off x="5191294" y="6921156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6" name="Freeform: Shape 1115">
            <a:extLst>
              <a:ext uri="{FF2B5EF4-FFF2-40B4-BE49-F238E27FC236}">
                <a16:creationId xmlns:a16="http://schemas.microsoft.com/office/drawing/2014/main" id="{5557753D-8C38-507B-578C-B283467CB9B5}"/>
              </a:ext>
            </a:extLst>
          </p:cNvPr>
          <p:cNvSpPr/>
          <p:nvPr/>
        </p:nvSpPr>
        <p:spPr>
          <a:xfrm>
            <a:off x="5191294" y="6921156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7" name="Freeform: Shape 1116">
            <a:extLst>
              <a:ext uri="{FF2B5EF4-FFF2-40B4-BE49-F238E27FC236}">
                <a16:creationId xmlns:a16="http://schemas.microsoft.com/office/drawing/2014/main" id="{A454A11E-52FA-079D-3859-C7A47EE8C05A}"/>
              </a:ext>
            </a:extLst>
          </p:cNvPr>
          <p:cNvSpPr/>
          <p:nvPr/>
        </p:nvSpPr>
        <p:spPr>
          <a:xfrm>
            <a:off x="5320323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8" name="Freeform: Shape 1117">
            <a:extLst>
              <a:ext uri="{FF2B5EF4-FFF2-40B4-BE49-F238E27FC236}">
                <a16:creationId xmlns:a16="http://schemas.microsoft.com/office/drawing/2014/main" id="{8F9697CF-2BA3-1570-5CE8-BEB6AEADC88E}"/>
              </a:ext>
            </a:extLst>
          </p:cNvPr>
          <p:cNvSpPr/>
          <p:nvPr/>
        </p:nvSpPr>
        <p:spPr>
          <a:xfrm>
            <a:off x="5363333" y="5373013"/>
            <a:ext cx="86019" cy="86008"/>
          </a:xfrm>
          <a:custGeom>
            <a:avLst/>
            <a:gdLst>
              <a:gd name="connsiteX0" fmla="*/ 10 w 86019"/>
              <a:gd name="connsiteY0" fmla="*/ 10 h 86008"/>
              <a:gd name="connsiteX1" fmla="*/ 86029 w 86019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9" name="Freeform: Shape 1118">
            <a:extLst>
              <a:ext uri="{FF2B5EF4-FFF2-40B4-BE49-F238E27FC236}">
                <a16:creationId xmlns:a16="http://schemas.microsoft.com/office/drawing/2014/main" id="{DF437AE9-031E-5B0F-2B3B-80C3B926A901}"/>
              </a:ext>
            </a:extLst>
          </p:cNvPr>
          <p:cNvSpPr/>
          <p:nvPr/>
        </p:nvSpPr>
        <p:spPr>
          <a:xfrm>
            <a:off x="5363333" y="5373013"/>
            <a:ext cx="86019" cy="86008"/>
          </a:xfrm>
          <a:custGeom>
            <a:avLst/>
            <a:gdLst>
              <a:gd name="connsiteX0" fmla="*/ 10 w 86019"/>
              <a:gd name="connsiteY0" fmla="*/ 86018 h 86008"/>
              <a:gd name="connsiteX1" fmla="*/ 86029 w 86019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0" name="Freeform: Shape 1119">
            <a:extLst>
              <a:ext uri="{FF2B5EF4-FFF2-40B4-BE49-F238E27FC236}">
                <a16:creationId xmlns:a16="http://schemas.microsoft.com/office/drawing/2014/main" id="{636032F0-CA30-770E-42C8-EFB27E6E5D1D}"/>
              </a:ext>
            </a:extLst>
          </p:cNvPr>
          <p:cNvSpPr/>
          <p:nvPr/>
        </p:nvSpPr>
        <p:spPr>
          <a:xfrm>
            <a:off x="5320323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1" name="Freeform: Shape 1120">
            <a:extLst>
              <a:ext uri="{FF2B5EF4-FFF2-40B4-BE49-F238E27FC236}">
                <a16:creationId xmlns:a16="http://schemas.microsoft.com/office/drawing/2014/main" id="{CF71C453-8DC1-536C-ED3B-F96BE66EAB0A}"/>
              </a:ext>
            </a:extLst>
          </p:cNvPr>
          <p:cNvSpPr/>
          <p:nvPr/>
        </p:nvSpPr>
        <p:spPr>
          <a:xfrm>
            <a:off x="5357191" y="5538887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2" name="Freeform: Shape 1121">
            <a:extLst>
              <a:ext uri="{FF2B5EF4-FFF2-40B4-BE49-F238E27FC236}">
                <a16:creationId xmlns:a16="http://schemas.microsoft.com/office/drawing/2014/main" id="{08DFBC73-E731-C8D4-4F83-6D3C90467AB8}"/>
              </a:ext>
            </a:extLst>
          </p:cNvPr>
          <p:cNvSpPr/>
          <p:nvPr/>
        </p:nvSpPr>
        <p:spPr>
          <a:xfrm>
            <a:off x="5320323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3" name="Freeform: Shape 1122">
            <a:extLst>
              <a:ext uri="{FF2B5EF4-FFF2-40B4-BE49-F238E27FC236}">
                <a16:creationId xmlns:a16="http://schemas.microsoft.com/office/drawing/2014/main" id="{3BB8C53C-364C-9737-A572-8A3C6B57E6DE}"/>
              </a:ext>
            </a:extLst>
          </p:cNvPr>
          <p:cNvSpPr/>
          <p:nvPr/>
        </p:nvSpPr>
        <p:spPr>
          <a:xfrm>
            <a:off x="5320323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4" name="Freeform: Shape 1123">
            <a:extLst>
              <a:ext uri="{FF2B5EF4-FFF2-40B4-BE49-F238E27FC236}">
                <a16:creationId xmlns:a16="http://schemas.microsoft.com/office/drawing/2014/main" id="{F6C66C35-C09A-F296-4C8E-999C3AF2CE31}"/>
              </a:ext>
            </a:extLst>
          </p:cNvPr>
          <p:cNvSpPr/>
          <p:nvPr/>
        </p:nvSpPr>
        <p:spPr>
          <a:xfrm>
            <a:off x="5492362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5" name="Freeform: Shape 1124">
            <a:extLst>
              <a:ext uri="{FF2B5EF4-FFF2-40B4-BE49-F238E27FC236}">
                <a16:creationId xmlns:a16="http://schemas.microsoft.com/office/drawing/2014/main" id="{AA91AB4D-6EF3-D3C0-45F0-1BBAD553308B}"/>
              </a:ext>
            </a:extLst>
          </p:cNvPr>
          <p:cNvSpPr/>
          <p:nvPr/>
        </p:nvSpPr>
        <p:spPr>
          <a:xfrm>
            <a:off x="5529230" y="5366872"/>
            <a:ext cx="98302" cy="98294"/>
          </a:xfrm>
          <a:custGeom>
            <a:avLst/>
            <a:gdLst>
              <a:gd name="connsiteX0" fmla="*/ 98313 w 98302"/>
              <a:gd name="connsiteY0" fmla="*/ 49155 h 98294"/>
              <a:gd name="connsiteX1" fmla="*/ 49161 w 98302"/>
              <a:gd name="connsiteY1" fmla="*/ 98304 h 98294"/>
              <a:gd name="connsiteX2" fmla="*/ 10 w 98302"/>
              <a:gd name="connsiteY2" fmla="*/ 49155 h 98294"/>
              <a:gd name="connsiteX3" fmla="*/ 49161 w 98302"/>
              <a:gd name="connsiteY3" fmla="*/ 10 h 98294"/>
              <a:gd name="connsiteX4" fmla="*/ 98313 w 98302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5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6" name="Freeform: Shape 1125">
            <a:extLst>
              <a:ext uri="{FF2B5EF4-FFF2-40B4-BE49-F238E27FC236}">
                <a16:creationId xmlns:a16="http://schemas.microsoft.com/office/drawing/2014/main" id="{0A6C970C-71B0-CAC5-87C7-5591BF439FBB}"/>
              </a:ext>
            </a:extLst>
          </p:cNvPr>
          <p:cNvSpPr/>
          <p:nvPr/>
        </p:nvSpPr>
        <p:spPr>
          <a:xfrm>
            <a:off x="5492362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7" name="Freeform: Shape 1126">
            <a:extLst>
              <a:ext uri="{FF2B5EF4-FFF2-40B4-BE49-F238E27FC236}">
                <a16:creationId xmlns:a16="http://schemas.microsoft.com/office/drawing/2014/main" id="{6890594A-C141-4D2F-8B3A-ED70F6AE785A}"/>
              </a:ext>
            </a:extLst>
          </p:cNvPr>
          <p:cNvSpPr/>
          <p:nvPr/>
        </p:nvSpPr>
        <p:spPr>
          <a:xfrm>
            <a:off x="5535371" y="554502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8" name="Freeform: Shape 1127">
            <a:extLst>
              <a:ext uri="{FF2B5EF4-FFF2-40B4-BE49-F238E27FC236}">
                <a16:creationId xmlns:a16="http://schemas.microsoft.com/office/drawing/2014/main" id="{231D6ADD-70CC-3278-B8C3-1D40B602B8EB}"/>
              </a:ext>
            </a:extLst>
          </p:cNvPr>
          <p:cNvSpPr/>
          <p:nvPr/>
        </p:nvSpPr>
        <p:spPr>
          <a:xfrm>
            <a:off x="5535371" y="554502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9" name="Freeform: Shape 1128">
            <a:extLst>
              <a:ext uri="{FF2B5EF4-FFF2-40B4-BE49-F238E27FC236}">
                <a16:creationId xmlns:a16="http://schemas.microsoft.com/office/drawing/2014/main" id="{189A2DD3-9500-7794-ED01-5EBD6E188425}"/>
              </a:ext>
            </a:extLst>
          </p:cNvPr>
          <p:cNvSpPr/>
          <p:nvPr/>
        </p:nvSpPr>
        <p:spPr>
          <a:xfrm>
            <a:off x="5492362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0" name="Freeform: Shape 1129">
            <a:extLst>
              <a:ext uri="{FF2B5EF4-FFF2-40B4-BE49-F238E27FC236}">
                <a16:creationId xmlns:a16="http://schemas.microsoft.com/office/drawing/2014/main" id="{0765E888-FB15-9F6F-B1EE-3BF8125A24EC}"/>
              </a:ext>
            </a:extLst>
          </p:cNvPr>
          <p:cNvSpPr/>
          <p:nvPr/>
        </p:nvSpPr>
        <p:spPr>
          <a:xfrm>
            <a:off x="5529230" y="6742999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1" name="Freeform: Shape 1130">
            <a:extLst>
              <a:ext uri="{FF2B5EF4-FFF2-40B4-BE49-F238E27FC236}">
                <a16:creationId xmlns:a16="http://schemas.microsoft.com/office/drawing/2014/main" id="{F0DF733E-E39C-ADA9-22F8-6E2DDF747B83}"/>
              </a:ext>
            </a:extLst>
          </p:cNvPr>
          <p:cNvSpPr/>
          <p:nvPr/>
        </p:nvSpPr>
        <p:spPr>
          <a:xfrm>
            <a:off x="5492362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2" name="Freeform: Shape 1131">
            <a:extLst>
              <a:ext uri="{FF2B5EF4-FFF2-40B4-BE49-F238E27FC236}">
                <a16:creationId xmlns:a16="http://schemas.microsoft.com/office/drawing/2014/main" id="{8D85BFBB-46AF-D6F7-E0BE-0B78A31E951E}"/>
              </a:ext>
            </a:extLst>
          </p:cNvPr>
          <p:cNvSpPr/>
          <p:nvPr/>
        </p:nvSpPr>
        <p:spPr>
          <a:xfrm>
            <a:off x="5535371" y="6921156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3" name="Freeform: Shape 1132">
            <a:extLst>
              <a:ext uri="{FF2B5EF4-FFF2-40B4-BE49-F238E27FC236}">
                <a16:creationId xmlns:a16="http://schemas.microsoft.com/office/drawing/2014/main" id="{CE99E04B-CC60-E8D5-79B3-5BBF3A7BE0FB}"/>
              </a:ext>
            </a:extLst>
          </p:cNvPr>
          <p:cNvSpPr/>
          <p:nvPr/>
        </p:nvSpPr>
        <p:spPr>
          <a:xfrm>
            <a:off x="5535371" y="6921156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5" name="Freeform: Shape 1134">
            <a:extLst>
              <a:ext uri="{FF2B5EF4-FFF2-40B4-BE49-F238E27FC236}">
                <a16:creationId xmlns:a16="http://schemas.microsoft.com/office/drawing/2014/main" id="{A76961A2-91D4-3BF0-8A38-E17683A2EC67}"/>
              </a:ext>
            </a:extLst>
          </p:cNvPr>
          <p:cNvSpPr/>
          <p:nvPr/>
        </p:nvSpPr>
        <p:spPr>
          <a:xfrm>
            <a:off x="5830180" y="5321392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4" name="Freeform: Shape 1143">
            <a:extLst>
              <a:ext uri="{FF2B5EF4-FFF2-40B4-BE49-F238E27FC236}">
                <a16:creationId xmlns:a16="http://schemas.microsoft.com/office/drawing/2014/main" id="{268FBA1D-D046-4C9A-46AB-33F1D8167393}"/>
              </a:ext>
            </a:extLst>
          </p:cNvPr>
          <p:cNvSpPr/>
          <p:nvPr/>
        </p:nvSpPr>
        <p:spPr>
          <a:xfrm>
            <a:off x="5838798" y="5330009"/>
            <a:ext cx="172037" cy="172016"/>
          </a:xfrm>
          <a:custGeom>
            <a:avLst/>
            <a:gdLst>
              <a:gd name="connsiteX0" fmla="*/ 10 w 172037"/>
              <a:gd name="connsiteY0" fmla="*/ 10 h 172016"/>
              <a:gd name="connsiteX1" fmla="*/ 172047 w 172037"/>
              <a:gd name="connsiteY1" fmla="*/ 10 h 172016"/>
              <a:gd name="connsiteX2" fmla="*/ 172047 w 172037"/>
              <a:gd name="connsiteY2" fmla="*/ 172026 h 172016"/>
              <a:gd name="connsiteX3" fmla="*/ 10 w 172037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5" name="Freeform: Shape 1144">
            <a:extLst>
              <a:ext uri="{FF2B5EF4-FFF2-40B4-BE49-F238E27FC236}">
                <a16:creationId xmlns:a16="http://schemas.microsoft.com/office/drawing/2014/main" id="{1DECA649-BE51-EF6F-D9F3-0A69487C972E}"/>
              </a:ext>
            </a:extLst>
          </p:cNvPr>
          <p:cNvSpPr/>
          <p:nvPr/>
        </p:nvSpPr>
        <p:spPr>
          <a:xfrm>
            <a:off x="5881807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6" name="Freeform: Shape 1145">
            <a:extLst>
              <a:ext uri="{FF2B5EF4-FFF2-40B4-BE49-F238E27FC236}">
                <a16:creationId xmlns:a16="http://schemas.microsoft.com/office/drawing/2014/main" id="{73D4B597-13EF-7909-0634-286ADC12710A}"/>
              </a:ext>
            </a:extLst>
          </p:cNvPr>
          <p:cNvSpPr/>
          <p:nvPr/>
        </p:nvSpPr>
        <p:spPr>
          <a:xfrm>
            <a:off x="5881807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7" name="Freeform: Shape 1146">
            <a:extLst>
              <a:ext uri="{FF2B5EF4-FFF2-40B4-BE49-F238E27FC236}">
                <a16:creationId xmlns:a16="http://schemas.microsoft.com/office/drawing/2014/main" id="{9851202B-4B69-6E79-D94E-ABA16805B97C}"/>
              </a:ext>
            </a:extLst>
          </p:cNvPr>
          <p:cNvSpPr/>
          <p:nvPr/>
        </p:nvSpPr>
        <p:spPr>
          <a:xfrm>
            <a:off x="5838798" y="550202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8" name="Freeform: Shape 1147">
            <a:extLst>
              <a:ext uri="{FF2B5EF4-FFF2-40B4-BE49-F238E27FC236}">
                <a16:creationId xmlns:a16="http://schemas.microsoft.com/office/drawing/2014/main" id="{76C44E6B-08C0-C4DC-3FDB-EFEE68825CA1}"/>
              </a:ext>
            </a:extLst>
          </p:cNvPr>
          <p:cNvSpPr/>
          <p:nvPr/>
        </p:nvSpPr>
        <p:spPr>
          <a:xfrm>
            <a:off x="5838798" y="567404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9" name="Freeform: Shape 1148">
            <a:extLst>
              <a:ext uri="{FF2B5EF4-FFF2-40B4-BE49-F238E27FC236}">
                <a16:creationId xmlns:a16="http://schemas.microsoft.com/office/drawing/2014/main" id="{B091FD36-213A-DE59-C96D-74C5DF474CBF}"/>
              </a:ext>
            </a:extLst>
          </p:cNvPr>
          <p:cNvSpPr/>
          <p:nvPr/>
        </p:nvSpPr>
        <p:spPr>
          <a:xfrm>
            <a:off x="5875665" y="571090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0" name="Freeform: Shape 1149">
            <a:extLst>
              <a:ext uri="{FF2B5EF4-FFF2-40B4-BE49-F238E27FC236}">
                <a16:creationId xmlns:a16="http://schemas.microsoft.com/office/drawing/2014/main" id="{C33354DF-9C00-3709-6554-F3B4F39EC790}"/>
              </a:ext>
            </a:extLst>
          </p:cNvPr>
          <p:cNvSpPr/>
          <p:nvPr/>
        </p:nvSpPr>
        <p:spPr>
          <a:xfrm>
            <a:off x="5838798" y="584605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1" name="Freeform: Shape 1150">
            <a:extLst>
              <a:ext uri="{FF2B5EF4-FFF2-40B4-BE49-F238E27FC236}">
                <a16:creationId xmlns:a16="http://schemas.microsoft.com/office/drawing/2014/main" id="{2491B1C7-0EE6-8EA6-9EFD-3F5EBE6B6C06}"/>
              </a:ext>
            </a:extLst>
          </p:cNvPr>
          <p:cNvSpPr/>
          <p:nvPr/>
        </p:nvSpPr>
        <p:spPr>
          <a:xfrm>
            <a:off x="5875665" y="5882919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2" name="Freeform: Shape 1151">
            <a:extLst>
              <a:ext uri="{FF2B5EF4-FFF2-40B4-BE49-F238E27FC236}">
                <a16:creationId xmlns:a16="http://schemas.microsoft.com/office/drawing/2014/main" id="{B4FC0DC1-8B69-26CB-4FE8-24F7518308FD}"/>
              </a:ext>
            </a:extLst>
          </p:cNvPr>
          <p:cNvSpPr/>
          <p:nvPr/>
        </p:nvSpPr>
        <p:spPr>
          <a:xfrm>
            <a:off x="5838798" y="601807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3" name="Freeform: Shape 1152">
            <a:extLst>
              <a:ext uri="{FF2B5EF4-FFF2-40B4-BE49-F238E27FC236}">
                <a16:creationId xmlns:a16="http://schemas.microsoft.com/office/drawing/2014/main" id="{E54B59E1-66A6-F941-30A4-2DBEA64E2B8C}"/>
              </a:ext>
            </a:extLst>
          </p:cNvPr>
          <p:cNvSpPr/>
          <p:nvPr/>
        </p:nvSpPr>
        <p:spPr>
          <a:xfrm>
            <a:off x="5875665" y="605493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4" name="Freeform: Shape 1153">
            <a:extLst>
              <a:ext uri="{FF2B5EF4-FFF2-40B4-BE49-F238E27FC236}">
                <a16:creationId xmlns:a16="http://schemas.microsoft.com/office/drawing/2014/main" id="{EAA3838F-D892-CC8F-6045-40F018B4989F}"/>
              </a:ext>
            </a:extLst>
          </p:cNvPr>
          <p:cNvSpPr/>
          <p:nvPr/>
        </p:nvSpPr>
        <p:spPr>
          <a:xfrm>
            <a:off x="5838798" y="619008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5" name="Freeform: Shape 1154">
            <a:extLst>
              <a:ext uri="{FF2B5EF4-FFF2-40B4-BE49-F238E27FC236}">
                <a16:creationId xmlns:a16="http://schemas.microsoft.com/office/drawing/2014/main" id="{5D65E948-924D-3109-94A2-1F5D2D2B319C}"/>
              </a:ext>
            </a:extLst>
          </p:cNvPr>
          <p:cNvSpPr/>
          <p:nvPr/>
        </p:nvSpPr>
        <p:spPr>
          <a:xfrm>
            <a:off x="5838798" y="636210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6" name="Freeform: Shape 1155">
            <a:extLst>
              <a:ext uri="{FF2B5EF4-FFF2-40B4-BE49-F238E27FC236}">
                <a16:creationId xmlns:a16="http://schemas.microsoft.com/office/drawing/2014/main" id="{194A3F89-0FDC-BD7F-2B17-C75B7659695A}"/>
              </a:ext>
            </a:extLst>
          </p:cNvPr>
          <p:cNvSpPr/>
          <p:nvPr/>
        </p:nvSpPr>
        <p:spPr>
          <a:xfrm>
            <a:off x="5875665" y="6398968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7" name="Freeform: Shape 1156">
            <a:extLst>
              <a:ext uri="{FF2B5EF4-FFF2-40B4-BE49-F238E27FC236}">
                <a16:creationId xmlns:a16="http://schemas.microsoft.com/office/drawing/2014/main" id="{FBF4A42E-82F8-B0F0-9DEE-86E34CCED0DF}"/>
              </a:ext>
            </a:extLst>
          </p:cNvPr>
          <p:cNvSpPr/>
          <p:nvPr/>
        </p:nvSpPr>
        <p:spPr>
          <a:xfrm>
            <a:off x="5838798" y="653412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8" name="Freeform: Shape 1157">
            <a:extLst>
              <a:ext uri="{FF2B5EF4-FFF2-40B4-BE49-F238E27FC236}">
                <a16:creationId xmlns:a16="http://schemas.microsoft.com/office/drawing/2014/main" id="{6DF9BD09-6598-09A2-E4B7-FCDDB7CC4753}"/>
              </a:ext>
            </a:extLst>
          </p:cNvPr>
          <p:cNvSpPr/>
          <p:nvPr/>
        </p:nvSpPr>
        <p:spPr>
          <a:xfrm>
            <a:off x="5875665" y="657098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9" name="Freeform: Shape 1158">
            <a:extLst>
              <a:ext uri="{FF2B5EF4-FFF2-40B4-BE49-F238E27FC236}">
                <a16:creationId xmlns:a16="http://schemas.microsoft.com/office/drawing/2014/main" id="{5FB2CFAC-E63C-D2DB-6A96-F4ABFBC3B386}"/>
              </a:ext>
            </a:extLst>
          </p:cNvPr>
          <p:cNvSpPr/>
          <p:nvPr/>
        </p:nvSpPr>
        <p:spPr>
          <a:xfrm>
            <a:off x="5838798" y="6706136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0" name="Freeform: Shape 1159">
            <a:extLst>
              <a:ext uri="{FF2B5EF4-FFF2-40B4-BE49-F238E27FC236}">
                <a16:creationId xmlns:a16="http://schemas.microsoft.com/office/drawing/2014/main" id="{B732E964-C2E3-B023-3A80-22F99FAB7AC1}"/>
              </a:ext>
            </a:extLst>
          </p:cNvPr>
          <p:cNvSpPr/>
          <p:nvPr/>
        </p:nvSpPr>
        <p:spPr>
          <a:xfrm>
            <a:off x="5875665" y="6742999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1" name="Freeform: Shape 1160">
            <a:extLst>
              <a:ext uri="{FF2B5EF4-FFF2-40B4-BE49-F238E27FC236}">
                <a16:creationId xmlns:a16="http://schemas.microsoft.com/office/drawing/2014/main" id="{F5DCD81A-1B3D-DBF6-222D-1819E0720C47}"/>
              </a:ext>
            </a:extLst>
          </p:cNvPr>
          <p:cNvSpPr/>
          <p:nvPr/>
        </p:nvSpPr>
        <p:spPr>
          <a:xfrm>
            <a:off x="5838798" y="6878152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2" name="Freeform: Shape 1161">
            <a:extLst>
              <a:ext uri="{FF2B5EF4-FFF2-40B4-BE49-F238E27FC236}">
                <a16:creationId xmlns:a16="http://schemas.microsoft.com/office/drawing/2014/main" id="{758E5367-EEBB-669C-1E75-84D3B2D1166C}"/>
              </a:ext>
            </a:extLst>
          </p:cNvPr>
          <p:cNvSpPr/>
          <p:nvPr/>
        </p:nvSpPr>
        <p:spPr>
          <a:xfrm>
            <a:off x="6010836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3" name="Freeform: Shape 1162">
            <a:extLst>
              <a:ext uri="{FF2B5EF4-FFF2-40B4-BE49-F238E27FC236}">
                <a16:creationId xmlns:a16="http://schemas.microsoft.com/office/drawing/2014/main" id="{3C2FD23D-B457-4748-C8B4-85FCF225C334}"/>
              </a:ext>
            </a:extLst>
          </p:cNvPr>
          <p:cNvSpPr/>
          <p:nvPr/>
        </p:nvSpPr>
        <p:spPr>
          <a:xfrm>
            <a:off x="6010836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4" name="Freeform: Shape 1163">
            <a:extLst>
              <a:ext uri="{FF2B5EF4-FFF2-40B4-BE49-F238E27FC236}">
                <a16:creationId xmlns:a16="http://schemas.microsoft.com/office/drawing/2014/main" id="{64CF3CDF-6927-DE01-5D0E-D1BB2752F403}"/>
              </a:ext>
            </a:extLst>
          </p:cNvPr>
          <p:cNvSpPr/>
          <p:nvPr/>
        </p:nvSpPr>
        <p:spPr>
          <a:xfrm>
            <a:off x="6010836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5" name="Freeform: Shape 1164">
            <a:extLst>
              <a:ext uri="{FF2B5EF4-FFF2-40B4-BE49-F238E27FC236}">
                <a16:creationId xmlns:a16="http://schemas.microsoft.com/office/drawing/2014/main" id="{FDF87E99-A376-C6E7-4258-3C408558D466}"/>
              </a:ext>
            </a:extLst>
          </p:cNvPr>
          <p:cNvSpPr/>
          <p:nvPr/>
        </p:nvSpPr>
        <p:spPr>
          <a:xfrm>
            <a:off x="6047702" y="571090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6" name="Freeform: Shape 1165">
            <a:extLst>
              <a:ext uri="{FF2B5EF4-FFF2-40B4-BE49-F238E27FC236}">
                <a16:creationId xmlns:a16="http://schemas.microsoft.com/office/drawing/2014/main" id="{E3CB81E8-D1BB-5687-1502-EDCE7D881E43}"/>
              </a:ext>
            </a:extLst>
          </p:cNvPr>
          <p:cNvSpPr/>
          <p:nvPr/>
        </p:nvSpPr>
        <p:spPr>
          <a:xfrm>
            <a:off x="6010836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7" name="Freeform: Shape 1166">
            <a:extLst>
              <a:ext uri="{FF2B5EF4-FFF2-40B4-BE49-F238E27FC236}">
                <a16:creationId xmlns:a16="http://schemas.microsoft.com/office/drawing/2014/main" id="{10506E47-5824-CEAD-9FD9-3A5F9DAC38B1}"/>
              </a:ext>
            </a:extLst>
          </p:cNvPr>
          <p:cNvSpPr/>
          <p:nvPr/>
        </p:nvSpPr>
        <p:spPr>
          <a:xfrm>
            <a:off x="6047702" y="5882919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8" name="Freeform: Shape 1167">
            <a:extLst>
              <a:ext uri="{FF2B5EF4-FFF2-40B4-BE49-F238E27FC236}">
                <a16:creationId xmlns:a16="http://schemas.microsoft.com/office/drawing/2014/main" id="{163E5D0B-24EF-E4C6-7D99-ACAE00FEE678}"/>
              </a:ext>
            </a:extLst>
          </p:cNvPr>
          <p:cNvSpPr/>
          <p:nvPr/>
        </p:nvSpPr>
        <p:spPr>
          <a:xfrm>
            <a:off x="6010836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9" name="Freeform: Shape 1168">
            <a:extLst>
              <a:ext uri="{FF2B5EF4-FFF2-40B4-BE49-F238E27FC236}">
                <a16:creationId xmlns:a16="http://schemas.microsoft.com/office/drawing/2014/main" id="{643CFFB1-89B5-1A7C-4D4E-9569F5B706BA}"/>
              </a:ext>
            </a:extLst>
          </p:cNvPr>
          <p:cNvSpPr/>
          <p:nvPr/>
        </p:nvSpPr>
        <p:spPr>
          <a:xfrm>
            <a:off x="6010836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0" name="Freeform: Shape 1169">
            <a:extLst>
              <a:ext uri="{FF2B5EF4-FFF2-40B4-BE49-F238E27FC236}">
                <a16:creationId xmlns:a16="http://schemas.microsoft.com/office/drawing/2014/main" id="{5D6F72CD-58B0-78EF-2AD3-A75F9C14A3BC}"/>
              </a:ext>
            </a:extLst>
          </p:cNvPr>
          <p:cNvSpPr/>
          <p:nvPr/>
        </p:nvSpPr>
        <p:spPr>
          <a:xfrm>
            <a:off x="6010836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1" name="Freeform: Shape 1170">
            <a:extLst>
              <a:ext uri="{FF2B5EF4-FFF2-40B4-BE49-F238E27FC236}">
                <a16:creationId xmlns:a16="http://schemas.microsoft.com/office/drawing/2014/main" id="{4FCB5717-845A-C085-B687-0A5D99CD0DCD}"/>
              </a:ext>
            </a:extLst>
          </p:cNvPr>
          <p:cNvSpPr/>
          <p:nvPr/>
        </p:nvSpPr>
        <p:spPr>
          <a:xfrm>
            <a:off x="6053845" y="640510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2" name="Freeform: Shape 1171">
            <a:extLst>
              <a:ext uri="{FF2B5EF4-FFF2-40B4-BE49-F238E27FC236}">
                <a16:creationId xmlns:a16="http://schemas.microsoft.com/office/drawing/2014/main" id="{0A563AC2-35F3-9722-ED86-13F4D7A95B8D}"/>
              </a:ext>
            </a:extLst>
          </p:cNvPr>
          <p:cNvSpPr/>
          <p:nvPr/>
        </p:nvSpPr>
        <p:spPr>
          <a:xfrm>
            <a:off x="6053845" y="640510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3" name="Freeform: Shape 1172">
            <a:extLst>
              <a:ext uri="{FF2B5EF4-FFF2-40B4-BE49-F238E27FC236}">
                <a16:creationId xmlns:a16="http://schemas.microsoft.com/office/drawing/2014/main" id="{7459ED80-E530-6D81-5A6B-9A2C82A7568D}"/>
              </a:ext>
            </a:extLst>
          </p:cNvPr>
          <p:cNvSpPr/>
          <p:nvPr/>
        </p:nvSpPr>
        <p:spPr>
          <a:xfrm>
            <a:off x="6010836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4" name="Freeform: Shape 1173">
            <a:extLst>
              <a:ext uri="{FF2B5EF4-FFF2-40B4-BE49-F238E27FC236}">
                <a16:creationId xmlns:a16="http://schemas.microsoft.com/office/drawing/2014/main" id="{540DCA53-22A3-1243-0D18-9B32FE6AAA06}"/>
              </a:ext>
            </a:extLst>
          </p:cNvPr>
          <p:cNvSpPr/>
          <p:nvPr/>
        </p:nvSpPr>
        <p:spPr>
          <a:xfrm>
            <a:off x="6053845" y="657712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5" name="Freeform: Shape 1174">
            <a:extLst>
              <a:ext uri="{FF2B5EF4-FFF2-40B4-BE49-F238E27FC236}">
                <a16:creationId xmlns:a16="http://schemas.microsoft.com/office/drawing/2014/main" id="{5FE32B06-A2BD-4154-21CF-B27743C62F07}"/>
              </a:ext>
            </a:extLst>
          </p:cNvPr>
          <p:cNvSpPr/>
          <p:nvPr/>
        </p:nvSpPr>
        <p:spPr>
          <a:xfrm>
            <a:off x="6053845" y="657712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6" name="Freeform: Shape 1175">
            <a:extLst>
              <a:ext uri="{FF2B5EF4-FFF2-40B4-BE49-F238E27FC236}">
                <a16:creationId xmlns:a16="http://schemas.microsoft.com/office/drawing/2014/main" id="{431BCE16-30D5-6B55-5A40-17CD0CADA610}"/>
              </a:ext>
            </a:extLst>
          </p:cNvPr>
          <p:cNvSpPr/>
          <p:nvPr/>
        </p:nvSpPr>
        <p:spPr>
          <a:xfrm>
            <a:off x="6010836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7" name="Freeform: Shape 1176">
            <a:extLst>
              <a:ext uri="{FF2B5EF4-FFF2-40B4-BE49-F238E27FC236}">
                <a16:creationId xmlns:a16="http://schemas.microsoft.com/office/drawing/2014/main" id="{7A25BB36-3540-8A9A-0050-605761C002B1}"/>
              </a:ext>
            </a:extLst>
          </p:cNvPr>
          <p:cNvSpPr/>
          <p:nvPr/>
        </p:nvSpPr>
        <p:spPr>
          <a:xfrm>
            <a:off x="6053845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8" name="Freeform: Shape 1177">
            <a:extLst>
              <a:ext uri="{FF2B5EF4-FFF2-40B4-BE49-F238E27FC236}">
                <a16:creationId xmlns:a16="http://schemas.microsoft.com/office/drawing/2014/main" id="{A610E2C8-772F-73C8-304D-BA490E1F5C6A}"/>
              </a:ext>
            </a:extLst>
          </p:cNvPr>
          <p:cNvSpPr/>
          <p:nvPr/>
        </p:nvSpPr>
        <p:spPr>
          <a:xfrm>
            <a:off x="6053845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9" name="Freeform: Shape 1178">
            <a:extLst>
              <a:ext uri="{FF2B5EF4-FFF2-40B4-BE49-F238E27FC236}">
                <a16:creationId xmlns:a16="http://schemas.microsoft.com/office/drawing/2014/main" id="{DDC86371-4534-0D86-80CC-44F893135385}"/>
              </a:ext>
            </a:extLst>
          </p:cNvPr>
          <p:cNvSpPr/>
          <p:nvPr/>
        </p:nvSpPr>
        <p:spPr>
          <a:xfrm>
            <a:off x="6010836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0" name="Freeform: Shape 1179">
            <a:extLst>
              <a:ext uri="{FF2B5EF4-FFF2-40B4-BE49-F238E27FC236}">
                <a16:creationId xmlns:a16="http://schemas.microsoft.com/office/drawing/2014/main" id="{662CD26B-50AE-14A9-60DD-972EFE5739E5}"/>
              </a:ext>
            </a:extLst>
          </p:cNvPr>
          <p:cNvSpPr/>
          <p:nvPr/>
        </p:nvSpPr>
        <p:spPr>
          <a:xfrm>
            <a:off x="618287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1" name="Freeform: Shape 1180">
            <a:extLst>
              <a:ext uri="{FF2B5EF4-FFF2-40B4-BE49-F238E27FC236}">
                <a16:creationId xmlns:a16="http://schemas.microsoft.com/office/drawing/2014/main" id="{8C3370A9-7376-B109-011E-FD483A3DB7C2}"/>
              </a:ext>
            </a:extLst>
          </p:cNvPr>
          <p:cNvSpPr/>
          <p:nvPr/>
        </p:nvSpPr>
        <p:spPr>
          <a:xfrm>
            <a:off x="6225882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2" name="Freeform: Shape 1181">
            <a:extLst>
              <a:ext uri="{FF2B5EF4-FFF2-40B4-BE49-F238E27FC236}">
                <a16:creationId xmlns:a16="http://schemas.microsoft.com/office/drawing/2014/main" id="{079D56FC-165D-7EEF-3675-5ABB34EABE42}"/>
              </a:ext>
            </a:extLst>
          </p:cNvPr>
          <p:cNvSpPr/>
          <p:nvPr/>
        </p:nvSpPr>
        <p:spPr>
          <a:xfrm>
            <a:off x="6225882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3" name="Freeform: Shape 1182">
            <a:extLst>
              <a:ext uri="{FF2B5EF4-FFF2-40B4-BE49-F238E27FC236}">
                <a16:creationId xmlns:a16="http://schemas.microsoft.com/office/drawing/2014/main" id="{F5DFF38F-F260-9BDC-D33F-9EF9386D81E0}"/>
              </a:ext>
            </a:extLst>
          </p:cNvPr>
          <p:cNvSpPr/>
          <p:nvPr/>
        </p:nvSpPr>
        <p:spPr>
          <a:xfrm>
            <a:off x="618287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4" name="Freeform: Shape 1183">
            <a:extLst>
              <a:ext uri="{FF2B5EF4-FFF2-40B4-BE49-F238E27FC236}">
                <a16:creationId xmlns:a16="http://schemas.microsoft.com/office/drawing/2014/main" id="{4A47AEC3-E8A1-E8BC-ABE5-0B7D4BFAFAAD}"/>
              </a:ext>
            </a:extLst>
          </p:cNvPr>
          <p:cNvSpPr/>
          <p:nvPr/>
        </p:nvSpPr>
        <p:spPr>
          <a:xfrm>
            <a:off x="6182873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5" name="Freeform: Shape 1184">
            <a:extLst>
              <a:ext uri="{FF2B5EF4-FFF2-40B4-BE49-F238E27FC236}">
                <a16:creationId xmlns:a16="http://schemas.microsoft.com/office/drawing/2014/main" id="{ABF13EDE-AAC3-52B9-C023-0DA668025129}"/>
              </a:ext>
            </a:extLst>
          </p:cNvPr>
          <p:cNvSpPr/>
          <p:nvPr/>
        </p:nvSpPr>
        <p:spPr>
          <a:xfrm>
            <a:off x="6219739" y="605493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6" name="Freeform: Shape 1185">
            <a:extLst>
              <a:ext uri="{FF2B5EF4-FFF2-40B4-BE49-F238E27FC236}">
                <a16:creationId xmlns:a16="http://schemas.microsoft.com/office/drawing/2014/main" id="{5E3640BC-7666-A829-BE1A-905BE194E7F6}"/>
              </a:ext>
            </a:extLst>
          </p:cNvPr>
          <p:cNvSpPr/>
          <p:nvPr/>
        </p:nvSpPr>
        <p:spPr>
          <a:xfrm>
            <a:off x="6182873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7" name="Freeform: Shape 1186">
            <a:extLst>
              <a:ext uri="{FF2B5EF4-FFF2-40B4-BE49-F238E27FC236}">
                <a16:creationId xmlns:a16="http://schemas.microsoft.com/office/drawing/2014/main" id="{970DB873-B2B1-2353-4157-00228B6F1EF7}"/>
              </a:ext>
            </a:extLst>
          </p:cNvPr>
          <p:cNvSpPr/>
          <p:nvPr/>
        </p:nvSpPr>
        <p:spPr>
          <a:xfrm>
            <a:off x="6225882" y="623309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8" name="Freeform: Shape 1187">
            <a:extLst>
              <a:ext uri="{FF2B5EF4-FFF2-40B4-BE49-F238E27FC236}">
                <a16:creationId xmlns:a16="http://schemas.microsoft.com/office/drawing/2014/main" id="{05A97DA6-B86D-7710-2718-23E1CB99B436}"/>
              </a:ext>
            </a:extLst>
          </p:cNvPr>
          <p:cNvSpPr/>
          <p:nvPr/>
        </p:nvSpPr>
        <p:spPr>
          <a:xfrm>
            <a:off x="6225882" y="623309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9" name="Freeform: Shape 1188">
            <a:extLst>
              <a:ext uri="{FF2B5EF4-FFF2-40B4-BE49-F238E27FC236}">
                <a16:creationId xmlns:a16="http://schemas.microsoft.com/office/drawing/2014/main" id="{26AA2EF2-1BC8-FBC0-1F3E-5D831B15519C}"/>
              </a:ext>
            </a:extLst>
          </p:cNvPr>
          <p:cNvSpPr/>
          <p:nvPr/>
        </p:nvSpPr>
        <p:spPr>
          <a:xfrm>
            <a:off x="635491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0" name="Freeform: Shape 1189">
            <a:extLst>
              <a:ext uri="{FF2B5EF4-FFF2-40B4-BE49-F238E27FC236}">
                <a16:creationId xmlns:a16="http://schemas.microsoft.com/office/drawing/2014/main" id="{A002EA2D-8963-9504-FE11-F8DAB158D8C3}"/>
              </a:ext>
            </a:extLst>
          </p:cNvPr>
          <p:cNvSpPr/>
          <p:nvPr/>
        </p:nvSpPr>
        <p:spPr>
          <a:xfrm>
            <a:off x="635491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1" name="Freeform: Shape 1190">
            <a:extLst>
              <a:ext uri="{FF2B5EF4-FFF2-40B4-BE49-F238E27FC236}">
                <a16:creationId xmlns:a16="http://schemas.microsoft.com/office/drawing/2014/main" id="{AD7D4BC0-5D1A-7704-B5EE-414747CC8AD3}"/>
              </a:ext>
            </a:extLst>
          </p:cNvPr>
          <p:cNvSpPr/>
          <p:nvPr/>
        </p:nvSpPr>
        <p:spPr>
          <a:xfrm>
            <a:off x="6397919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2" name="Freeform: Shape 1191">
            <a:extLst>
              <a:ext uri="{FF2B5EF4-FFF2-40B4-BE49-F238E27FC236}">
                <a16:creationId xmlns:a16="http://schemas.microsoft.com/office/drawing/2014/main" id="{F2132E00-334E-77A2-6560-6E0DE4F4E87B}"/>
              </a:ext>
            </a:extLst>
          </p:cNvPr>
          <p:cNvSpPr/>
          <p:nvPr/>
        </p:nvSpPr>
        <p:spPr>
          <a:xfrm>
            <a:off x="6397919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3" name="Freeform: Shape 1192">
            <a:extLst>
              <a:ext uri="{FF2B5EF4-FFF2-40B4-BE49-F238E27FC236}">
                <a16:creationId xmlns:a16="http://schemas.microsoft.com/office/drawing/2014/main" id="{34665CF2-35B3-82C4-4C71-9666912B15B3}"/>
              </a:ext>
            </a:extLst>
          </p:cNvPr>
          <p:cNvSpPr/>
          <p:nvPr/>
        </p:nvSpPr>
        <p:spPr>
          <a:xfrm>
            <a:off x="6354910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4" name="Freeform: Shape 1193">
            <a:extLst>
              <a:ext uri="{FF2B5EF4-FFF2-40B4-BE49-F238E27FC236}">
                <a16:creationId xmlns:a16="http://schemas.microsoft.com/office/drawing/2014/main" id="{6874A34E-9A65-68D5-4831-3975F7BBB534}"/>
              </a:ext>
            </a:extLst>
          </p:cNvPr>
          <p:cNvSpPr/>
          <p:nvPr/>
        </p:nvSpPr>
        <p:spPr>
          <a:xfrm>
            <a:off x="6391776" y="605493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5" name="Freeform: Shape 1194">
            <a:extLst>
              <a:ext uri="{FF2B5EF4-FFF2-40B4-BE49-F238E27FC236}">
                <a16:creationId xmlns:a16="http://schemas.microsoft.com/office/drawing/2014/main" id="{3F465C29-1605-BF17-0809-73033CBD4059}"/>
              </a:ext>
            </a:extLst>
          </p:cNvPr>
          <p:cNvSpPr/>
          <p:nvPr/>
        </p:nvSpPr>
        <p:spPr>
          <a:xfrm>
            <a:off x="6354910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6" name="Freeform: Shape 1195">
            <a:extLst>
              <a:ext uri="{FF2B5EF4-FFF2-40B4-BE49-F238E27FC236}">
                <a16:creationId xmlns:a16="http://schemas.microsoft.com/office/drawing/2014/main" id="{A1AB4A96-04E3-1ABC-29D5-EFEE82F73CA9}"/>
              </a:ext>
            </a:extLst>
          </p:cNvPr>
          <p:cNvSpPr/>
          <p:nvPr/>
        </p:nvSpPr>
        <p:spPr>
          <a:xfrm>
            <a:off x="6526947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7" name="Freeform: Shape 1196">
            <a:extLst>
              <a:ext uri="{FF2B5EF4-FFF2-40B4-BE49-F238E27FC236}">
                <a16:creationId xmlns:a16="http://schemas.microsoft.com/office/drawing/2014/main" id="{0411CA7E-7123-9B59-DB22-B9221A48572D}"/>
              </a:ext>
            </a:extLst>
          </p:cNvPr>
          <p:cNvSpPr/>
          <p:nvPr/>
        </p:nvSpPr>
        <p:spPr>
          <a:xfrm>
            <a:off x="6569956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8" name="Freeform: Shape 1197">
            <a:extLst>
              <a:ext uri="{FF2B5EF4-FFF2-40B4-BE49-F238E27FC236}">
                <a16:creationId xmlns:a16="http://schemas.microsoft.com/office/drawing/2014/main" id="{360110E9-F2CF-E376-D9C4-8B71AE4609F5}"/>
              </a:ext>
            </a:extLst>
          </p:cNvPr>
          <p:cNvSpPr/>
          <p:nvPr/>
        </p:nvSpPr>
        <p:spPr>
          <a:xfrm>
            <a:off x="6569956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9" name="Freeform: Shape 1198">
            <a:extLst>
              <a:ext uri="{FF2B5EF4-FFF2-40B4-BE49-F238E27FC236}">
                <a16:creationId xmlns:a16="http://schemas.microsoft.com/office/drawing/2014/main" id="{B892F69D-EB07-F0F3-5DAC-3F4152EADF18}"/>
              </a:ext>
            </a:extLst>
          </p:cNvPr>
          <p:cNvSpPr/>
          <p:nvPr/>
        </p:nvSpPr>
        <p:spPr>
          <a:xfrm>
            <a:off x="652694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0" name="Freeform: Shape 1199">
            <a:extLst>
              <a:ext uri="{FF2B5EF4-FFF2-40B4-BE49-F238E27FC236}">
                <a16:creationId xmlns:a16="http://schemas.microsoft.com/office/drawing/2014/main" id="{2ACC02CF-2C97-58FC-AF64-A3688F060810}"/>
              </a:ext>
            </a:extLst>
          </p:cNvPr>
          <p:cNvSpPr/>
          <p:nvPr/>
        </p:nvSpPr>
        <p:spPr>
          <a:xfrm>
            <a:off x="6569956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1" name="Freeform: Shape 1200">
            <a:extLst>
              <a:ext uri="{FF2B5EF4-FFF2-40B4-BE49-F238E27FC236}">
                <a16:creationId xmlns:a16="http://schemas.microsoft.com/office/drawing/2014/main" id="{EA48967E-622A-5366-1C19-6C316DA79794}"/>
              </a:ext>
            </a:extLst>
          </p:cNvPr>
          <p:cNvSpPr/>
          <p:nvPr/>
        </p:nvSpPr>
        <p:spPr>
          <a:xfrm>
            <a:off x="6569956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2" name="Freeform: Shape 1201">
            <a:extLst>
              <a:ext uri="{FF2B5EF4-FFF2-40B4-BE49-F238E27FC236}">
                <a16:creationId xmlns:a16="http://schemas.microsoft.com/office/drawing/2014/main" id="{81BE7A4C-A4C5-501D-CA0F-826372A375B5}"/>
              </a:ext>
            </a:extLst>
          </p:cNvPr>
          <p:cNvSpPr/>
          <p:nvPr/>
        </p:nvSpPr>
        <p:spPr>
          <a:xfrm>
            <a:off x="6526947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3" name="Freeform: Shape 1202">
            <a:extLst>
              <a:ext uri="{FF2B5EF4-FFF2-40B4-BE49-F238E27FC236}">
                <a16:creationId xmlns:a16="http://schemas.microsoft.com/office/drawing/2014/main" id="{89243BB0-CEF9-FC5C-425F-82609B2D8A35}"/>
              </a:ext>
            </a:extLst>
          </p:cNvPr>
          <p:cNvSpPr/>
          <p:nvPr/>
        </p:nvSpPr>
        <p:spPr>
          <a:xfrm>
            <a:off x="6563813" y="605493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4" name="Freeform: Shape 1203">
            <a:extLst>
              <a:ext uri="{FF2B5EF4-FFF2-40B4-BE49-F238E27FC236}">
                <a16:creationId xmlns:a16="http://schemas.microsoft.com/office/drawing/2014/main" id="{3A52830A-8E31-A1F3-1A74-E7C34E3C10EA}"/>
              </a:ext>
            </a:extLst>
          </p:cNvPr>
          <p:cNvSpPr/>
          <p:nvPr/>
        </p:nvSpPr>
        <p:spPr>
          <a:xfrm>
            <a:off x="6526947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5" name="Freeform: Shape 1204">
            <a:extLst>
              <a:ext uri="{FF2B5EF4-FFF2-40B4-BE49-F238E27FC236}">
                <a16:creationId xmlns:a16="http://schemas.microsoft.com/office/drawing/2014/main" id="{C4231E27-0E3A-B46F-0C42-E4464AF743F8}"/>
              </a:ext>
            </a:extLst>
          </p:cNvPr>
          <p:cNvSpPr/>
          <p:nvPr/>
        </p:nvSpPr>
        <p:spPr>
          <a:xfrm>
            <a:off x="6569956" y="623309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6" name="Freeform: Shape 1205">
            <a:extLst>
              <a:ext uri="{FF2B5EF4-FFF2-40B4-BE49-F238E27FC236}">
                <a16:creationId xmlns:a16="http://schemas.microsoft.com/office/drawing/2014/main" id="{647E1E71-82D8-AD27-C3A8-E3394C951F93}"/>
              </a:ext>
            </a:extLst>
          </p:cNvPr>
          <p:cNvSpPr/>
          <p:nvPr/>
        </p:nvSpPr>
        <p:spPr>
          <a:xfrm>
            <a:off x="6569956" y="623309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7" name="Freeform: Shape 1206">
            <a:extLst>
              <a:ext uri="{FF2B5EF4-FFF2-40B4-BE49-F238E27FC236}">
                <a16:creationId xmlns:a16="http://schemas.microsoft.com/office/drawing/2014/main" id="{FE06AB31-64E9-6C2A-9655-21CB409EE277}"/>
              </a:ext>
            </a:extLst>
          </p:cNvPr>
          <p:cNvSpPr/>
          <p:nvPr/>
        </p:nvSpPr>
        <p:spPr>
          <a:xfrm>
            <a:off x="669898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8" name="Freeform: Shape 1207">
            <a:extLst>
              <a:ext uri="{FF2B5EF4-FFF2-40B4-BE49-F238E27FC236}">
                <a16:creationId xmlns:a16="http://schemas.microsoft.com/office/drawing/2014/main" id="{C4AFF99E-DADA-EBF2-BE39-2172B1DD4AA4}"/>
              </a:ext>
            </a:extLst>
          </p:cNvPr>
          <p:cNvSpPr/>
          <p:nvPr/>
        </p:nvSpPr>
        <p:spPr>
          <a:xfrm>
            <a:off x="6741993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9" name="Freeform: Shape 1208">
            <a:extLst>
              <a:ext uri="{FF2B5EF4-FFF2-40B4-BE49-F238E27FC236}">
                <a16:creationId xmlns:a16="http://schemas.microsoft.com/office/drawing/2014/main" id="{4E842D3D-867C-EA51-C393-352F5A230864}"/>
              </a:ext>
            </a:extLst>
          </p:cNvPr>
          <p:cNvSpPr/>
          <p:nvPr/>
        </p:nvSpPr>
        <p:spPr>
          <a:xfrm>
            <a:off x="6741993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0" name="Freeform: Shape 1209">
            <a:extLst>
              <a:ext uri="{FF2B5EF4-FFF2-40B4-BE49-F238E27FC236}">
                <a16:creationId xmlns:a16="http://schemas.microsoft.com/office/drawing/2014/main" id="{8ECD681E-C9F6-A8D5-B3F3-E7031CA36CA2}"/>
              </a:ext>
            </a:extLst>
          </p:cNvPr>
          <p:cNvSpPr/>
          <p:nvPr/>
        </p:nvSpPr>
        <p:spPr>
          <a:xfrm>
            <a:off x="669898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1" name="Freeform: Shape 1210">
            <a:extLst>
              <a:ext uri="{FF2B5EF4-FFF2-40B4-BE49-F238E27FC236}">
                <a16:creationId xmlns:a16="http://schemas.microsoft.com/office/drawing/2014/main" id="{B51A2941-DA0D-95B7-25B5-37F933B10FF4}"/>
              </a:ext>
            </a:extLst>
          </p:cNvPr>
          <p:cNvSpPr/>
          <p:nvPr/>
        </p:nvSpPr>
        <p:spPr>
          <a:xfrm>
            <a:off x="6698983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2" name="Freeform: Shape 1211">
            <a:extLst>
              <a:ext uri="{FF2B5EF4-FFF2-40B4-BE49-F238E27FC236}">
                <a16:creationId xmlns:a16="http://schemas.microsoft.com/office/drawing/2014/main" id="{1B901E3E-A5E1-937D-1415-110821E88893}"/>
              </a:ext>
            </a:extLst>
          </p:cNvPr>
          <p:cNvSpPr/>
          <p:nvPr/>
        </p:nvSpPr>
        <p:spPr>
          <a:xfrm>
            <a:off x="6698983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3" name="Freeform: Shape 1212">
            <a:extLst>
              <a:ext uri="{FF2B5EF4-FFF2-40B4-BE49-F238E27FC236}">
                <a16:creationId xmlns:a16="http://schemas.microsoft.com/office/drawing/2014/main" id="{83489304-2887-CAE5-CF25-721116E5ABA2}"/>
              </a:ext>
            </a:extLst>
          </p:cNvPr>
          <p:cNvSpPr/>
          <p:nvPr/>
        </p:nvSpPr>
        <p:spPr>
          <a:xfrm>
            <a:off x="687102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4" name="Freeform: Shape 1213">
            <a:extLst>
              <a:ext uri="{FF2B5EF4-FFF2-40B4-BE49-F238E27FC236}">
                <a16:creationId xmlns:a16="http://schemas.microsoft.com/office/drawing/2014/main" id="{BCB0F10D-6387-F7E2-A420-770C185E62E9}"/>
              </a:ext>
            </a:extLst>
          </p:cNvPr>
          <p:cNvSpPr/>
          <p:nvPr/>
        </p:nvSpPr>
        <p:spPr>
          <a:xfrm>
            <a:off x="6914030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5" name="Freeform: Shape 1214">
            <a:extLst>
              <a:ext uri="{FF2B5EF4-FFF2-40B4-BE49-F238E27FC236}">
                <a16:creationId xmlns:a16="http://schemas.microsoft.com/office/drawing/2014/main" id="{BCEAA3D8-0115-DFDC-B731-B87E3C9147D5}"/>
              </a:ext>
            </a:extLst>
          </p:cNvPr>
          <p:cNvSpPr/>
          <p:nvPr/>
        </p:nvSpPr>
        <p:spPr>
          <a:xfrm>
            <a:off x="6914030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6" name="Freeform: Shape 1215">
            <a:extLst>
              <a:ext uri="{FF2B5EF4-FFF2-40B4-BE49-F238E27FC236}">
                <a16:creationId xmlns:a16="http://schemas.microsoft.com/office/drawing/2014/main" id="{DCF6F0BF-8C67-67E4-5D44-63F91B5AF323}"/>
              </a:ext>
            </a:extLst>
          </p:cNvPr>
          <p:cNvSpPr/>
          <p:nvPr/>
        </p:nvSpPr>
        <p:spPr>
          <a:xfrm>
            <a:off x="687102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7" name="Freeform: Shape 1216">
            <a:extLst>
              <a:ext uri="{FF2B5EF4-FFF2-40B4-BE49-F238E27FC236}">
                <a16:creationId xmlns:a16="http://schemas.microsoft.com/office/drawing/2014/main" id="{D5CA6128-5687-5972-2C77-B94A2AAAB7B5}"/>
              </a:ext>
            </a:extLst>
          </p:cNvPr>
          <p:cNvSpPr/>
          <p:nvPr/>
        </p:nvSpPr>
        <p:spPr>
          <a:xfrm>
            <a:off x="6907888" y="553888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8" name="Freeform: Shape 1217">
            <a:extLst>
              <a:ext uri="{FF2B5EF4-FFF2-40B4-BE49-F238E27FC236}">
                <a16:creationId xmlns:a16="http://schemas.microsoft.com/office/drawing/2014/main" id="{4A271CE2-A090-8554-8DF8-38540A71FE60}"/>
              </a:ext>
            </a:extLst>
          </p:cNvPr>
          <p:cNvSpPr/>
          <p:nvPr/>
        </p:nvSpPr>
        <p:spPr>
          <a:xfrm>
            <a:off x="6871020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9" name="Freeform: Shape 1218">
            <a:extLst>
              <a:ext uri="{FF2B5EF4-FFF2-40B4-BE49-F238E27FC236}">
                <a16:creationId xmlns:a16="http://schemas.microsoft.com/office/drawing/2014/main" id="{17C910F1-EFFB-C349-4724-906CBEDF4194}"/>
              </a:ext>
            </a:extLst>
          </p:cNvPr>
          <p:cNvSpPr/>
          <p:nvPr/>
        </p:nvSpPr>
        <p:spPr>
          <a:xfrm>
            <a:off x="6871020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0" name="Freeform: Shape 1219">
            <a:extLst>
              <a:ext uri="{FF2B5EF4-FFF2-40B4-BE49-F238E27FC236}">
                <a16:creationId xmlns:a16="http://schemas.microsoft.com/office/drawing/2014/main" id="{6AAD2993-2763-29EB-84A6-FC9993CE0897}"/>
              </a:ext>
            </a:extLst>
          </p:cNvPr>
          <p:cNvSpPr/>
          <p:nvPr/>
        </p:nvSpPr>
        <p:spPr>
          <a:xfrm>
            <a:off x="6871020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1" name="Freeform: Shape 1220">
            <a:extLst>
              <a:ext uri="{FF2B5EF4-FFF2-40B4-BE49-F238E27FC236}">
                <a16:creationId xmlns:a16="http://schemas.microsoft.com/office/drawing/2014/main" id="{E8C8B5A1-5CA3-8805-0FC4-50D94F9F85E7}"/>
              </a:ext>
            </a:extLst>
          </p:cNvPr>
          <p:cNvSpPr/>
          <p:nvPr/>
        </p:nvSpPr>
        <p:spPr>
          <a:xfrm>
            <a:off x="6907888" y="605493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2" name="Freeform: Shape 1221">
            <a:extLst>
              <a:ext uri="{FF2B5EF4-FFF2-40B4-BE49-F238E27FC236}">
                <a16:creationId xmlns:a16="http://schemas.microsoft.com/office/drawing/2014/main" id="{E1A99E9D-815B-FE2C-EB64-E6FED4FA2EB4}"/>
              </a:ext>
            </a:extLst>
          </p:cNvPr>
          <p:cNvSpPr/>
          <p:nvPr/>
        </p:nvSpPr>
        <p:spPr>
          <a:xfrm>
            <a:off x="6871020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3" name="Freeform: Shape 1222">
            <a:extLst>
              <a:ext uri="{FF2B5EF4-FFF2-40B4-BE49-F238E27FC236}">
                <a16:creationId xmlns:a16="http://schemas.microsoft.com/office/drawing/2014/main" id="{EBE2C0C1-FF9C-5959-B5B5-FD8C7AAB64EC}"/>
              </a:ext>
            </a:extLst>
          </p:cNvPr>
          <p:cNvSpPr/>
          <p:nvPr/>
        </p:nvSpPr>
        <p:spPr>
          <a:xfrm>
            <a:off x="6907888" y="6226952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4" name="Freeform: Shape 1223">
            <a:extLst>
              <a:ext uri="{FF2B5EF4-FFF2-40B4-BE49-F238E27FC236}">
                <a16:creationId xmlns:a16="http://schemas.microsoft.com/office/drawing/2014/main" id="{21AB0155-243F-695E-9EB5-4D806CC96F9F}"/>
              </a:ext>
            </a:extLst>
          </p:cNvPr>
          <p:cNvSpPr/>
          <p:nvPr/>
        </p:nvSpPr>
        <p:spPr>
          <a:xfrm>
            <a:off x="704305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5" name="Freeform: Shape 1224">
            <a:extLst>
              <a:ext uri="{FF2B5EF4-FFF2-40B4-BE49-F238E27FC236}">
                <a16:creationId xmlns:a16="http://schemas.microsoft.com/office/drawing/2014/main" id="{C7D50776-85D4-6114-308C-38DA88E16096}"/>
              </a:ext>
            </a:extLst>
          </p:cNvPr>
          <p:cNvSpPr/>
          <p:nvPr/>
        </p:nvSpPr>
        <p:spPr>
          <a:xfrm>
            <a:off x="7086067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6" name="Freeform: Shape 1225">
            <a:extLst>
              <a:ext uri="{FF2B5EF4-FFF2-40B4-BE49-F238E27FC236}">
                <a16:creationId xmlns:a16="http://schemas.microsoft.com/office/drawing/2014/main" id="{C0A7B670-0FAC-A01D-7566-CEE70CD83D23}"/>
              </a:ext>
            </a:extLst>
          </p:cNvPr>
          <p:cNvSpPr/>
          <p:nvPr/>
        </p:nvSpPr>
        <p:spPr>
          <a:xfrm>
            <a:off x="7086067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7" name="Freeform: Shape 1226">
            <a:extLst>
              <a:ext uri="{FF2B5EF4-FFF2-40B4-BE49-F238E27FC236}">
                <a16:creationId xmlns:a16="http://schemas.microsoft.com/office/drawing/2014/main" id="{84841BE0-A8F9-7AE7-2EAF-52C9C1F40311}"/>
              </a:ext>
            </a:extLst>
          </p:cNvPr>
          <p:cNvSpPr/>
          <p:nvPr/>
        </p:nvSpPr>
        <p:spPr>
          <a:xfrm>
            <a:off x="7043057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8" name="Freeform: Shape 1227">
            <a:extLst>
              <a:ext uri="{FF2B5EF4-FFF2-40B4-BE49-F238E27FC236}">
                <a16:creationId xmlns:a16="http://schemas.microsoft.com/office/drawing/2014/main" id="{E5D1A47C-9F45-7F61-77D3-DEE3D2821412}"/>
              </a:ext>
            </a:extLst>
          </p:cNvPr>
          <p:cNvSpPr/>
          <p:nvPr/>
        </p:nvSpPr>
        <p:spPr>
          <a:xfrm>
            <a:off x="7086067" y="571704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9" name="Freeform: Shape 1228">
            <a:extLst>
              <a:ext uri="{FF2B5EF4-FFF2-40B4-BE49-F238E27FC236}">
                <a16:creationId xmlns:a16="http://schemas.microsoft.com/office/drawing/2014/main" id="{6FB75DE2-BD30-DF2E-5D11-8BC13BA5E3F3}"/>
              </a:ext>
            </a:extLst>
          </p:cNvPr>
          <p:cNvSpPr/>
          <p:nvPr/>
        </p:nvSpPr>
        <p:spPr>
          <a:xfrm>
            <a:off x="7086067" y="571704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0" name="Freeform: Shape 1229">
            <a:extLst>
              <a:ext uri="{FF2B5EF4-FFF2-40B4-BE49-F238E27FC236}">
                <a16:creationId xmlns:a16="http://schemas.microsoft.com/office/drawing/2014/main" id="{B8B5EAC2-C6F5-3275-96DB-3922EAA48719}"/>
              </a:ext>
            </a:extLst>
          </p:cNvPr>
          <p:cNvSpPr/>
          <p:nvPr/>
        </p:nvSpPr>
        <p:spPr>
          <a:xfrm>
            <a:off x="7043057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1" name="Freeform: Shape 1230">
            <a:extLst>
              <a:ext uri="{FF2B5EF4-FFF2-40B4-BE49-F238E27FC236}">
                <a16:creationId xmlns:a16="http://schemas.microsoft.com/office/drawing/2014/main" id="{017DD281-BA6C-A058-9CC9-CAB0A4FD7E9B}"/>
              </a:ext>
            </a:extLst>
          </p:cNvPr>
          <p:cNvSpPr/>
          <p:nvPr/>
        </p:nvSpPr>
        <p:spPr>
          <a:xfrm>
            <a:off x="7086067" y="588906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2" name="Freeform: Shape 1231">
            <a:extLst>
              <a:ext uri="{FF2B5EF4-FFF2-40B4-BE49-F238E27FC236}">
                <a16:creationId xmlns:a16="http://schemas.microsoft.com/office/drawing/2014/main" id="{FD2413FD-F0CC-FFF6-0706-B32F49BB3F13}"/>
              </a:ext>
            </a:extLst>
          </p:cNvPr>
          <p:cNvSpPr/>
          <p:nvPr/>
        </p:nvSpPr>
        <p:spPr>
          <a:xfrm>
            <a:off x="7086067" y="588906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3" name="Freeform: Shape 1232">
            <a:extLst>
              <a:ext uri="{FF2B5EF4-FFF2-40B4-BE49-F238E27FC236}">
                <a16:creationId xmlns:a16="http://schemas.microsoft.com/office/drawing/2014/main" id="{57CFAB7C-04FA-8591-A3CE-6E01B8B876BE}"/>
              </a:ext>
            </a:extLst>
          </p:cNvPr>
          <p:cNvSpPr/>
          <p:nvPr/>
        </p:nvSpPr>
        <p:spPr>
          <a:xfrm>
            <a:off x="7043057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96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36</cp:revision>
  <dcterms:created xsi:type="dcterms:W3CDTF">2025-01-10T03:53:58Z</dcterms:created>
  <dcterms:modified xsi:type="dcterms:W3CDTF">2025-05-09T19:04:22Z</dcterms:modified>
</cp:coreProperties>
</file>