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90" d="100"/>
          <a:sy n="90" d="100"/>
        </p:scale>
        <p:origin x="916" y="-2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2D84CA4-4F61-4F33-A3EB-E4439E15655F}"/>
    <pc:docChg chg="delSld">
      <pc:chgData name="Sarah Carter" userId="4b4e2a7e9c42e1b2" providerId="LiveId" clId="{B2D84CA4-4F61-4F33-A3EB-E4439E15655F}" dt="2025-05-05T16:28:31.416" v="0" actId="2696"/>
      <pc:docMkLst>
        <pc:docMk/>
      </pc:docMkLst>
      <pc:sldChg chg="del">
        <pc:chgData name="Sarah Carter" userId="4b4e2a7e9c42e1b2" providerId="LiveId" clId="{B2D84CA4-4F61-4F33-A3EB-E4439E15655F}" dt="2025-05-05T16:28:31.416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54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195390"/>
              </p:ext>
            </p:extLst>
          </p:nvPr>
        </p:nvGraphicFramePr>
        <p:xfrm>
          <a:off x="365760" y="7473892"/>
          <a:ext cx="7040880" cy="1590596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Fall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Autumn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Leaves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Harvest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School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Pumpkin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September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Apple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Crisp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Breeze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Orchard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Football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Sweater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Acorn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Hayride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Cornfield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Mums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Golden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Labor Day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71FA4C85-5DB5-3286-0410-A82D322E4F04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September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C7AD738E-8543-03F5-E72C-9D5F74D1F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D305D541-BB1C-6390-FE43-291D2EF0F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436</Words>
  <Application>Microsoft Office PowerPoint</Application>
  <PresentationFormat>Custom</PresentationFormat>
  <Paragraphs>422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September Word Search</dc:title>
  <dc:subject>PptxGenJS Presentation</dc:subject>
  <dc:creator>PptxGenJS</dc:creator>
  <cp:lastModifiedBy>Sarah Carter</cp:lastModifiedBy>
  <cp:revision>2</cp:revision>
  <dcterms:created xsi:type="dcterms:W3CDTF">2025-04-29T02:03:16Z</dcterms:created>
  <dcterms:modified xsi:type="dcterms:W3CDTF">2025-05-05T16:28:32Z</dcterms:modified>
</cp:coreProperties>
</file>