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CC00D60-0EC7-4B43-B0F5-94D0D07AFFF6}"/>
    <pc:docChg chg="delSld">
      <pc:chgData name="Sarah Carter" userId="4b4e2a7e9c42e1b2" providerId="LiveId" clId="{7CC00D60-0EC7-4B43-B0F5-94D0D07AFFF6}" dt="2025-02-14T03:14:37.630" v="0" actId="2696"/>
      <pc:docMkLst>
        <pc:docMk/>
      </pc:docMkLst>
      <pc:sldChg chg="del">
        <pc:chgData name="Sarah Carter" userId="4b4e2a7e9c42e1b2" providerId="LiveId" clId="{7CC00D60-0EC7-4B43-B0F5-94D0D07AFFF6}" dt="2025-02-14T03:14:37.630" v="0" actId="2696"/>
        <pc:sldMkLst>
          <pc:docMk/>
          <pc:sldMk cId="458078522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596900" y="455861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Shamrock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1941444" y="1058991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NONOGRAM PUZZLE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E9296B00-C431-0F27-A68D-D7B8CB930A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46974" y="1842504"/>
            <a:ext cx="5278452" cy="715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1323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cp:lastPrinted>2025-01-28T14:02:39Z</cp:lastPrinted>
  <dcterms:created xsi:type="dcterms:W3CDTF">2025-01-28T14:01:50Z</dcterms:created>
  <dcterms:modified xsi:type="dcterms:W3CDTF">2025-02-14T03:14:49Z</dcterms:modified>
</cp:coreProperties>
</file>