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5" r:id="rId4"/>
    <p:sldId id="267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4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48" d="100"/>
          <a:sy n="48" d="100"/>
        </p:scale>
        <p:origin x="2028" y="36"/>
      </p:cViewPr>
      <p:guideLst>
        <p:guide orient="horz" pos="3144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D19D6B2-CC7B-44FF-9170-FDE97AA3DE8F}"/>
    <pc:docChg chg="delSld">
      <pc:chgData name="Sarah Carter" userId="4b4e2a7e9c42e1b2" providerId="LiveId" clId="{7D19D6B2-CC7B-44FF-9170-FDE97AA3DE8F}" dt="2024-12-18T14:35:57.298" v="0" actId="2696"/>
      <pc:docMkLst>
        <pc:docMk/>
      </pc:docMkLst>
      <pc:sldChg chg="del">
        <pc:chgData name="Sarah Carter" userId="4b4e2a7e9c42e1b2" providerId="LiveId" clId="{7D19D6B2-CC7B-44FF-9170-FDE97AA3DE8F}" dt="2024-12-18T14:35:57.298" v="0" actId="2696"/>
        <pc:sldMkLst>
          <pc:docMk/>
          <pc:sldMk cId="3056053325" sldId="262"/>
        </pc:sldMkLst>
      </pc:sldChg>
      <pc:sldChg chg="del">
        <pc:chgData name="Sarah Carter" userId="4b4e2a7e9c42e1b2" providerId="LiveId" clId="{7D19D6B2-CC7B-44FF-9170-FDE97AA3DE8F}" dt="2024-12-18T14:35:57.298" v="0" actId="2696"/>
        <pc:sldMkLst>
          <pc:docMk/>
          <pc:sldMk cId="1103253481" sldId="264"/>
        </pc:sldMkLst>
      </pc:sldChg>
      <pc:sldChg chg="del">
        <pc:chgData name="Sarah Carter" userId="4b4e2a7e9c42e1b2" providerId="LiveId" clId="{7D19D6B2-CC7B-44FF-9170-FDE97AA3DE8F}" dt="2024-12-18T14:35:57.298" v="0" actId="2696"/>
        <pc:sldMkLst>
          <pc:docMk/>
          <pc:sldMk cId="2989195431" sldId="266"/>
        </pc:sldMkLst>
      </pc:sldChg>
      <pc:sldChg chg="del">
        <pc:chgData name="Sarah Carter" userId="4b4e2a7e9c42e1b2" providerId="LiveId" clId="{7D19D6B2-CC7B-44FF-9170-FDE97AA3DE8F}" dt="2024-12-18T14:35:57.298" v="0" actId="2696"/>
        <pc:sldMkLst>
          <pc:docMk/>
          <pc:sldMk cId="355398784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31CFA-8ECC-BC60-A6B2-B96F9D6A24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1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859DC2-E7CE-1C88-AE6A-E2A218D906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1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F8249-FF64-4E28-D18D-31FE871BF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3CFEF-F42E-F3E6-BE12-4D9247024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2D08-8E18-E382-4FA8-43ADBDA58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7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DBCC-885C-FD1C-7C68-808F81FEF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2DE76D-7A33-9813-8833-8E8E29174D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F1196-4095-45D0-F185-772E9F114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C7A6A-9DF9-E096-A388-EFB73474D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8E09F-602E-7A24-D7A3-07ADAFECB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4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DA2017-ABA9-6E35-C507-42E2BC2B59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E796A8-9561-0049-6B2C-6FB4E004C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E9F02-6515-17A2-21A0-2D7AAF5C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3EC0F-0B92-B09B-4312-B534C0DF4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D646B-197B-62E8-960A-ADD3F3974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7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4A0B4-5546-9DBC-AD02-0F715F1D3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750E4-6F59-2241-15BC-A44EFCD64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21DB3-952C-6954-9989-6AEF1EF0A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BC052-7E20-5223-0107-E84C47E8E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BD7A2-C286-C131-942E-4D737CCCE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32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0ABA-F140-4F4E-197F-D04DB8098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8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6804E-464F-CC44-FF35-125D1A5ED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8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10A30-D7F9-914B-1DBC-E29A76D65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1CEDA-BC00-D60A-7E2C-2F99AB0BF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7F97D-1E09-398F-716E-B93DFAC0C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8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BFD94-5BB4-EFEC-F654-DC17C157E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DF33F-2E78-B0AF-3B38-B760A4073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4412CE-5CA5-2331-1978-3841EFBE7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85023-0A8C-E81F-17C6-80EAAA72B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137C81-D87A-522F-62B0-F3A407B8E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DD3567-D101-1807-49AC-A53183F63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0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8687E-CBD9-17A8-AF18-668802720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9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F2441-6B5B-67BE-1034-6BAF5104E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9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782E20-8342-73FA-F2B1-4ACAF7955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9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D0A822-EA86-5B56-EAC3-8BD4F2F6E6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46F8E8-931B-A884-84DE-0FB43E8799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1A2CBB-7492-7CC3-BEA3-53BEB5B6D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7660B8-FB32-DB4F-AF31-2B18ED115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E825F6-2738-91B7-5B2C-0DC9DED1F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8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2039D-8BAB-2F46-C3DF-AB6F98D91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6284EC-50D5-1E29-0AE8-24648F764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ACFBFE-37EE-9DD9-0E91-B113BB5F3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2BB632-7149-0EDB-C391-54C17D308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99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CEFC53-3B6B-AF14-60E4-925E07296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248D57-CD0A-BF69-748E-BA62EEA34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20035-6B03-11BA-E81B-DD2C00E3A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39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04432-A277-7D11-E496-8FA361F35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EF18C-00E5-5DD2-5066-C2C7B8766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2CEA58-6B9A-9766-A869-A0CF8E9064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0E461-C4D7-47F6-6D56-F241DC1F8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7D37D5-7519-FBA4-C41B-A4996BB3A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1C064-6429-932F-A6FC-F54E261D4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9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5A363-7A99-D29E-A989-572701A03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7B5F6A-09E9-AE99-49DC-1D9E42C193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FCA950-6635-6E84-74D3-740E248D8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517A6-BD7B-48A3-A875-A01F6F17E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0AC4-65C4-40A0-DA82-EC22BA326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338551-1BC8-1622-4730-92E324F0D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07D010-4B2E-74D9-A820-E9F57D151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5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494FC-3A17-88F5-AD30-C1AA9234C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5" y="2677585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803E6-623E-AE88-129F-8D686CE65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08B56-B721-8ED5-4034-621FBFA0E8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10" y="9322652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770ED-AF84-70E2-348B-015809985C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2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noun-star-2816527.png" TargetMode="External"/><Relationship Id="rId13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file:///C:\Users\faith\Downloads\noun-circle-2816536.png" TargetMode="Externa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noun-square-2816533.png" TargetMode="External"/><Relationship Id="rId4" Type="http://schemas.openxmlformats.org/officeDocument/2006/relationships/tags" Target="../tags/tag4.xml"/><Relationship Id="rId9" Type="http://schemas.openxmlformats.org/officeDocument/2006/relationships/image" Target="../media/image3.png"/><Relationship Id="rId14" Type="http://schemas.openxmlformats.org/officeDocument/2006/relationships/image" Target="file:///C:\Users\faith\Downloads\noun-triangle-2816532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noun-triangle-2816532.png" TargetMode="External"/><Relationship Id="rId13" Type="http://schemas.openxmlformats.org/officeDocument/2006/relationships/image" Target="../media/image4.png"/><Relationship Id="rId3" Type="http://schemas.openxmlformats.org/officeDocument/2006/relationships/tags" Target="../tags/tag7.xml"/><Relationship Id="rId7" Type="http://schemas.openxmlformats.org/officeDocument/2006/relationships/image" Target="../media/image5.png"/><Relationship Id="rId12" Type="http://schemas.openxmlformats.org/officeDocument/2006/relationships/image" Target="file:///C:\Users\faith\Downloads\noun-star-2816527.png" TargetMode="Externa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noun-square-2816533.png" TargetMode="External"/><Relationship Id="rId4" Type="http://schemas.openxmlformats.org/officeDocument/2006/relationships/tags" Target="../tags/tag8.xml"/><Relationship Id="rId9" Type="http://schemas.openxmlformats.org/officeDocument/2006/relationships/image" Target="../media/image3.png"/><Relationship Id="rId14" Type="http://schemas.openxmlformats.org/officeDocument/2006/relationships/image" Target="file:///C:\Users\faith\Downloads\noun-circle-2816536.pn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noun-circle-2816536.png" TargetMode="External"/><Relationship Id="rId13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4.png"/><Relationship Id="rId12" Type="http://schemas.openxmlformats.org/officeDocument/2006/relationships/image" Target="file:///C:\Users\faith\Downloads\noun-star-2816527.png" TargetMode="Externa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noun-triangle-2816532.png" TargetMode="External"/><Relationship Id="rId4" Type="http://schemas.openxmlformats.org/officeDocument/2006/relationships/tags" Target="../tags/tag12.xml"/><Relationship Id="rId9" Type="http://schemas.openxmlformats.org/officeDocument/2006/relationships/image" Target="../media/image5.png"/><Relationship Id="rId14" Type="http://schemas.openxmlformats.org/officeDocument/2006/relationships/image" Target="file:///C:\Users\faith\Downloads\noun-square-2816533.pn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noun-square-2816533.png" TargetMode="External"/><Relationship Id="rId13" Type="http://schemas.openxmlformats.org/officeDocument/2006/relationships/image" Target="../media/image2.png"/><Relationship Id="rId3" Type="http://schemas.openxmlformats.org/officeDocument/2006/relationships/tags" Target="../tags/tag15.xml"/><Relationship Id="rId7" Type="http://schemas.openxmlformats.org/officeDocument/2006/relationships/image" Target="../media/image3.png"/><Relationship Id="rId12" Type="http://schemas.openxmlformats.org/officeDocument/2006/relationships/image" Target="file:///C:\Users\faith\Downloads\noun-circle-2816536.png" TargetMode="Externa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noun-triangle-2816532.png" TargetMode="External"/><Relationship Id="rId4" Type="http://schemas.openxmlformats.org/officeDocument/2006/relationships/tags" Target="../tags/tag16.xml"/><Relationship Id="rId9" Type="http://schemas.openxmlformats.org/officeDocument/2006/relationships/image" Target="../media/image5.png"/><Relationship Id="rId14" Type="http://schemas.openxmlformats.org/officeDocument/2006/relationships/image" Target="file:///C:\Users\faith\Downloads\noun-star-2816527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1239AE8A-C914-3C54-25D8-E04258048C31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4DB243F6-F93A-99F2-1670-453A14C296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262575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0449589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93462874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2454322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38180964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62496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24412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45621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01315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7B489C97-E5A4-52A0-C35A-08FDE46AA033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A6713E36-0A56-8815-1ADF-65A290AE7B50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5D56310D-6028-6556-2506-62E2796FF3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566997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83930653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4557460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1996447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277290743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61995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84922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45520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261599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CCF616FF-A0AA-DD34-742D-DDE28525C1CA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34A75597-F8B5-F3A7-B3AD-922152671DF7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6304D8FA-FD16-279B-8892-F0736F2A64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458588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11481447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2539813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4128081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6575404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89031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81098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89910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377983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76FB98AA-7AEE-E1F1-6AAE-1A9A0B313B8C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6F95E3D2-7D49-9CA5-1B35-2AE3C2D8B3CE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D6CC7300-93ED-7BBE-EFB5-B5EF0A8257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751297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83164001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4478172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18628086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38816687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90906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1768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8388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638862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A9E0D5FD-6C45-6911-838F-9DD17A8919BA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5C9B3B-3D9D-7BB2-0AE5-F0AB469520E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SHAPE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AF6F78-3C88-CEC4-0C50-D0CE565DD27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shape.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6951D9-336A-47F2-FFD9-1B5E224EBB2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50E246C-0277-ACF3-9818-03A61CBE330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EE8C4B2A-FF63-1864-E67D-BD724CFF2D38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0BD944AF-49D1-0FF3-5D6B-B577191A5EBE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E0616C5C-3E6A-8618-CA5B-7790748B04A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7C8F8DE9-5912-001D-121A-361F23ABBD2E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560CE1F8-8FF6-2375-BB1F-E4FDBD6AC661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D9BCEB37-113A-602A-8443-9D79C87A0227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17B7DCBC-06A3-A040-D4B1-C22AE61CB6B0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562437EB-C649-B6B7-1374-F5C11487B965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782679EF-54CC-A1D4-56DB-7F467162918A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64CCE591-215A-45A1-96BB-B0F2380C8C1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909BAEA6-4BFC-AE1F-37B4-D8C12849470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BACCB4B4-DDDA-2E8F-C229-0A6D630BADCA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118DF0A1-CF6F-EE55-C0A8-3002E7AE81D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0B123CFE-4EA9-BF20-0C4D-3507E78132A2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3AD2B385-DCB5-BE94-F227-6741269F15F7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DFF7E79D-27CD-0795-CD89-93A257874DF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212E1F45-95CC-AB65-F994-8B79DED71CD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149022"/>
            <a:ext cx="627380" cy="627380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610CD088-1635-C5A9-3BB1-692EF59DD40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57DC1790-A9DD-3F1E-4F9F-06C17F91706C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AA588888-28D1-A3C1-7A28-5B2BFB76759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5147E3AE-7235-F27D-25DC-C8B58A5B499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9E9A17CB-4937-1FC2-0482-3881914DEC0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127" name="Picture 126">
            <a:extLst>
              <a:ext uri="{FF2B5EF4-FFF2-40B4-BE49-F238E27FC236}">
                <a16:creationId xmlns:a16="http://schemas.microsoft.com/office/drawing/2014/main" id="{10C551A7-22C5-930C-15CB-8A3B3B60A4F7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8501697"/>
            <a:ext cx="627380" cy="627380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573F8EE2-29DD-A4F7-6654-BC4F2CE8017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FDC5A62B-3577-F965-9ED8-03732DED97E8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686A2351-570C-5738-6221-89A57A461C8D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135" name="Picture 134">
            <a:extLst>
              <a:ext uri="{FF2B5EF4-FFF2-40B4-BE49-F238E27FC236}">
                <a16:creationId xmlns:a16="http://schemas.microsoft.com/office/drawing/2014/main" id="{8707352E-2A03-CBCE-4485-5F1AC2C424A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A4B533EB-068F-06CD-302E-23DF749078E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A4BEA2B0-000F-3032-D1E9-E4E45E140D9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4226E370-783D-0D25-E9CC-17FDE72DBC86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id="{10D4054F-2ECE-0B2D-E190-9F758792A47F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8501697"/>
            <a:ext cx="627380" cy="627380"/>
          </a:xfrm>
          <a:prstGeom prst="rect">
            <a:avLst/>
          </a:prstGeom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id="{0B783468-21C3-1AE1-D5B9-B519F986693D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990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F8CA1C-7D5B-AE25-C5BA-9501D21702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BF470288-9ED5-2BA0-9384-B6D4ABD52B0B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21220E0A-8940-EF5D-D397-43E17BA02C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048579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0449589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93462874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2454322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38180964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62496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24412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45621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01315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427D0C93-5AEA-CCFA-B8A3-71C36E90749D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B99A01C0-28FF-7B46-E77B-29B2678EF322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618587D3-587B-304D-FFF6-6783925D7E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97972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83930653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4557460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1996447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277290743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61995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84922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45520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261599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5328F6A2-98D3-BD4F-565A-6292DCA821C4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24A4FCE3-1C61-F751-9F66-ED248742026E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40A8361E-3DFA-9DF0-FC54-7AE49DCF12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298443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11481447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2539813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4128081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6575404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89031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81098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89910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377983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B9EE3899-A844-CAC1-EEE1-7D2E68E4FE7B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2B836583-BAFD-02B6-85CF-F2B15A312714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2FBA5ACA-6E35-1FD2-B177-715AD9694D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00237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83164001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4478172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18628086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38816687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90906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1768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8388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638862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A8709E9F-44B6-D64B-81D1-047FF0FA6C7E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438613-4C2B-087B-9AE8-DB8228C9880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SHAPE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1FB737-EAB9-E86A-20E5-E5051A2083E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shape.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171249-5F00-D365-1F47-1A65D6F96EA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C809066-1F2C-9957-159E-350B253935D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9892E037-A52A-1EC0-FE83-410C54C6254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5C8BE84-5C16-6B63-7DC7-9FA08B4D25D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41448618-5D8F-449B-CB12-432768FE6A2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0CD0B5AB-2A70-21EA-7630-4C9E9962B3C6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5B7B4C72-5076-A63A-989D-011B91E5B00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BC564533-5F16-2A53-41DF-A745ABA8AF2A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922B3FE1-1D91-4124-46A2-B98A13B77050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4755197"/>
            <a:ext cx="627380" cy="62738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E401BED5-067A-C945-C527-0FC495797AAB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CCE390AA-2796-BEA0-0382-E366E6EB6F4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50842BB6-199F-261C-AAB9-1098DE28C27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E05FE24D-079B-D3A4-D946-CA81CE7BC68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5F1A35C6-BD89-3EE1-7049-163812385208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A19820A6-45BE-E96C-466B-21F71152EEDE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5FF0BE3F-0EA6-C1F0-DEE9-2205E3DF1A9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718C6B53-6407-ACA8-B54C-C4CB7CFCB31A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031C484E-E675-0AE9-5BBD-EFC6150D751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CA1758B4-96E2-CDFA-9D53-92FBC2C84D7D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ACA637DB-F145-14A3-67EA-3F37AB8825D1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5C09BA44-734E-C478-EBFB-72B351EFE94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AA57C65C-4E08-C2C7-EBF5-751E3F05BB8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B412FFC8-DD8C-65AF-4763-42D0B39DEB4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5CF2D77A-1BCE-4C2E-721D-A6EBD1FD16E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127" name="Picture 126">
            <a:extLst>
              <a:ext uri="{FF2B5EF4-FFF2-40B4-BE49-F238E27FC236}">
                <a16:creationId xmlns:a16="http://schemas.microsoft.com/office/drawing/2014/main" id="{79FC1A2D-CD43-F5AE-A9C2-3DCD9C5017E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D3EFD514-50F5-ECA8-705A-07A8F4A346B0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F0575A1C-8C67-D748-BEFB-098CFA80739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5523DFB0-FCB0-C1A3-2777-2E7753715B79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135" name="Picture 134">
            <a:extLst>
              <a:ext uri="{FF2B5EF4-FFF2-40B4-BE49-F238E27FC236}">
                <a16:creationId xmlns:a16="http://schemas.microsoft.com/office/drawing/2014/main" id="{A8C53548-AAC6-4A00-EF3A-7B056174E6A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7257F6CE-F533-F81D-7283-CC1D305EF82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9EB360D4-1320-F58E-EA6E-FD018F4418DA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9E21046A-38BF-F9A7-9D77-6D65E0C0DAA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id="{515628FD-8899-B6D4-07C4-AD913B0E961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id="{6B14778F-CD05-F73C-C8D5-FFB5C38407A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587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8EDAB8-81A6-6229-2D46-FF3F41714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6A4B3B68-F49A-D7BC-435D-798837ACF5A1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3FA154EE-E5EC-51F5-FF2D-B8A4D9F661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153628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0449589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93462874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2454322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38180964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62496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24412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45621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01315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500661B4-83FD-459D-41B6-6982B14D18B9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5D585616-A0EF-1184-4491-02688D1B4216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3DFE37FB-F0FC-990D-42CC-D682B7E4B2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980800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83930653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4557460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1996447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277290743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61995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84922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45520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261599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D6587BCD-7956-72AF-5DD5-8BD51512DE46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180ACA43-767B-588B-5030-C3202DC0B43B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14B23792-61C5-59E3-BA15-744C9EBA75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456124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11481447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2539813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4128081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6575404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89031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81098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89910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377983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30877E3B-A3E7-C6C3-360D-5DACE7768C7B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36E62C4F-FD59-8B74-3E53-59B76049CB77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C4525F4A-133D-290E-6D39-F9AD035ABA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261640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83164001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4478172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18628086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38816687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90906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1768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8388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638862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67C35B68-B48D-EAA2-CDAC-1EC15D213E01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4ADCF4-709E-F0F8-565C-E99C3DD80B9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SHAPE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5CDAA3-ED4E-F54D-5B10-35673097F7C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shape.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CA6860-DCFF-D600-E10C-60F78B6FCC6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D7F0C59-9A26-7230-8191-084E22749D6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09D378E2-0E07-BCD1-2C0F-8EBEBCEAF22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D4164CBD-C2EF-7A50-794B-C0ED5FF9C33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FE4182F2-D995-4CAD-7E92-887FDD86F04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B7A7CB38-0E6F-B034-F5ED-CC82C7FE51F7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DC244BFA-A841-3F98-3474-95024E3877E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574D68E7-D654-68E3-3F49-9FD10E063CE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27009818-49AA-7275-D26D-03C854FA229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78288872-DBC8-A1A7-9465-534CB80159E9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187118D0-773E-3028-75AA-D7E1D34A77B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2442804A-63C4-A7C3-A40C-C04ADF7F301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2C90CDA5-E9BF-540C-8AED-C07E2D10717C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186748"/>
            <a:ext cx="627380" cy="62738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C9674C7E-6508-AC78-2BCF-94747EECBDF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516F393A-FD5D-068C-2D8D-E28361E5CD2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36DC87A1-D347-232A-AC9C-E7B5F68218A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B093585D-0110-CAD8-0857-D6038663D37E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28FAABCA-85B2-5A4F-CC28-B6C7CB42F04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308C36B4-1540-8C14-9CC3-E0F1C4AED8EE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7407B239-E4E5-DDC8-EE11-8824D2314FD1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40E5A28D-3A47-EC96-3999-E5A48ED9A13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BA1172FB-6C8F-9208-32C1-E2F39570A1C1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2F9CFE42-A1D9-97C6-A217-A976D24263F8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E0B5FB12-1477-ACD6-55CE-0268EF5C011B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7717472"/>
            <a:ext cx="627380" cy="627380"/>
          </a:xfrm>
          <a:prstGeom prst="rect">
            <a:avLst/>
          </a:prstGeom>
        </p:spPr>
      </p:pic>
      <p:pic>
        <p:nvPicPr>
          <p:cNvPr id="127" name="Picture 126">
            <a:extLst>
              <a:ext uri="{FF2B5EF4-FFF2-40B4-BE49-F238E27FC236}">
                <a16:creationId xmlns:a16="http://schemas.microsoft.com/office/drawing/2014/main" id="{E4D14906-F85B-1264-F6C4-6BE21A037ED4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8501697"/>
            <a:ext cx="627380" cy="627380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CC4F8AD8-8E0A-A240-D375-4A5497AD308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C0917AD1-F379-73A7-3B0C-0E4BE486D49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6A1A0B77-DE4E-997F-7471-8A0F4153B4D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135" name="Picture 134">
            <a:extLst>
              <a:ext uri="{FF2B5EF4-FFF2-40B4-BE49-F238E27FC236}">
                <a16:creationId xmlns:a16="http://schemas.microsoft.com/office/drawing/2014/main" id="{89A115BB-EB70-A280-71B8-31C99FCE202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1E7BE6A5-D06B-57BA-2821-CFBF052D10A5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16BC0672-8538-459B-526B-C1EDAF39228E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6976987B-8DF7-4189-D4E2-8AAD995D024E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id="{C9166A0C-3AF3-AAEB-D123-17800BAA04C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8501697"/>
            <a:ext cx="627380" cy="627380"/>
          </a:xfrm>
          <a:prstGeom prst="rect">
            <a:avLst/>
          </a:prstGeom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id="{D6A29720-C73D-5218-AD05-9E9A60C59ED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705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AC433D-773D-B038-5D56-487B4522B7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4165A285-5C12-15D2-E0AD-9AD8EABFEF2B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7EECE6D0-D11B-3F71-BCB5-A783E1F1C9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067332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0449589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93462874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2454322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38180964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62496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24412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45621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01315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FE8341ED-F8DE-CFD0-C37D-C5176C7A4AE3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A9A358AE-90D6-95DE-64C9-B33232C8A01B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D73E17D6-C99F-D918-DBB7-708789F9B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241292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83930653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4557460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1996447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277290743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61995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84922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45520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261599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7C000021-520C-349C-66EB-4E3FCD249C67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D9513FC2-5A71-4660-B93F-F6826249DA9D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7B4E3BDA-6258-A93B-AFFF-CFAEACEFA8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925148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11481447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2539813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4128081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6575404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89031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81098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89910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377983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EEF28A46-07A7-5394-D19C-89E1D3ABA28A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7AF23FCD-CDC5-9AE8-8D48-9FCADDA17F17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E3699283-D796-6853-E209-2C7B836E50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625543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83164001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4478172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18628086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388166871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90906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1768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8388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638862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3219A054-B227-71C2-6FC9-015557CF021F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4CDD60-0700-246B-E0C9-AF364CC9CBD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SHAPE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395DED-707B-D73B-4D27-767CBACE524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shape.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DBAFBF-A9E2-1919-9DFF-C98B4371878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995782A-24FA-573A-D69D-47FF3D3B930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123915B4-7EE4-2C93-F832-1A7B384B9D9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55E14ECE-F8A4-A1AC-7E6F-50827EA19F8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748CF495-4945-32E5-3CDE-644D9D1C1FD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C8632E99-3430-B0B5-8E08-9985F8FF1CC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88F8BB20-5433-B398-3095-ED7E283404AD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EEA49044-8557-F49A-3E1F-0F280EA45A9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3A2D57E5-37B7-39DD-9E9D-A02C79CBB81B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4755197"/>
            <a:ext cx="627380" cy="62738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1173B449-D6E4-8915-B705-64D6FEF9F62C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B9C72BF5-19BE-5339-4831-B9A05EE3B64C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C2643F0D-12A6-FD05-5AE4-A9126F762F6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A80D3FB3-E3A8-6E23-4CD0-E7145143F197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186748"/>
            <a:ext cx="627380" cy="62738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C37EC2B7-C86D-9FFB-AC1F-BC7F9D2EDB4B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3F207072-7CE1-12D8-D6F4-F868CAAA1A8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201CE880-AD5D-5238-733A-157ADA3237C5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576CE809-8A6E-DE63-C467-2F6B9935FC9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511F084B-0646-0F07-7007-1E3233E1C74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58F05585-3D35-68C8-2CC0-07A48170386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149022"/>
            <a:ext cx="627380" cy="627380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0102595A-1D9C-6D0A-9C1E-2D43443C2B79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8D462044-5A20-1538-1083-DC02193EA776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39D8A912-5410-6976-2CAF-BFACA5E1680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30B2C437-1A76-33BB-A29A-A91ABC27B31E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E2D1CB25-C383-DAE7-14E9-A37FE545AC44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7717472"/>
            <a:ext cx="627380" cy="627380"/>
          </a:xfrm>
          <a:prstGeom prst="rect">
            <a:avLst/>
          </a:prstGeom>
        </p:spPr>
      </p:pic>
      <p:pic>
        <p:nvPicPr>
          <p:cNvPr id="127" name="Picture 126">
            <a:extLst>
              <a:ext uri="{FF2B5EF4-FFF2-40B4-BE49-F238E27FC236}">
                <a16:creationId xmlns:a16="http://schemas.microsoft.com/office/drawing/2014/main" id="{26B16148-F5A5-4456-A07B-F36F10A150A0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8501697"/>
            <a:ext cx="627380" cy="627380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CA4316E6-EAAC-6B39-8155-708C3A3D7D2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983B511B-CEB2-EA34-86C5-EE6E8610512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256975B4-09DB-272C-7FF5-E51F020E9CB2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135" name="Picture 134">
            <a:extLst>
              <a:ext uri="{FF2B5EF4-FFF2-40B4-BE49-F238E27FC236}">
                <a16:creationId xmlns:a16="http://schemas.microsoft.com/office/drawing/2014/main" id="{9D130BA2-02BF-F80D-F28A-60DBF507192D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FAE4D9F1-F436-F0B3-4EF3-86D4D804CA2E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1A9B7873-2DB3-21D6-CE76-F5DF352329C9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69B6FA7A-9048-FF2E-2CA6-2B3C194E8B0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id="{31EE70BF-E80C-FC0F-657E-C4C7B50F2A6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8501697"/>
            <a:ext cx="627380" cy="627380"/>
          </a:xfrm>
          <a:prstGeom prst="rect">
            <a:avLst/>
          </a:prstGeom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id="{A507474D-54ED-BFF9-50B5-9BA505D8D3E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3633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1-1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5-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5-1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5-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7-1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7-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7-1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7-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1-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1-1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1-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3-1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3-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3-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3-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5-1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296</Words>
  <Application>Microsoft Office PowerPoint</Application>
  <PresentationFormat>Custom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2024-12-08T15:03:16Z</dcterms:created>
  <dcterms:modified xsi:type="dcterms:W3CDTF">2024-12-18T14:36:01Z</dcterms:modified>
</cp:coreProperties>
</file>