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58" d="100"/>
          <a:sy n="58" d="100"/>
        </p:scale>
        <p:origin x="13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4948B84-16AD-4B0D-BE63-6F6A1F4B6DFD}"/>
    <pc:docChg chg="delSld">
      <pc:chgData name="Sarah Carter" userId="4b4e2a7e9c42e1b2" providerId="LiveId" clId="{B4948B84-16AD-4B0D-BE63-6F6A1F4B6DFD}" dt="2025-02-07T04:42:22.545" v="0" actId="2696"/>
      <pc:docMkLst>
        <pc:docMk/>
      </pc:docMkLst>
      <pc:sldChg chg="del">
        <pc:chgData name="Sarah Carter" userId="4b4e2a7e9c42e1b2" providerId="LiveId" clId="{B4948B84-16AD-4B0D-BE63-6F6A1F4B6DFD}" dt="2025-02-07T04:42:22.545" v="0" actId="2696"/>
        <pc:sldMkLst>
          <pc:docMk/>
          <pc:sldMk cId="2400652887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2487468" y="352257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Shark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26434" y="818312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9D1AE252-F97E-E58F-A133-1E92EB494E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2180" y="1743540"/>
            <a:ext cx="8894039" cy="459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cp:lastPrinted>2025-01-28T14:02:39Z</cp:lastPrinted>
  <dcterms:created xsi:type="dcterms:W3CDTF">2025-01-28T14:01:50Z</dcterms:created>
  <dcterms:modified xsi:type="dcterms:W3CDTF">2025-02-07T04:42:24Z</dcterms:modified>
</cp:coreProperties>
</file>