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changesInfos/changesInfo1.xml" ContentType="application/vnd.ms-powerpoint.changesinfo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revisionInfo.xml" ContentType="application/vnd.ms-powerpoint.revisioninfo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2.7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82" r:id="rId2"/>
    <p:sldId id="276" r:id="rId3"/>
    <p:sldId id="273" r:id="rId4"/>
    <p:sldId id="275" r:id="rId5"/>
    <p:sldId id="281" r:id="rId6"/>
    <p:sldId id="277" r:id="rId7"/>
    <p:sldId id="261" r:id="rId8"/>
    <p:sldId id="258" r:id="rId9"/>
    <p:sldId id="279" r:id="rId10"/>
    <p:sldId id="280" r:id="rId11"/>
    <p:sldId id="278" r:id="rId12"/>
    <p:sldId id="267" r:id="rId13"/>
    <p:sldId id="274" r:id="rId14"/>
    <p:sldId id="260" r:id="rId15"/>
    <p:sldId id="262" r:id="rId16"/>
    <p:sldId id="263" r:id="rId17"/>
    <p:sldId id="272" r:id="rId18"/>
    <p:sldId id="271" r:id="rId19"/>
    <p:sldId id="270" r:id="rId20"/>
    <p:sldId id="266" r:id="rId21"/>
    <p:sldId id="268" r:id="rId22"/>
    <p:sldId id="265" r:id="rId23"/>
    <p:sldId id="264" r:id="rId24"/>
    <p:sldId id="269" r:id="rId25"/>
    <p:sldId id="259" r:id="rId26"/>
  </p:sldIdLst>
  <p:sldSz cx="12192000" cy="6858000"/>
  <p:notesSz cx="6858000" cy="9144000"/>
  <p:custDataLst>
    <p:tags r:id="rId2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F918E5-1CBA-4739-ABAF-2BA5B1EB095E}" v="2016" dt="2025-06-06T02:55:46.616"/>
  </p1510:revLst>
</p1510:revInfo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576" y="4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tags" Target="tags/tag1.xml" /><Relationship Id="rId28" Type="http://schemas.openxmlformats.org/officeDocument/2006/relationships/presProps" Target="presProps.xml" /><Relationship Id="rId29" Type="http://schemas.openxmlformats.org/officeDocument/2006/relationships/viewProps" Target="viewProps.xml" /><Relationship Id="rId3" Type="http://schemas.openxmlformats.org/officeDocument/2006/relationships/slide" Target="slides/slide2.xml" /><Relationship Id="rId30" Type="http://schemas.openxmlformats.org/officeDocument/2006/relationships/theme" Target="theme/theme1.xml" /><Relationship Id="rId31" Type="http://schemas.microsoft.com/office/2016/11/relationships/changesInfo" Target="changesInfos/changesInfo1.xml" /><Relationship Id="rId32" Type="http://schemas.microsoft.com/office/2015/10/relationships/revisionInfo" Target="revisionInfo.xml" /><Relationship Id="rId33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7F918E5-1CBA-4739-ABAF-2BA5B1EB095E}"/>
    <pc:docChg chg="undo custSel addSld delSld modSld">
      <pc:chgData name="Sarah Carter" userId="4b4e2a7e9c42e1b2" providerId="LiveId" clId="{87F918E5-1CBA-4739-ABAF-2BA5B1EB095E}" dt="2025-06-06T02:55:46.616" v="3722"/>
      <pc:docMkLst>
        <pc:docMk/>
      </pc:docMkLst>
      <pc:sldChg chg="delSp modSp del mod">
        <pc:chgData name="Sarah Carter" userId="4b4e2a7e9c42e1b2" providerId="LiveId" clId="{87F918E5-1CBA-4739-ABAF-2BA5B1EB095E}" dt="2025-06-06T02:51:40.605" v="3693" actId="2696"/>
        <pc:sldMkLst>
          <pc:docMk/>
          <pc:sldMk cId="139570672" sldId="256"/>
        </pc:sldMkLst>
        <pc:spChg chg="del mod">
          <ac:chgData name="Sarah Carter" userId="4b4e2a7e9c42e1b2" providerId="LiveId" clId="{87F918E5-1CBA-4739-ABAF-2BA5B1EB095E}" dt="2025-06-06T02:51:37.132" v="3691" actId="478"/>
          <ac:spMkLst>
            <pc:docMk/>
            <pc:sldMk cId="139570672" sldId="256"/>
            <ac:spMk id="4" creationId="{6EE7AEBD-2864-E1DF-D2DC-751183B7CED8}"/>
          </ac:spMkLst>
        </pc:spChg>
        <pc:picChg chg="del mod">
          <ac:chgData name="Sarah Carter" userId="4b4e2a7e9c42e1b2" providerId="LiveId" clId="{87F918E5-1CBA-4739-ABAF-2BA5B1EB095E}" dt="2025-06-06T02:51:37.132" v="3691" actId="478"/>
          <ac:picMkLst>
            <pc:docMk/>
            <pc:sldMk cId="139570672" sldId="256"/>
            <ac:picMk id="5" creationId="{EBD5F170-6028-2F25-6DD9-9BFFA410BEE6}"/>
          </ac:picMkLst>
        </pc:picChg>
      </pc:sldChg>
      <pc:sldChg chg="addSp delSp modSp del mod">
        <pc:chgData name="Sarah Carter" userId="4b4e2a7e9c42e1b2" providerId="LiveId" clId="{87F918E5-1CBA-4739-ABAF-2BA5B1EB095E}" dt="2025-06-06T02:51:09.437" v="2199" actId="2696"/>
        <pc:sldMkLst>
          <pc:docMk/>
          <pc:sldMk cId="1656175456" sldId="257"/>
        </pc:sldMkLst>
        <pc:spChg chg="mod">
          <ac:chgData name="Sarah Carter" userId="4b4e2a7e9c42e1b2" providerId="LiveId" clId="{87F918E5-1CBA-4739-ABAF-2BA5B1EB095E}" dt="2025-06-06T02:50:32.774" v="2198"/>
          <ac:spMkLst>
            <pc:docMk/>
            <pc:sldMk cId="1656175456" sldId="257"/>
            <ac:spMk id="4" creationId="{8A689C3D-EAF5-FC48-8126-E6573DD783C6}"/>
          </ac:spMkLst>
        </pc:spChg>
        <pc:spChg chg="add mod">
          <ac:chgData name="Sarah Carter" userId="4b4e2a7e9c42e1b2" providerId="LiveId" clId="{87F918E5-1CBA-4739-ABAF-2BA5B1EB095E}" dt="2025-06-06T02:48:16.702" v="34"/>
          <ac:spMkLst>
            <pc:docMk/>
            <pc:sldMk cId="1656175456" sldId="257"/>
            <ac:spMk id="5" creationId="{376B7EAF-F333-4393-2A61-48A07EDBC920}"/>
          </ac:spMkLst>
        </pc:spChg>
        <pc:spChg chg="del">
          <ac:chgData name="Sarah Carter" userId="4b4e2a7e9c42e1b2" providerId="LiveId" clId="{87F918E5-1CBA-4739-ABAF-2BA5B1EB095E}" dt="2025-06-06T02:48:16.194" v="33" actId="478"/>
          <ac:spMkLst>
            <pc:docMk/>
            <pc:sldMk cId="1656175456" sldId="257"/>
            <ac:spMk id="11" creationId="{34BD85F8-871D-DA31-688F-0320ACC88905}"/>
          </ac:spMkLst>
        </pc:spChg>
        <pc:spChg chg="del">
          <ac:chgData name="Sarah Carter" userId="4b4e2a7e9c42e1b2" providerId="LiveId" clId="{87F918E5-1CBA-4739-ABAF-2BA5B1EB095E}" dt="2025-06-06T02:48:16.194" v="33" actId="478"/>
          <ac:spMkLst>
            <pc:docMk/>
            <pc:sldMk cId="1656175456" sldId="257"/>
            <ac:spMk id="13" creationId="{44535F4A-D9AC-6589-8444-FAB01479EA19}"/>
          </ac:spMkLst>
        </pc:spChg>
        <pc:spChg chg="del">
          <ac:chgData name="Sarah Carter" userId="4b4e2a7e9c42e1b2" providerId="LiveId" clId="{87F918E5-1CBA-4739-ABAF-2BA5B1EB095E}" dt="2025-06-06T02:48:16.194" v="33" actId="478"/>
          <ac:spMkLst>
            <pc:docMk/>
            <pc:sldMk cId="1656175456" sldId="257"/>
            <ac:spMk id="17" creationId="{4B8A3AFB-162F-0DE6-2328-735A02EAA654}"/>
          </ac:spMkLst>
        </pc:spChg>
        <pc:spChg chg="del">
          <ac:chgData name="Sarah Carter" userId="4b4e2a7e9c42e1b2" providerId="LiveId" clId="{87F918E5-1CBA-4739-ABAF-2BA5B1EB095E}" dt="2025-06-06T02:48:16.194" v="33" actId="478"/>
          <ac:spMkLst>
            <pc:docMk/>
            <pc:sldMk cId="1656175456" sldId="257"/>
            <ac:spMk id="26" creationId="{5E432542-093F-A1C2-A3A4-9241D954E838}"/>
          </ac:spMkLst>
        </pc:spChg>
        <pc:spChg chg="del">
          <ac:chgData name="Sarah Carter" userId="4b4e2a7e9c42e1b2" providerId="LiveId" clId="{87F918E5-1CBA-4739-ABAF-2BA5B1EB095E}" dt="2025-06-06T02:48:16.194" v="33" actId="478"/>
          <ac:spMkLst>
            <pc:docMk/>
            <pc:sldMk cId="1656175456" sldId="257"/>
            <ac:spMk id="27" creationId="{CB5A6A45-4BE9-03D5-E4C7-916CB7F1CE4A}"/>
          </ac:spMkLst>
        </pc:spChg>
        <pc:spChg chg="del">
          <ac:chgData name="Sarah Carter" userId="4b4e2a7e9c42e1b2" providerId="LiveId" clId="{87F918E5-1CBA-4739-ABAF-2BA5B1EB095E}" dt="2025-06-06T02:48:16.194" v="33" actId="478"/>
          <ac:spMkLst>
            <pc:docMk/>
            <pc:sldMk cId="1656175456" sldId="257"/>
            <ac:spMk id="28" creationId="{C1DED142-7074-2100-8394-43E316745A5B}"/>
          </ac:spMkLst>
        </pc:spChg>
        <pc:spChg chg="del">
          <ac:chgData name="Sarah Carter" userId="4b4e2a7e9c42e1b2" providerId="LiveId" clId="{87F918E5-1CBA-4739-ABAF-2BA5B1EB095E}" dt="2025-06-06T02:48:16.194" v="33" actId="478"/>
          <ac:spMkLst>
            <pc:docMk/>
            <pc:sldMk cId="1656175456" sldId="257"/>
            <ac:spMk id="42" creationId="{49B6365F-7681-2FD7-2476-F1FE7682883D}"/>
          </ac:spMkLst>
        </pc:spChg>
        <pc:spChg chg="del">
          <ac:chgData name="Sarah Carter" userId="4b4e2a7e9c42e1b2" providerId="LiveId" clId="{87F918E5-1CBA-4739-ABAF-2BA5B1EB095E}" dt="2025-06-06T02:48:16.194" v="33" actId="478"/>
          <ac:spMkLst>
            <pc:docMk/>
            <pc:sldMk cId="1656175456" sldId="257"/>
            <ac:spMk id="49" creationId="{0C5924D1-0BAF-C7BF-BEC1-176348CF2DAD}"/>
          </ac:spMkLst>
        </pc:spChg>
        <pc:spChg chg="del">
          <ac:chgData name="Sarah Carter" userId="4b4e2a7e9c42e1b2" providerId="LiveId" clId="{87F918E5-1CBA-4739-ABAF-2BA5B1EB095E}" dt="2025-06-06T02:48:16.194" v="33" actId="478"/>
          <ac:spMkLst>
            <pc:docMk/>
            <pc:sldMk cId="1656175456" sldId="257"/>
            <ac:spMk id="50" creationId="{2243C687-BD3B-9992-D8F5-5FCF44CC0819}"/>
          </ac:spMkLst>
        </pc:spChg>
        <pc:spChg chg="del">
          <ac:chgData name="Sarah Carter" userId="4b4e2a7e9c42e1b2" providerId="LiveId" clId="{87F918E5-1CBA-4739-ABAF-2BA5B1EB095E}" dt="2025-06-06T02:48:16.194" v="33" actId="478"/>
          <ac:spMkLst>
            <pc:docMk/>
            <pc:sldMk cId="1656175456" sldId="257"/>
            <ac:spMk id="55" creationId="{47DB8FBE-8E75-7000-40BD-C6CACFF16ED3}"/>
          </ac:spMkLst>
        </pc:spChg>
        <pc:spChg chg="mod">
          <ac:chgData name="Sarah Carter" userId="4b4e2a7e9c42e1b2" providerId="LiveId" clId="{87F918E5-1CBA-4739-ABAF-2BA5B1EB095E}" dt="2025-06-06T02:48:57.191" v="66"/>
          <ac:spMkLst>
            <pc:docMk/>
            <pc:sldMk cId="1656175456" sldId="257"/>
            <ac:spMk id="56" creationId="{8F6B4008-CE73-CE99-186A-60A250A793A8}"/>
          </ac:spMkLst>
        </pc:spChg>
        <pc:spChg chg="mod">
          <ac:chgData name="Sarah Carter" userId="4b4e2a7e9c42e1b2" providerId="LiveId" clId="{87F918E5-1CBA-4739-ABAF-2BA5B1EB095E}" dt="2025-06-06T02:49:08.418" v="72"/>
          <ac:spMkLst>
            <pc:docMk/>
            <pc:sldMk cId="1656175456" sldId="257"/>
            <ac:spMk id="57" creationId="{617AE186-87D8-7117-9D37-47B2A15A6DDB}"/>
          </ac:spMkLst>
        </pc:spChg>
        <pc:spChg chg="add mod">
          <ac:chgData name="Sarah Carter" userId="4b4e2a7e9c42e1b2" providerId="LiveId" clId="{87F918E5-1CBA-4739-ABAF-2BA5B1EB095E}" dt="2025-06-06T02:48:16.702" v="34"/>
          <ac:spMkLst>
            <pc:docMk/>
            <pc:sldMk cId="1656175456" sldId="257"/>
            <ac:spMk id="59" creationId="{5D1B3FDE-959F-DF3F-54CD-2D9A49D5379C}"/>
          </ac:spMkLst>
        </pc:spChg>
        <pc:spChg chg="add mod">
          <ac:chgData name="Sarah Carter" userId="4b4e2a7e9c42e1b2" providerId="LiveId" clId="{87F918E5-1CBA-4739-ABAF-2BA5B1EB095E}" dt="2025-06-06T02:48:16.702" v="34"/>
          <ac:spMkLst>
            <pc:docMk/>
            <pc:sldMk cId="1656175456" sldId="257"/>
            <ac:spMk id="60" creationId="{7B36B781-A679-F491-22F6-25C92A7EFD2A}"/>
          </ac:spMkLst>
        </pc:spChg>
        <pc:spChg chg="add mod">
          <ac:chgData name="Sarah Carter" userId="4b4e2a7e9c42e1b2" providerId="LiveId" clId="{87F918E5-1CBA-4739-ABAF-2BA5B1EB095E}" dt="2025-06-06T02:48:16.702" v="34"/>
          <ac:spMkLst>
            <pc:docMk/>
            <pc:sldMk cId="1656175456" sldId="257"/>
            <ac:spMk id="67" creationId="{CADF0290-52BF-4845-6980-343C221E101F}"/>
          </ac:spMkLst>
        </pc:spChg>
        <pc:spChg chg="add mod">
          <ac:chgData name="Sarah Carter" userId="4b4e2a7e9c42e1b2" providerId="LiveId" clId="{87F918E5-1CBA-4739-ABAF-2BA5B1EB095E}" dt="2025-06-06T02:48:16.702" v="34"/>
          <ac:spMkLst>
            <pc:docMk/>
            <pc:sldMk cId="1656175456" sldId="257"/>
            <ac:spMk id="69" creationId="{D3B23540-F71C-768C-5112-C5DC781955DC}"/>
          </ac:spMkLst>
        </pc:spChg>
        <pc:spChg chg="add mod">
          <ac:chgData name="Sarah Carter" userId="4b4e2a7e9c42e1b2" providerId="LiveId" clId="{87F918E5-1CBA-4739-ABAF-2BA5B1EB095E}" dt="2025-06-06T02:48:16.702" v="34"/>
          <ac:spMkLst>
            <pc:docMk/>
            <pc:sldMk cId="1656175456" sldId="257"/>
            <ac:spMk id="70" creationId="{CA270D9C-6119-1320-5042-40ED6CBE86BC}"/>
          </ac:spMkLst>
        </pc:spChg>
        <pc:spChg chg="add mod">
          <ac:chgData name="Sarah Carter" userId="4b4e2a7e9c42e1b2" providerId="LiveId" clId="{87F918E5-1CBA-4739-ABAF-2BA5B1EB095E}" dt="2025-06-06T02:48:16.702" v="34"/>
          <ac:spMkLst>
            <pc:docMk/>
            <pc:sldMk cId="1656175456" sldId="257"/>
            <ac:spMk id="74" creationId="{7CCB1183-FF1E-7843-3551-AE45EF07C590}"/>
          </ac:spMkLst>
        </pc:spChg>
        <pc:spChg chg="add mod">
          <ac:chgData name="Sarah Carter" userId="4b4e2a7e9c42e1b2" providerId="LiveId" clId="{87F918E5-1CBA-4739-ABAF-2BA5B1EB095E}" dt="2025-06-06T02:48:16.702" v="34"/>
          <ac:spMkLst>
            <pc:docMk/>
            <pc:sldMk cId="1656175456" sldId="257"/>
            <ac:spMk id="75" creationId="{E401D42B-6E3A-8883-CD0E-6CF8EAB3B1AE}"/>
          </ac:spMkLst>
        </pc:spChg>
        <pc:spChg chg="add mod">
          <ac:chgData name="Sarah Carter" userId="4b4e2a7e9c42e1b2" providerId="LiveId" clId="{87F918E5-1CBA-4739-ABAF-2BA5B1EB095E}" dt="2025-06-06T02:48:16.702" v="34"/>
          <ac:spMkLst>
            <pc:docMk/>
            <pc:sldMk cId="1656175456" sldId="257"/>
            <ac:spMk id="80" creationId="{1012C5F3-3D5E-D067-DD18-EA121BB3AC2E}"/>
          </ac:spMkLst>
        </pc:spChg>
        <pc:spChg chg="add mod">
          <ac:chgData name="Sarah Carter" userId="4b4e2a7e9c42e1b2" providerId="LiveId" clId="{87F918E5-1CBA-4739-ABAF-2BA5B1EB095E}" dt="2025-06-06T02:48:16.702" v="34"/>
          <ac:spMkLst>
            <pc:docMk/>
            <pc:sldMk cId="1656175456" sldId="257"/>
            <ac:spMk id="95" creationId="{797304EB-CFA7-ADA0-398C-A870B6DE166A}"/>
          </ac:spMkLst>
        </pc:spChg>
        <pc:picChg chg="mod">
          <ac:chgData name="Sarah Carter" userId="4b4e2a7e9c42e1b2" providerId="LiveId" clId="{87F918E5-1CBA-4739-ABAF-2BA5B1EB095E}" dt="2025-06-06T02:50:32.774" v="2198"/>
          <ac:picMkLst>
            <pc:docMk/>
            <pc:sldMk cId="1656175456" sldId="257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34.145" v="660" actId="2890"/>
        <pc:sldMkLst>
          <pc:docMk/>
          <pc:sldMk cId="314871113" sldId="258"/>
        </pc:sldMkLst>
        <pc:spChg chg="add del">
          <ac:chgData name="Sarah Carter" userId="4b4e2a7e9c42e1b2" providerId="LiveId" clId="{87F918E5-1CBA-4739-ABAF-2BA5B1EB095E}" dt="2025-06-06T02:49:33.830" v="611" actId="478"/>
          <ac:spMkLst>
            <pc:docMk/>
            <pc:sldMk cId="314871113" sldId="258"/>
            <ac:spMk id="3" creationId="{ABD37A80-4B3E-F3EE-C32A-31A4EF509F06}"/>
          </ac:spMkLst>
        </pc:spChg>
        <pc:spChg chg="add del">
          <ac:chgData name="Sarah Carter" userId="4b4e2a7e9c42e1b2" providerId="LiveId" clId="{87F918E5-1CBA-4739-ABAF-2BA5B1EB095E}" dt="2025-06-06T02:49:33.845" v="612" actId="478"/>
          <ac:spMkLst>
            <pc:docMk/>
            <pc:sldMk cId="314871113" sldId="258"/>
            <ac:spMk id="5" creationId="{376B7EAF-F333-4393-2A61-48A07EDBC920}"/>
          </ac:spMkLst>
        </pc:spChg>
        <pc:spChg chg="mod ord">
          <ac:chgData name="Sarah Carter" userId="4b4e2a7e9c42e1b2" providerId="LiveId" clId="{87F918E5-1CBA-4739-ABAF-2BA5B1EB095E}" dt="2025-06-06T02:49:33.645" v="587" actId="14100"/>
          <ac:spMkLst>
            <pc:docMk/>
            <pc:sldMk cId="314871113" sldId="258"/>
            <ac:spMk id="7" creationId="{CAE5AC20-2CE8-7F50-0301-D5852263D946}"/>
          </ac:spMkLst>
        </pc:spChg>
        <pc:spChg chg="mod ord">
          <ac:chgData name="Sarah Carter" userId="4b4e2a7e9c42e1b2" providerId="LiveId" clId="{87F918E5-1CBA-4739-ABAF-2BA5B1EB095E}" dt="2025-06-06T02:49:33.645" v="580" actId="14100"/>
          <ac:spMkLst>
            <pc:docMk/>
            <pc:sldMk cId="314871113" sldId="258"/>
            <ac:spMk id="8" creationId="{A4F2B178-7058-6788-1940-215C40AFF68B}"/>
          </ac:spMkLst>
        </pc:spChg>
        <pc:spChg chg="add del">
          <ac:chgData name="Sarah Carter" userId="4b4e2a7e9c42e1b2" providerId="LiveId" clId="{87F918E5-1CBA-4739-ABAF-2BA5B1EB095E}" dt="2025-06-06T02:49:33.645" v="581" actId="478"/>
          <ac:spMkLst>
            <pc:docMk/>
            <pc:sldMk cId="314871113" sldId="258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45" v="575" actId="478"/>
          <ac:spMkLst>
            <pc:docMk/>
            <pc:sldMk cId="314871113" sldId="258"/>
            <ac:spMk id="57" creationId="{617AE186-87D8-7117-9D37-47B2A15A6DDB}"/>
          </ac:spMkLst>
        </pc:spChg>
        <pc:spChg chg="add del">
          <ac:chgData name="Sarah Carter" userId="4b4e2a7e9c42e1b2" providerId="LiveId" clId="{87F918E5-1CBA-4739-ABAF-2BA5B1EB095E}" dt="2025-06-06T02:49:33.845" v="613" actId="478"/>
          <ac:spMkLst>
            <pc:docMk/>
            <pc:sldMk cId="314871113" sldId="258"/>
            <ac:spMk id="58" creationId="{B3B951CB-828B-8290-049C-E868CAFDC566}"/>
          </ac:spMkLst>
        </pc:spChg>
        <pc:spChg chg="add del">
          <ac:chgData name="Sarah Carter" userId="4b4e2a7e9c42e1b2" providerId="LiveId" clId="{87F918E5-1CBA-4739-ABAF-2BA5B1EB095E}" dt="2025-06-06T02:49:33.845" v="614" actId="478"/>
          <ac:spMkLst>
            <pc:docMk/>
            <pc:sldMk cId="314871113" sldId="258"/>
            <ac:spMk id="59" creationId="{5D1B3FDE-959F-DF3F-54CD-2D9A49D5379C}"/>
          </ac:spMkLst>
        </pc:spChg>
        <pc:spChg chg="add del">
          <ac:chgData name="Sarah Carter" userId="4b4e2a7e9c42e1b2" providerId="LiveId" clId="{87F918E5-1CBA-4739-ABAF-2BA5B1EB095E}" dt="2025-06-06T02:49:33.845" v="615" actId="478"/>
          <ac:spMkLst>
            <pc:docMk/>
            <pc:sldMk cId="314871113" sldId="258"/>
            <ac:spMk id="60" creationId="{7B36B781-A679-F491-22F6-25C92A7EFD2A}"/>
          </ac:spMkLst>
        </pc:spChg>
        <pc:spChg chg="add del">
          <ac:chgData name="Sarah Carter" userId="4b4e2a7e9c42e1b2" providerId="LiveId" clId="{87F918E5-1CBA-4739-ABAF-2BA5B1EB095E}" dt="2025-06-06T02:49:33.845" v="616" actId="478"/>
          <ac:spMkLst>
            <pc:docMk/>
            <pc:sldMk cId="314871113" sldId="258"/>
            <ac:spMk id="61" creationId="{07CD71F3-243E-21CC-3466-20908B272CDF}"/>
          </ac:spMkLst>
        </pc:spChg>
        <pc:spChg chg="add del">
          <ac:chgData name="Sarah Carter" userId="4b4e2a7e9c42e1b2" providerId="LiveId" clId="{87F918E5-1CBA-4739-ABAF-2BA5B1EB095E}" dt="2025-06-06T02:49:33.845" v="617" actId="478"/>
          <ac:spMkLst>
            <pc:docMk/>
            <pc:sldMk cId="314871113" sldId="258"/>
            <ac:spMk id="62" creationId="{45157E96-9D13-ED51-A696-F2C7EAB114D1}"/>
          </ac:spMkLst>
        </pc:spChg>
        <pc:spChg chg="add del">
          <ac:chgData name="Sarah Carter" userId="4b4e2a7e9c42e1b2" providerId="LiveId" clId="{87F918E5-1CBA-4739-ABAF-2BA5B1EB095E}" dt="2025-06-06T02:49:33.845" v="618" actId="478"/>
          <ac:spMkLst>
            <pc:docMk/>
            <pc:sldMk cId="314871113" sldId="258"/>
            <ac:spMk id="63" creationId="{4D00EB3B-084E-9B93-679B-281E4EE21050}"/>
          </ac:spMkLst>
        </pc:spChg>
        <pc:spChg chg="add del">
          <ac:chgData name="Sarah Carter" userId="4b4e2a7e9c42e1b2" providerId="LiveId" clId="{87F918E5-1CBA-4739-ABAF-2BA5B1EB095E}" dt="2025-06-06T02:49:33.845" v="619" actId="478"/>
          <ac:spMkLst>
            <pc:docMk/>
            <pc:sldMk cId="314871113" sldId="258"/>
            <ac:spMk id="64" creationId="{04CA854F-6E34-8302-DEFB-A85C8029132E}"/>
          </ac:spMkLst>
        </pc:spChg>
        <pc:spChg chg="add del">
          <ac:chgData name="Sarah Carter" userId="4b4e2a7e9c42e1b2" providerId="LiveId" clId="{87F918E5-1CBA-4739-ABAF-2BA5B1EB095E}" dt="2025-06-06T02:49:33.845" v="620" actId="478"/>
          <ac:spMkLst>
            <pc:docMk/>
            <pc:sldMk cId="314871113" sldId="258"/>
            <ac:spMk id="65" creationId="{65242171-0EA1-3A8E-FF62-BCB6454C19D0}"/>
          </ac:spMkLst>
        </pc:spChg>
        <pc:spChg chg="add del">
          <ac:chgData name="Sarah Carter" userId="4b4e2a7e9c42e1b2" providerId="LiveId" clId="{87F918E5-1CBA-4739-ABAF-2BA5B1EB095E}" dt="2025-06-06T02:49:33.845" v="621" actId="478"/>
          <ac:spMkLst>
            <pc:docMk/>
            <pc:sldMk cId="314871113" sldId="258"/>
            <ac:spMk id="66" creationId="{F21B402D-25C1-DE2F-BF27-A2904593EE83}"/>
          </ac:spMkLst>
        </pc:spChg>
        <pc:spChg chg="add del">
          <ac:chgData name="Sarah Carter" userId="4b4e2a7e9c42e1b2" providerId="LiveId" clId="{87F918E5-1CBA-4739-ABAF-2BA5B1EB095E}" dt="2025-06-06T02:49:33.845" v="622" actId="478"/>
          <ac:spMkLst>
            <pc:docMk/>
            <pc:sldMk cId="314871113" sldId="258"/>
            <ac:spMk id="67" creationId="{CADF0290-52BF-4845-6980-343C221E101F}"/>
          </ac:spMkLst>
        </pc:spChg>
        <pc:spChg chg="add del">
          <ac:chgData name="Sarah Carter" userId="4b4e2a7e9c42e1b2" providerId="LiveId" clId="{87F918E5-1CBA-4739-ABAF-2BA5B1EB095E}" dt="2025-06-06T02:49:33.845" v="623" actId="478"/>
          <ac:spMkLst>
            <pc:docMk/>
            <pc:sldMk cId="314871113" sldId="258"/>
            <ac:spMk id="68" creationId="{2ADD7704-4A56-007C-7169-BFDD40E1057C}"/>
          </ac:spMkLst>
        </pc:spChg>
        <pc:spChg chg="add del">
          <ac:chgData name="Sarah Carter" userId="4b4e2a7e9c42e1b2" providerId="LiveId" clId="{87F918E5-1CBA-4739-ABAF-2BA5B1EB095E}" dt="2025-06-06T02:49:33.845" v="624" actId="478"/>
          <ac:spMkLst>
            <pc:docMk/>
            <pc:sldMk cId="314871113" sldId="258"/>
            <ac:spMk id="69" creationId="{D3B23540-F71C-768C-5112-C5DC781955DC}"/>
          </ac:spMkLst>
        </pc:spChg>
        <pc:spChg chg="add del">
          <ac:chgData name="Sarah Carter" userId="4b4e2a7e9c42e1b2" providerId="LiveId" clId="{87F918E5-1CBA-4739-ABAF-2BA5B1EB095E}" dt="2025-06-06T02:49:33.845" v="625" actId="478"/>
          <ac:spMkLst>
            <pc:docMk/>
            <pc:sldMk cId="314871113" sldId="258"/>
            <ac:spMk id="70" creationId="{CA270D9C-6119-1320-5042-40ED6CBE86BC}"/>
          </ac:spMkLst>
        </pc:spChg>
        <pc:spChg chg="add del">
          <ac:chgData name="Sarah Carter" userId="4b4e2a7e9c42e1b2" providerId="LiveId" clId="{87F918E5-1CBA-4739-ABAF-2BA5B1EB095E}" dt="2025-06-06T02:49:33.845" v="626" actId="478"/>
          <ac:spMkLst>
            <pc:docMk/>
            <pc:sldMk cId="314871113" sldId="258"/>
            <ac:spMk id="71" creationId="{72BF7644-BC85-6E61-7712-715066FD5AB5}"/>
          </ac:spMkLst>
        </pc:spChg>
        <pc:spChg chg="add del">
          <ac:chgData name="Sarah Carter" userId="4b4e2a7e9c42e1b2" providerId="LiveId" clId="{87F918E5-1CBA-4739-ABAF-2BA5B1EB095E}" dt="2025-06-06T02:49:33.845" v="627" actId="478"/>
          <ac:spMkLst>
            <pc:docMk/>
            <pc:sldMk cId="314871113" sldId="258"/>
            <ac:spMk id="72" creationId="{AF6103F7-644F-15F0-A795-7A88A30D2E26}"/>
          </ac:spMkLst>
        </pc:spChg>
        <pc:spChg chg="add del">
          <ac:chgData name="Sarah Carter" userId="4b4e2a7e9c42e1b2" providerId="LiveId" clId="{87F918E5-1CBA-4739-ABAF-2BA5B1EB095E}" dt="2025-06-06T02:49:33.845" v="628" actId="478"/>
          <ac:spMkLst>
            <pc:docMk/>
            <pc:sldMk cId="314871113" sldId="258"/>
            <ac:spMk id="73" creationId="{B365BCA7-601E-5295-0A5D-80EA1419CDE8}"/>
          </ac:spMkLst>
        </pc:spChg>
        <pc:spChg chg="add del">
          <ac:chgData name="Sarah Carter" userId="4b4e2a7e9c42e1b2" providerId="LiveId" clId="{87F918E5-1CBA-4739-ABAF-2BA5B1EB095E}" dt="2025-06-06T02:49:33.845" v="629" actId="478"/>
          <ac:spMkLst>
            <pc:docMk/>
            <pc:sldMk cId="314871113" sldId="258"/>
            <ac:spMk id="74" creationId="{7CCB1183-FF1E-7843-3551-AE45EF07C590}"/>
          </ac:spMkLst>
        </pc:spChg>
        <pc:spChg chg="add del">
          <ac:chgData name="Sarah Carter" userId="4b4e2a7e9c42e1b2" providerId="LiveId" clId="{87F918E5-1CBA-4739-ABAF-2BA5B1EB095E}" dt="2025-06-06T02:49:33.845" v="630" actId="478"/>
          <ac:spMkLst>
            <pc:docMk/>
            <pc:sldMk cId="314871113" sldId="258"/>
            <ac:spMk id="75" creationId="{E401D42B-6E3A-8883-CD0E-6CF8EAB3B1AE}"/>
          </ac:spMkLst>
        </pc:spChg>
        <pc:spChg chg="add del">
          <ac:chgData name="Sarah Carter" userId="4b4e2a7e9c42e1b2" providerId="LiveId" clId="{87F918E5-1CBA-4739-ABAF-2BA5B1EB095E}" dt="2025-06-06T02:49:33.845" v="631" actId="478"/>
          <ac:spMkLst>
            <pc:docMk/>
            <pc:sldMk cId="314871113" sldId="258"/>
            <ac:spMk id="76" creationId="{030F7A72-E997-331E-304D-20C8643F9576}"/>
          </ac:spMkLst>
        </pc:spChg>
        <pc:spChg chg="add del">
          <ac:chgData name="Sarah Carter" userId="4b4e2a7e9c42e1b2" providerId="LiveId" clId="{87F918E5-1CBA-4739-ABAF-2BA5B1EB095E}" dt="2025-06-06T02:49:33.845" v="632" actId="478"/>
          <ac:spMkLst>
            <pc:docMk/>
            <pc:sldMk cId="314871113" sldId="258"/>
            <ac:spMk id="77" creationId="{6BFA0FB7-ABB8-E375-E0A4-E981B675FC4C}"/>
          </ac:spMkLst>
        </pc:spChg>
        <pc:spChg chg="add del">
          <ac:chgData name="Sarah Carter" userId="4b4e2a7e9c42e1b2" providerId="LiveId" clId="{87F918E5-1CBA-4739-ABAF-2BA5B1EB095E}" dt="2025-06-06T02:49:33.845" v="633" actId="478"/>
          <ac:spMkLst>
            <pc:docMk/>
            <pc:sldMk cId="314871113" sldId="258"/>
            <ac:spMk id="78" creationId="{F6EFB474-F172-F136-8C1D-BB70090C1C5F}"/>
          </ac:spMkLst>
        </pc:spChg>
        <pc:spChg chg="add del">
          <ac:chgData name="Sarah Carter" userId="4b4e2a7e9c42e1b2" providerId="LiveId" clId="{87F918E5-1CBA-4739-ABAF-2BA5B1EB095E}" dt="2025-06-06T02:49:33.845" v="634" actId="478"/>
          <ac:spMkLst>
            <pc:docMk/>
            <pc:sldMk cId="314871113" sldId="258"/>
            <ac:spMk id="79" creationId="{69AF0D48-A05C-381E-2C4A-0996391642CA}"/>
          </ac:spMkLst>
        </pc:spChg>
        <pc:spChg chg="add del">
          <ac:chgData name="Sarah Carter" userId="4b4e2a7e9c42e1b2" providerId="LiveId" clId="{87F918E5-1CBA-4739-ABAF-2BA5B1EB095E}" dt="2025-06-06T02:49:33.845" v="635" actId="478"/>
          <ac:spMkLst>
            <pc:docMk/>
            <pc:sldMk cId="314871113" sldId="258"/>
            <ac:spMk id="80" creationId="{1012C5F3-3D5E-D067-DD18-EA121BB3AC2E}"/>
          </ac:spMkLst>
        </pc:spChg>
        <pc:spChg chg="add del">
          <ac:chgData name="Sarah Carter" userId="4b4e2a7e9c42e1b2" providerId="LiveId" clId="{87F918E5-1CBA-4739-ABAF-2BA5B1EB095E}" dt="2025-06-06T02:49:33.845" v="636" actId="478"/>
          <ac:spMkLst>
            <pc:docMk/>
            <pc:sldMk cId="314871113" sldId="258"/>
            <ac:spMk id="81" creationId="{3D742EEC-9549-840B-2B0C-E43799BDE2F8}"/>
          </ac:spMkLst>
        </pc:spChg>
        <pc:spChg chg="add del">
          <ac:chgData name="Sarah Carter" userId="4b4e2a7e9c42e1b2" providerId="LiveId" clId="{87F918E5-1CBA-4739-ABAF-2BA5B1EB095E}" dt="2025-06-06T02:49:33.845" v="637" actId="478"/>
          <ac:spMkLst>
            <pc:docMk/>
            <pc:sldMk cId="314871113" sldId="258"/>
            <ac:spMk id="82" creationId="{50820C77-A110-8B0B-E5CE-D1E2C259EA8E}"/>
          </ac:spMkLst>
        </pc:spChg>
        <pc:spChg chg="add del">
          <ac:chgData name="Sarah Carter" userId="4b4e2a7e9c42e1b2" providerId="LiveId" clId="{87F918E5-1CBA-4739-ABAF-2BA5B1EB095E}" dt="2025-06-06T02:49:33.845" v="638" actId="478"/>
          <ac:spMkLst>
            <pc:docMk/>
            <pc:sldMk cId="314871113" sldId="258"/>
            <ac:spMk id="83" creationId="{F52EEC6B-EDBC-C8E5-67D6-1E0FB8FEB381}"/>
          </ac:spMkLst>
        </pc:spChg>
        <pc:spChg chg="add del">
          <ac:chgData name="Sarah Carter" userId="4b4e2a7e9c42e1b2" providerId="LiveId" clId="{87F918E5-1CBA-4739-ABAF-2BA5B1EB095E}" dt="2025-06-06T02:49:33.845" v="639" actId="478"/>
          <ac:spMkLst>
            <pc:docMk/>
            <pc:sldMk cId="314871113" sldId="258"/>
            <ac:spMk id="84" creationId="{C7009F0F-B9C8-C40F-FF49-8471F28E2448}"/>
          </ac:spMkLst>
        </pc:spChg>
        <pc:spChg chg="add del">
          <ac:chgData name="Sarah Carter" userId="4b4e2a7e9c42e1b2" providerId="LiveId" clId="{87F918E5-1CBA-4739-ABAF-2BA5B1EB095E}" dt="2025-06-06T02:49:33.845" v="640" actId="478"/>
          <ac:spMkLst>
            <pc:docMk/>
            <pc:sldMk cId="314871113" sldId="258"/>
            <ac:spMk id="85" creationId="{04F40EF4-BBB3-43DA-E915-C4CCFA07540D}"/>
          </ac:spMkLst>
        </pc:spChg>
        <pc:spChg chg="add del">
          <ac:chgData name="Sarah Carter" userId="4b4e2a7e9c42e1b2" providerId="LiveId" clId="{87F918E5-1CBA-4739-ABAF-2BA5B1EB095E}" dt="2025-06-06T02:49:33.845" v="641" actId="478"/>
          <ac:spMkLst>
            <pc:docMk/>
            <pc:sldMk cId="314871113" sldId="258"/>
            <ac:spMk id="86" creationId="{CF8839C7-8BC7-40CC-A39D-081558864290}"/>
          </ac:spMkLst>
        </pc:spChg>
        <pc:spChg chg="add del">
          <ac:chgData name="Sarah Carter" userId="4b4e2a7e9c42e1b2" providerId="LiveId" clId="{87F918E5-1CBA-4739-ABAF-2BA5B1EB095E}" dt="2025-06-06T02:49:33.845" v="642" actId="478"/>
          <ac:spMkLst>
            <pc:docMk/>
            <pc:sldMk cId="314871113" sldId="258"/>
            <ac:spMk id="87" creationId="{16354B27-A7F8-2544-9AC0-EC9DF80FBACC}"/>
          </ac:spMkLst>
        </pc:spChg>
        <pc:spChg chg="add del">
          <ac:chgData name="Sarah Carter" userId="4b4e2a7e9c42e1b2" providerId="LiveId" clId="{87F918E5-1CBA-4739-ABAF-2BA5B1EB095E}" dt="2025-06-06T02:49:33.845" v="643" actId="478"/>
          <ac:spMkLst>
            <pc:docMk/>
            <pc:sldMk cId="314871113" sldId="258"/>
            <ac:spMk id="88" creationId="{44F27DCA-CD9C-7014-02D1-20B66183C687}"/>
          </ac:spMkLst>
        </pc:spChg>
        <pc:spChg chg="add del">
          <ac:chgData name="Sarah Carter" userId="4b4e2a7e9c42e1b2" providerId="LiveId" clId="{87F918E5-1CBA-4739-ABAF-2BA5B1EB095E}" dt="2025-06-06T02:49:33.845" v="644" actId="478"/>
          <ac:spMkLst>
            <pc:docMk/>
            <pc:sldMk cId="314871113" sldId="258"/>
            <ac:spMk id="89" creationId="{54C08F7B-0A96-D2A9-7AAE-A39F8DBCE083}"/>
          </ac:spMkLst>
        </pc:spChg>
        <pc:spChg chg="add del">
          <ac:chgData name="Sarah Carter" userId="4b4e2a7e9c42e1b2" providerId="LiveId" clId="{87F918E5-1CBA-4739-ABAF-2BA5B1EB095E}" dt="2025-06-06T02:49:33.845" v="645" actId="478"/>
          <ac:spMkLst>
            <pc:docMk/>
            <pc:sldMk cId="314871113" sldId="258"/>
            <ac:spMk id="90" creationId="{0CD44FD8-AD66-7F1F-ED93-AB531CE9DE51}"/>
          </ac:spMkLst>
        </pc:spChg>
        <pc:spChg chg="add del">
          <ac:chgData name="Sarah Carter" userId="4b4e2a7e9c42e1b2" providerId="LiveId" clId="{87F918E5-1CBA-4739-ABAF-2BA5B1EB095E}" dt="2025-06-06T02:49:33.845" v="646" actId="478"/>
          <ac:spMkLst>
            <pc:docMk/>
            <pc:sldMk cId="314871113" sldId="258"/>
            <ac:spMk id="91" creationId="{AD8B2975-CBC1-02C2-9AC4-F03CC513EE7B}"/>
          </ac:spMkLst>
        </pc:spChg>
        <pc:spChg chg="add del">
          <ac:chgData name="Sarah Carter" userId="4b4e2a7e9c42e1b2" providerId="LiveId" clId="{87F918E5-1CBA-4739-ABAF-2BA5B1EB095E}" dt="2025-06-06T02:49:33.845" v="647" actId="478"/>
          <ac:spMkLst>
            <pc:docMk/>
            <pc:sldMk cId="314871113" sldId="258"/>
            <ac:spMk id="92" creationId="{01254DDE-2C54-3049-17F4-2D2DCD82D341}"/>
          </ac:spMkLst>
        </pc:spChg>
        <pc:spChg chg="add del">
          <ac:chgData name="Sarah Carter" userId="4b4e2a7e9c42e1b2" providerId="LiveId" clId="{87F918E5-1CBA-4739-ABAF-2BA5B1EB095E}" dt="2025-06-06T02:49:33.845" v="648" actId="478"/>
          <ac:spMkLst>
            <pc:docMk/>
            <pc:sldMk cId="314871113" sldId="258"/>
            <ac:spMk id="93" creationId="{9870D9F4-9F7B-D5F0-0C5D-2EA01C08313A}"/>
          </ac:spMkLst>
        </pc:spChg>
        <pc:spChg chg="add del">
          <ac:chgData name="Sarah Carter" userId="4b4e2a7e9c42e1b2" providerId="LiveId" clId="{87F918E5-1CBA-4739-ABAF-2BA5B1EB095E}" dt="2025-06-06T02:49:33.845" v="649" actId="478"/>
          <ac:spMkLst>
            <pc:docMk/>
            <pc:sldMk cId="314871113" sldId="258"/>
            <ac:spMk id="94" creationId="{62200788-A29F-0967-0ACD-C7308C89AAFD}"/>
          </ac:spMkLst>
        </pc:spChg>
        <pc:spChg chg="add del">
          <ac:chgData name="Sarah Carter" userId="4b4e2a7e9c42e1b2" providerId="LiveId" clId="{87F918E5-1CBA-4739-ABAF-2BA5B1EB095E}" dt="2025-06-06T02:49:33.845" v="650" actId="478"/>
          <ac:spMkLst>
            <pc:docMk/>
            <pc:sldMk cId="314871113" sldId="258"/>
            <ac:spMk id="95" creationId="{797304EB-CFA7-ADA0-398C-A870B6DE166A}"/>
          </ac:spMkLst>
        </pc:spChg>
        <pc:spChg chg="add del">
          <ac:chgData name="Sarah Carter" userId="4b4e2a7e9c42e1b2" providerId="LiveId" clId="{87F918E5-1CBA-4739-ABAF-2BA5B1EB095E}" dt="2025-06-06T02:49:33.845" v="651" actId="478"/>
          <ac:spMkLst>
            <pc:docMk/>
            <pc:sldMk cId="314871113" sldId="258"/>
            <ac:spMk id="96" creationId="{E3EEED03-AA76-9DD9-5BB4-FB45290F3C71}"/>
          </ac:spMkLst>
        </pc:spChg>
        <pc:spChg chg="add del">
          <ac:chgData name="Sarah Carter" userId="4b4e2a7e9c42e1b2" providerId="LiveId" clId="{87F918E5-1CBA-4739-ABAF-2BA5B1EB095E}" dt="2025-06-06T02:49:33.845" v="652" actId="478"/>
          <ac:spMkLst>
            <pc:docMk/>
            <pc:sldMk cId="314871113" sldId="258"/>
            <ac:spMk id="97" creationId="{31E2837E-D536-CBCD-06D5-E1E6B44256FC}"/>
          </ac:spMkLst>
        </pc:spChg>
        <pc:spChg chg="add del">
          <ac:chgData name="Sarah Carter" userId="4b4e2a7e9c42e1b2" providerId="LiveId" clId="{87F918E5-1CBA-4739-ABAF-2BA5B1EB095E}" dt="2025-06-06T02:49:33.845" v="653" actId="478"/>
          <ac:spMkLst>
            <pc:docMk/>
            <pc:sldMk cId="314871113" sldId="258"/>
            <ac:spMk id="98" creationId="{5BBD44A4-691A-EC9B-563A-E0BE6DAE2C68}"/>
          </ac:spMkLst>
        </pc:spChg>
        <pc:spChg chg="add del">
          <ac:chgData name="Sarah Carter" userId="4b4e2a7e9c42e1b2" providerId="LiveId" clId="{87F918E5-1CBA-4739-ABAF-2BA5B1EB095E}" dt="2025-06-06T02:49:33.845" v="654" actId="478"/>
          <ac:spMkLst>
            <pc:docMk/>
            <pc:sldMk cId="314871113" sldId="258"/>
            <ac:spMk id="99" creationId="{CD480571-26B3-64B6-AC6A-8F2BBD64ECEA}"/>
          </ac:spMkLst>
        </pc:spChg>
        <pc:spChg chg="add del">
          <ac:chgData name="Sarah Carter" userId="4b4e2a7e9c42e1b2" providerId="LiveId" clId="{87F918E5-1CBA-4739-ABAF-2BA5B1EB095E}" dt="2025-06-06T02:49:33.845" v="655" actId="478"/>
          <ac:spMkLst>
            <pc:docMk/>
            <pc:sldMk cId="314871113" sldId="258"/>
            <ac:spMk id="100" creationId="{A996913E-CCD9-4B01-237C-D0885CA84086}"/>
          </ac:spMkLst>
        </pc:spChg>
        <pc:spChg chg="add del">
          <ac:chgData name="Sarah Carter" userId="4b4e2a7e9c42e1b2" providerId="LiveId" clId="{87F918E5-1CBA-4739-ABAF-2BA5B1EB095E}" dt="2025-06-06T02:49:33.845" v="656" actId="478"/>
          <ac:spMkLst>
            <pc:docMk/>
            <pc:sldMk cId="314871113" sldId="258"/>
            <ac:spMk id="101" creationId="{490940FE-5C64-9283-5515-2A3549AF2FE3}"/>
          </ac:spMkLst>
        </pc:spChg>
        <pc:spChg chg="add del">
          <ac:chgData name="Sarah Carter" userId="4b4e2a7e9c42e1b2" providerId="LiveId" clId="{87F918E5-1CBA-4739-ABAF-2BA5B1EB095E}" dt="2025-06-06T02:49:33.845" v="657" actId="478"/>
          <ac:spMkLst>
            <pc:docMk/>
            <pc:sldMk cId="314871113" sldId="258"/>
            <ac:spMk id="102" creationId="{AD5D1564-1BFB-553B-1833-2CA676229152}"/>
          </ac:spMkLst>
        </pc:spChg>
        <pc:spChg chg="add del">
          <ac:chgData name="Sarah Carter" userId="4b4e2a7e9c42e1b2" providerId="LiveId" clId="{87F918E5-1CBA-4739-ABAF-2BA5B1EB095E}" dt="2025-06-06T02:49:33.861" v="658" actId="478"/>
          <ac:spMkLst>
            <pc:docMk/>
            <pc:sldMk cId="314871113" sldId="258"/>
            <ac:spMk id="103" creationId="{05A062BE-1821-6461-4E96-7DA7334CA329}"/>
          </ac:spMkLst>
        </pc:spChg>
        <pc:graphicFrameChg chg="add del">
          <ac:chgData name="Sarah Carter" userId="4b4e2a7e9c42e1b2" providerId="LiveId" clId="{87F918E5-1CBA-4739-ABAF-2BA5B1EB095E}" dt="2025-06-06T02:49:33.861" v="659" actId="478"/>
          <ac:graphicFrameMkLst>
            <pc:docMk/>
            <pc:sldMk cId="314871113" sldId="258"/>
            <ac:graphicFrameMk id="2" creationId="{C7EE1C0B-D216-5ACF-FFF3-389CD2AA027B}"/>
          </ac:graphicFrameMkLst>
        </pc:graphicFrameChg>
      </pc:sldChg>
      <pc:sldChg chg="delSp modSp add mod modAnim">
        <pc:chgData name="Sarah Carter" userId="4b4e2a7e9c42e1b2" providerId="LiveId" clId="{87F918E5-1CBA-4739-ABAF-2BA5B1EB095E}" dt="2025-06-06T02:53:05.447" v="3699"/>
        <pc:sldMkLst>
          <pc:docMk/>
          <pc:sldMk cId="3199804511" sldId="258"/>
        </pc:sldMkLst>
        <pc:spChg chg="del">
          <ac:chgData name="Sarah Carter" userId="4b4e2a7e9c42e1b2" providerId="LiveId" clId="{87F918E5-1CBA-4739-ABAF-2BA5B1EB095E}" dt="2025-06-06T02:49:55" v="1000" actId="478"/>
          <ac:spMkLst>
            <pc:docMk/>
            <pc:sldMk cId="3199804511" sldId="258"/>
            <ac:spMk id="3" creationId="{ABD37A80-4B3E-F3EE-C32A-31A4EF509F06}"/>
          </ac:spMkLst>
        </pc:spChg>
        <pc:spChg chg="mod">
          <ac:chgData name="Sarah Carter" userId="4b4e2a7e9c42e1b2" providerId="LiveId" clId="{87F918E5-1CBA-4739-ABAF-2BA5B1EB095E}" dt="2025-06-06T02:51:32.510" v="2425" actId="948"/>
          <ac:spMkLst>
            <pc:docMk/>
            <pc:sldMk cId="3199804511" sldId="258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5" v="999" actId="478"/>
          <ac:spMkLst>
            <pc:docMk/>
            <pc:sldMk cId="3199804511" sldId="258"/>
            <ac:spMk id="5" creationId="{376B7EAF-F333-4393-2A61-48A07EDBC920}"/>
          </ac:spMkLst>
        </pc:spChg>
        <pc:spChg chg="mod ord">
          <ac:chgData name="Sarah Carter" userId="4b4e2a7e9c42e1b2" providerId="LiveId" clId="{87F918E5-1CBA-4739-ABAF-2BA5B1EB095E}" dt="2025-06-06T02:51:32.674" v="2985"/>
          <ac:spMkLst>
            <pc:docMk/>
            <pc:sldMk cId="3199804511" sldId="258"/>
            <ac:spMk id="7" creationId="{783D9F20-522B-C3D2-358C-DC160F5B5EE3}"/>
          </ac:spMkLst>
        </pc:spChg>
        <pc:spChg chg="mod ord">
          <ac:chgData name="Sarah Carter" userId="4b4e2a7e9c42e1b2" providerId="LiveId" clId="{87F918E5-1CBA-4739-ABAF-2BA5B1EB095E}" dt="2025-06-06T02:51:32.767" v="3345"/>
          <ac:spMkLst>
            <pc:docMk/>
            <pc:sldMk cId="3199804511" sldId="258"/>
            <ac:spMk id="8" creationId="{B7DECFAA-B2A9-9198-27CB-98F68C6EAA3E}"/>
          </ac:spMkLst>
        </pc:spChg>
        <pc:spChg chg="del">
          <ac:chgData name="Sarah Carter" userId="4b4e2a7e9c42e1b2" providerId="LiveId" clId="{87F918E5-1CBA-4739-ABAF-2BA5B1EB095E}" dt="2025-06-06T02:49:55.207" v="1030" actId="478"/>
          <ac:spMkLst>
            <pc:docMk/>
            <pc:sldMk cId="3199804511" sldId="258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5.271" v="1036" actId="478"/>
          <ac:spMkLst>
            <pc:docMk/>
            <pc:sldMk cId="3199804511" sldId="258"/>
            <ac:spMk id="57" creationId="{617AE186-87D8-7117-9D37-47B2A15A6DDB}"/>
          </ac:spMkLst>
        </pc:spChg>
        <pc:spChg chg="del">
          <ac:chgData name="Sarah Carter" userId="4b4e2a7e9c42e1b2" providerId="LiveId" clId="{87F918E5-1CBA-4739-ABAF-2BA5B1EB095E}" dt="2025-06-06T02:49:55" v="998" actId="478"/>
          <ac:spMkLst>
            <pc:docMk/>
            <pc:sldMk cId="3199804511" sldId="258"/>
            <ac:spMk id="58" creationId="{B3B951CB-828B-8290-049C-E868CAFDC566}"/>
          </ac:spMkLst>
        </pc:spChg>
        <pc:spChg chg="del">
          <ac:chgData name="Sarah Carter" userId="4b4e2a7e9c42e1b2" providerId="LiveId" clId="{87F918E5-1CBA-4739-ABAF-2BA5B1EB095E}" dt="2025-06-06T02:49:55" v="997" actId="478"/>
          <ac:spMkLst>
            <pc:docMk/>
            <pc:sldMk cId="3199804511" sldId="258"/>
            <ac:spMk id="59" creationId="{5D1B3FDE-959F-DF3F-54CD-2D9A49D5379C}"/>
          </ac:spMkLst>
        </pc:spChg>
        <pc:spChg chg="del">
          <ac:chgData name="Sarah Carter" userId="4b4e2a7e9c42e1b2" providerId="LiveId" clId="{87F918E5-1CBA-4739-ABAF-2BA5B1EB095E}" dt="2025-06-06T02:49:55" v="996" actId="478"/>
          <ac:spMkLst>
            <pc:docMk/>
            <pc:sldMk cId="3199804511" sldId="258"/>
            <ac:spMk id="60" creationId="{7B36B781-A679-F491-22F6-25C92A7EFD2A}"/>
          </ac:spMkLst>
        </pc:spChg>
        <pc:spChg chg="del">
          <ac:chgData name="Sarah Carter" userId="4b4e2a7e9c42e1b2" providerId="LiveId" clId="{87F918E5-1CBA-4739-ABAF-2BA5B1EB095E}" dt="2025-06-06T02:49:55" v="995" actId="478"/>
          <ac:spMkLst>
            <pc:docMk/>
            <pc:sldMk cId="3199804511" sldId="258"/>
            <ac:spMk id="61" creationId="{07CD71F3-243E-21CC-3466-20908B272CDF}"/>
          </ac:spMkLst>
        </pc:spChg>
        <pc:spChg chg="del">
          <ac:chgData name="Sarah Carter" userId="4b4e2a7e9c42e1b2" providerId="LiveId" clId="{87F918E5-1CBA-4739-ABAF-2BA5B1EB095E}" dt="2025-06-06T02:49:55" v="994" actId="478"/>
          <ac:spMkLst>
            <pc:docMk/>
            <pc:sldMk cId="3199804511" sldId="258"/>
            <ac:spMk id="62" creationId="{45157E96-9D13-ED51-A696-F2C7EAB114D1}"/>
          </ac:spMkLst>
        </pc:spChg>
        <pc:spChg chg="del">
          <ac:chgData name="Sarah Carter" userId="4b4e2a7e9c42e1b2" providerId="LiveId" clId="{87F918E5-1CBA-4739-ABAF-2BA5B1EB095E}" dt="2025-06-06T02:49:55" v="993" actId="478"/>
          <ac:spMkLst>
            <pc:docMk/>
            <pc:sldMk cId="3199804511" sldId="258"/>
            <ac:spMk id="63" creationId="{4D00EB3B-084E-9B93-679B-281E4EE21050}"/>
          </ac:spMkLst>
        </pc:spChg>
        <pc:spChg chg="del">
          <ac:chgData name="Sarah Carter" userId="4b4e2a7e9c42e1b2" providerId="LiveId" clId="{87F918E5-1CBA-4739-ABAF-2BA5B1EB095E}" dt="2025-06-06T02:49:55" v="992" actId="478"/>
          <ac:spMkLst>
            <pc:docMk/>
            <pc:sldMk cId="3199804511" sldId="258"/>
            <ac:spMk id="64" creationId="{04CA854F-6E34-8302-DEFB-A85C8029132E}"/>
          </ac:spMkLst>
        </pc:spChg>
        <pc:spChg chg="del">
          <ac:chgData name="Sarah Carter" userId="4b4e2a7e9c42e1b2" providerId="LiveId" clId="{87F918E5-1CBA-4739-ABAF-2BA5B1EB095E}" dt="2025-06-06T02:49:55" v="991" actId="478"/>
          <ac:spMkLst>
            <pc:docMk/>
            <pc:sldMk cId="3199804511" sldId="258"/>
            <ac:spMk id="65" creationId="{65242171-0EA1-3A8E-FF62-BCB6454C19D0}"/>
          </ac:spMkLst>
        </pc:spChg>
        <pc:spChg chg="del">
          <ac:chgData name="Sarah Carter" userId="4b4e2a7e9c42e1b2" providerId="LiveId" clId="{87F918E5-1CBA-4739-ABAF-2BA5B1EB095E}" dt="2025-06-06T02:49:55" v="990" actId="478"/>
          <ac:spMkLst>
            <pc:docMk/>
            <pc:sldMk cId="3199804511" sldId="258"/>
            <ac:spMk id="66" creationId="{F21B402D-25C1-DE2F-BF27-A2904593EE83}"/>
          </ac:spMkLst>
        </pc:spChg>
        <pc:spChg chg="del">
          <ac:chgData name="Sarah Carter" userId="4b4e2a7e9c42e1b2" providerId="LiveId" clId="{87F918E5-1CBA-4739-ABAF-2BA5B1EB095E}" dt="2025-06-06T02:49:55" v="989" actId="478"/>
          <ac:spMkLst>
            <pc:docMk/>
            <pc:sldMk cId="3199804511" sldId="258"/>
            <ac:spMk id="67" creationId="{CADF0290-52BF-4845-6980-343C221E101F}"/>
          </ac:spMkLst>
        </pc:spChg>
        <pc:spChg chg="del">
          <ac:chgData name="Sarah Carter" userId="4b4e2a7e9c42e1b2" providerId="LiveId" clId="{87F918E5-1CBA-4739-ABAF-2BA5B1EB095E}" dt="2025-06-06T02:49:55" v="988" actId="478"/>
          <ac:spMkLst>
            <pc:docMk/>
            <pc:sldMk cId="3199804511" sldId="258"/>
            <ac:spMk id="68" creationId="{2ADD7704-4A56-007C-7169-BFDD40E1057C}"/>
          </ac:spMkLst>
        </pc:spChg>
        <pc:spChg chg="del">
          <ac:chgData name="Sarah Carter" userId="4b4e2a7e9c42e1b2" providerId="LiveId" clId="{87F918E5-1CBA-4739-ABAF-2BA5B1EB095E}" dt="2025-06-06T02:49:55" v="987" actId="478"/>
          <ac:spMkLst>
            <pc:docMk/>
            <pc:sldMk cId="3199804511" sldId="258"/>
            <ac:spMk id="69" creationId="{D3B23540-F71C-768C-5112-C5DC781955DC}"/>
          </ac:spMkLst>
        </pc:spChg>
        <pc:spChg chg="del">
          <ac:chgData name="Sarah Carter" userId="4b4e2a7e9c42e1b2" providerId="LiveId" clId="{87F918E5-1CBA-4739-ABAF-2BA5B1EB095E}" dt="2025-06-06T02:49:55" v="986" actId="478"/>
          <ac:spMkLst>
            <pc:docMk/>
            <pc:sldMk cId="3199804511" sldId="258"/>
            <ac:spMk id="70" creationId="{CA270D9C-6119-1320-5042-40ED6CBE86BC}"/>
          </ac:spMkLst>
        </pc:spChg>
        <pc:spChg chg="del">
          <ac:chgData name="Sarah Carter" userId="4b4e2a7e9c42e1b2" providerId="LiveId" clId="{87F918E5-1CBA-4739-ABAF-2BA5B1EB095E}" dt="2025-06-06T02:49:55" v="985" actId="478"/>
          <ac:spMkLst>
            <pc:docMk/>
            <pc:sldMk cId="3199804511" sldId="258"/>
            <ac:spMk id="71" creationId="{72BF7644-BC85-6E61-7712-715066FD5AB5}"/>
          </ac:spMkLst>
        </pc:spChg>
        <pc:spChg chg="del">
          <ac:chgData name="Sarah Carter" userId="4b4e2a7e9c42e1b2" providerId="LiveId" clId="{87F918E5-1CBA-4739-ABAF-2BA5B1EB095E}" dt="2025-06-06T02:49:55" v="984" actId="478"/>
          <ac:spMkLst>
            <pc:docMk/>
            <pc:sldMk cId="3199804511" sldId="258"/>
            <ac:spMk id="72" creationId="{AF6103F7-644F-15F0-A795-7A88A30D2E26}"/>
          </ac:spMkLst>
        </pc:spChg>
        <pc:spChg chg="del">
          <ac:chgData name="Sarah Carter" userId="4b4e2a7e9c42e1b2" providerId="LiveId" clId="{87F918E5-1CBA-4739-ABAF-2BA5B1EB095E}" dt="2025-06-06T02:49:55" v="983" actId="478"/>
          <ac:spMkLst>
            <pc:docMk/>
            <pc:sldMk cId="3199804511" sldId="258"/>
            <ac:spMk id="73" creationId="{B365BCA7-601E-5295-0A5D-80EA1419CDE8}"/>
          </ac:spMkLst>
        </pc:spChg>
        <pc:spChg chg="del">
          <ac:chgData name="Sarah Carter" userId="4b4e2a7e9c42e1b2" providerId="LiveId" clId="{87F918E5-1CBA-4739-ABAF-2BA5B1EB095E}" dt="2025-06-06T02:49:55" v="982" actId="478"/>
          <ac:spMkLst>
            <pc:docMk/>
            <pc:sldMk cId="3199804511" sldId="258"/>
            <ac:spMk id="74" creationId="{7CCB1183-FF1E-7843-3551-AE45EF07C590}"/>
          </ac:spMkLst>
        </pc:spChg>
        <pc:spChg chg="del">
          <ac:chgData name="Sarah Carter" userId="4b4e2a7e9c42e1b2" providerId="LiveId" clId="{87F918E5-1CBA-4739-ABAF-2BA5B1EB095E}" dt="2025-06-06T02:49:55" v="981" actId="478"/>
          <ac:spMkLst>
            <pc:docMk/>
            <pc:sldMk cId="3199804511" sldId="258"/>
            <ac:spMk id="75" creationId="{E401D42B-6E3A-8883-CD0E-6CF8EAB3B1AE}"/>
          </ac:spMkLst>
        </pc:spChg>
        <pc:spChg chg="del">
          <ac:chgData name="Sarah Carter" userId="4b4e2a7e9c42e1b2" providerId="LiveId" clId="{87F918E5-1CBA-4739-ABAF-2BA5B1EB095E}" dt="2025-06-06T02:49:55" v="980" actId="478"/>
          <ac:spMkLst>
            <pc:docMk/>
            <pc:sldMk cId="3199804511" sldId="258"/>
            <ac:spMk id="76" creationId="{030F7A72-E997-331E-304D-20C8643F9576}"/>
          </ac:spMkLst>
        </pc:spChg>
        <pc:spChg chg="del">
          <ac:chgData name="Sarah Carter" userId="4b4e2a7e9c42e1b2" providerId="LiveId" clId="{87F918E5-1CBA-4739-ABAF-2BA5B1EB095E}" dt="2025-06-06T02:49:55" v="979" actId="478"/>
          <ac:spMkLst>
            <pc:docMk/>
            <pc:sldMk cId="3199804511" sldId="258"/>
            <ac:spMk id="77" creationId="{6BFA0FB7-ABB8-E375-E0A4-E981B675FC4C}"/>
          </ac:spMkLst>
        </pc:spChg>
        <pc:spChg chg="del">
          <ac:chgData name="Sarah Carter" userId="4b4e2a7e9c42e1b2" providerId="LiveId" clId="{87F918E5-1CBA-4739-ABAF-2BA5B1EB095E}" dt="2025-06-06T02:49:55" v="978" actId="478"/>
          <ac:spMkLst>
            <pc:docMk/>
            <pc:sldMk cId="3199804511" sldId="258"/>
            <ac:spMk id="78" creationId="{F6EFB474-F172-F136-8C1D-BB70090C1C5F}"/>
          </ac:spMkLst>
        </pc:spChg>
        <pc:spChg chg="del">
          <ac:chgData name="Sarah Carter" userId="4b4e2a7e9c42e1b2" providerId="LiveId" clId="{87F918E5-1CBA-4739-ABAF-2BA5B1EB095E}" dt="2025-06-06T02:49:55" v="977" actId="478"/>
          <ac:spMkLst>
            <pc:docMk/>
            <pc:sldMk cId="3199804511" sldId="258"/>
            <ac:spMk id="79" creationId="{69AF0D48-A05C-381E-2C4A-0996391642CA}"/>
          </ac:spMkLst>
        </pc:spChg>
        <pc:spChg chg="del">
          <ac:chgData name="Sarah Carter" userId="4b4e2a7e9c42e1b2" providerId="LiveId" clId="{87F918E5-1CBA-4739-ABAF-2BA5B1EB095E}" dt="2025-06-06T02:49:54.984" v="976" actId="478"/>
          <ac:spMkLst>
            <pc:docMk/>
            <pc:sldMk cId="3199804511" sldId="258"/>
            <ac:spMk id="80" creationId="{1012C5F3-3D5E-D067-DD18-EA121BB3AC2E}"/>
          </ac:spMkLst>
        </pc:spChg>
        <pc:spChg chg="del">
          <ac:chgData name="Sarah Carter" userId="4b4e2a7e9c42e1b2" providerId="LiveId" clId="{87F918E5-1CBA-4739-ABAF-2BA5B1EB095E}" dt="2025-06-06T02:49:54.984" v="975" actId="478"/>
          <ac:spMkLst>
            <pc:docMk/>
            <pc:sldMk cId="3199804511" sldId="258"/>
            <ac:spMk id="81" creationId="{3D742EEC-9549-840B-2B0C-E43799BDE2F8}"/>
          </ac:spMkLst>
        </pc:spChg>
        <pc:spChg chg="del">
          <ac:chgData name="Sarah Carter" userId="4b4e2a7e9c42e1b2" providerId="LiveId" clId="{87F918E5-1CBA-4739-ABAF-2BA5B1EB095E}" dt="2025-06-06T02:49:54.984" v="974" actId="478"/>
          <ac:spMkLst>
            <pc:docMk/>
            <pc:sldMk cId="3199804511" sldId="258"/>
            <ac:spMk id="82" creationId="{50820C77-A110-8B0B-E5CE-D1E2C259EA8E}"/>
          </ac:spMkLst>
        </pc:spChg>
        <pc:spChg chg="del">
          <ac:chgData name="Sarah Carter" userId="4b4e2a7e9c42e1b2" providerId="LiveId" clId="{87F918E5-1CBA-4739-ABAF-2BA5B1EB095E}" dt="2025-06-06T02:49:54.984" v="973" actId="478"/>
          <ac:spMkLst>
            <pc:docMk/>
            <pc:sldMk cId="3199804511" sldId="258"/>
            <ac:spMk id="83" creationId="{F52EEC6B-EDBC-C8E5-67D6-1E0FB8FEB381}"/>
          </ac:spMkLst>
        </pc:spChg>
        <pc:spChg chg="del">
          <ac:chgData name="Sarah Carter" userId="4b4e2a7e9c42e1b2" providerId="LiveId" clId="{87F918E5-1CBA-4739-ABAF-2BA5B1EB095E}" dt="2025-06-06T02:49:54.984" v="972" actId="478"/>
          <ac:spMkLst>
            <pc:docMk/>
            <pc:sldMk cId="3199804511" sldId="258"/>
            <ac:spMk id="84" creationId="{C7009F0F-B9C8-C40F-FF49-8471F28E2448}"/>
          </ac:spMkLst>
        </pc:spChg>
        <pc:spChg chg="del">
          <ac:chgData name="Sarah Carter" userId="4b4e2a7e9c42e1b2" providerId="LiveId" clId="{87F918E5-1CBA-4739-ABAF-2BA5B1EB095E}" dt="2025-06-06T02:49:54.984" v="971" actId="478"/>
          <ac:spMkLst>
            <pc:docMk/>
            <pc:sldMk cId="3199804511" sldId="258"/>
            <ac:spMk id="85" creationId="{04F40EF4-BBB3-43DA-E915-C4CCFA07540D}"/>
          </ac:spMkLst>
        </pc:spChg>
        <pc:spChg chg="del">
          <ac:chgData name="Sarah Carter" userId="4b4e2a7e9c42e1b2" providerId="LiveId" clId="{87F918E5-1CBA-4739-ABAF-2BA5B1EB095E}" dt="2025-06-06T02:49:54.984" v="970" actId="478"/>
          <ac:spMkLst>
            <pc:docMk/>
            <pc:sldMk cId="3199804511" sldId="258"/>
            <ac:spMk id="86" creationId="{CF8839C7-8BC7-40CC-A39D-081558864290}"/>
          </ac:spMkLst>
        </pc:spChg>
        <pc:spChg chg="del">
          <ac:chgData name="Sarah Carter" userId="4b4e2a7e9c42e1b2" providerId="LiveId" clId="{87F918E5-1CBA-4739-ABAF-2BA5B1EB095E}" dt="2025-06-06T02:49:54.984" v="969" actId="478"/>
          <ac:spMkLst>
            <pc:docMk/>
            <pc:sldMk cId="3199804511" sldId="258"/>
            <ac:spMk id="87" creationId="{16354B27-A7F8-2544-9AC0-EC9DF80FBACC}"/>
          </ac:spMkLst>
        </pc:spChg>
        <pc:spChg chg="del">
          <ac:chgData name="Sarah Carter" userId="4b4e2a7e9c42e1b2" providerId="LiveId" clId="{87F918E5-1CBA-4739-ABAF-2BA5B1EB095E}" dt="2025-06-06T02:49:54.984" v="968" actId="478"/>
          <ac:spMkLst>
            <pc:docMk/>
            <pc:sldMk cId="3199804511" sldId="258"/>
            <ac:spMk id="88" creationId="{44F27DCA-CD9C-7014-02D1-20B66183C687}"/>
          </ac:spMkLst>
        </pc:spChg>
        <pc:spChg chg="del">
          <ac:chgData name="Sarah Carter" userId="4b4e2a7e9c42e1b2" providerId="LiveId" clId="{87F918E5-1CBA-4739-ABAF-2BA5B1EB095E}" dt="2025-06-06T02:49:54.984" v="967" actId="478"/>
          <ac:spMkLst>
            <pc:docMk/>
            <pc:sldMk cId="3199804511" sldId="258"/>
            <ac:spMk id="89" creationId="{54C08F7B-0A96-D2A9-7AAE-A39F8DBCE083}"/>
          </ac:spMkLst>
        </pc:spChg>
        <pc:spChg chg="del">
          <ac:chgData name="Sarah Carter" userId="4b4e2a7e9c42e1b2" providerId="LiveId" clId="{87F918E5-1CBA-4739-ABAF-2BA5B1EB095E}" dt="2025-06-06T02:49:54.984" v="966" actId="478"/>
          <ac:spMkLst>
            <pc:docMk/>
            <pc:sldMk cId="3199804511" sldId="258"/>
            <ac:spMk id="90" creationId="{0CD44FD8-AD66-7F1F-ED93-AB531CE9DE51}"/>
          </ac:spMkLst>
        </pc:spChg>
        <pc:spChg chg="del">
          <ac:chgData name="Sarah Carter" userId="4b4e2a7e9c42e1b2" providerId="LiveId" clId="{87F918E5-1CBA-4739-ABAF-2BA5B1EB095E}" dt="2025-06-06T02:49:54.984" v="965" actId="478"/>
          <ac:spMkLst>
            <pc:docMk/>
            <pc:sldMk cId="3199804511" sldId="258"/>
            <ac:spMk id="91" creationId="{AD8B2975-CBC1-02C2-9AC4-F03CC513EE7B}"/>
          </ac:spMkLst>
        </pc:spChg>
        <pc:spChg chg="del">
          <ac:chgData name="Sarah Carter" userId="4b4e2a7e9c42e1b2" providerId="LiveId" clId="{87F918E5-1CBA-4739-ABAF-2BA5B1EB095E}" dt="2025-06-06T02:49:54.984" v="964" actId="478"/>
          <ac:spMkLst>
            <pc:docMk/>
            <pc:sldMk cId="3199804511" sldId="258"/>
            <ac:spMk id="92" creationId="{01254DDE-2C54-3049-17F4-2D2DCD82D341}"/>
          </ac:spMkLst>
        </pc:spChg>
        <pc:spChg chg="del">
          <ac:chgData name="Sarah Carter" userId="4b4e2a7e9c42e1b2" providerId="LiveId" clId="{87F918E5-1CBA-4739-ABAF-2BA5B1EB095E}" dt="2025-06-06T02:49:54.984" v="963" actId="478"/>
          <ac:spMkLst>
            <pc:docMk/>
            <pc:sldMk cId="3199804511" sldId="258"/>
            <ac:spMk id="93" creationId="{9870D9F4-9F7B-D5F0-0C5D-2EA01C08313A}"/>
          </ac:spMkLst>
        </pc:spChg>
        <pc:spChg chg="del">
          <ac:chgData name="Sarah Carter" userId="4b4e2a7e9c42e1b2" providerId="LiveId" clId="{87F918E5-1CBA-4739-ABAF-2BA5B1EB095E}" dt="2025-06-06T02:49:54.984" v="962" actId="478"/>
          <ac:spMkLst>
            <pc:docMk/>
            <pc:sldMk cId="3199804511" sldId="258"/>
            <ac:spMk id="94" creationId="{62200788-A29F-0967-0ACD-C7308C89AAFD}"/>
          </ac:spMkLst>
        </pc:spChg>
        <pc:spChg chg="del">
          <ac:chgData name="Sarah Carter" userId="4b4e2a7e9c42e1b2" providerId="LiveId" clId="{87F918E5-1CBA-4739-ABAF-2BA5B1EB095E}" dt="2025-06-06T02:49:54.984" v="961" actId="478"/>
          <ac:spMkLst>
            <pc:docMk/>
            <pc:sldMk cId="3199804511" sldId="258"/>
            <ac:spMk id="95" creationId="{797304EB-CFA7-ADA0-398C-A870B6DE166A}"/>
          </ac:spMkLst>
        </pc:spChg>
        <pc:spChg chg="del">
          <ac:chgData name="Sarah Carter" userId="4b4e2a7e9c42e1b2" providerId="LiveId" clId="{87F918E5-1CBA-4739-ABAF-2BA5B1EB095E}" dt="2025-06-06T02:49:54.984" v="960" actId="478"/>
          <ac:spMkLst>
            <pc:docMk/>
            <pc:sldMk cId="3199804511" sldId="258"/>
            <ac:spMk id="96" creationId="{E3EEED03-AA76-9DD9-5BB4-FB45290F3C71}"/>
          </ac:spMkLst>
        </pc:spChg>
        <pc:spChg chg="del">
          <ac:chgData name="Sarah Carter" userId="4b4e2a7e9c42e1b2" providerId="LiveId" clId="{87F918E5-1CBA-4739-ABAF-2BA5B1EB095E}" dt="2025-06-06T02:49:54.984" v="959" actId="478"/>
          <ac:spMkLst>
            <pc:docMk/>
            <pc:sldMk cId="3199804511" sldId="258"/>
            <ac:spMk id="97" creationId="{31E2837E-D536-CBCD-06D5-E1E6B44256FC}"/>
          </ac:spMkLst>
        </pc:spChg>
        <pc:spChg chg="del">
          <ac:chgData name="Sarah Carter" userId="4b4e2a7e9c42e1b2" providerId="LiveId" clId="{87F918E5-1CBA-4739-ABAF-2BA5B1EB095E}" dt="2025-06-06T02:49:54.984" v="958" actId="478"/>
          <ac:spMkLst>
            <pc:docMk/>
            <pc:sldMk cId="3199804511" sldId="258"/>
            <ac:spMk id="98" creationId="{5BBD44A4-691A-EC9B-563A-E0BE6DAE2C68}"/>
          </ac:spMkLst>
        </pc:spChg>
        <pc:spChg chg="del">
          <ac:chgData name="Sarah Carter" userId="4b4e2a7e9c42e1b2" providerId="LiveId" clId="{87F918E5-1CBA-4739-ABAF-2BA5B1EB095E}" dt="2025-06-06T02:49:54.984" v="957" actId="478"/>
          <ac:spMkLst>
            <pc:docMk/>
            <pc:sldMk cId="3199804511" sldId="258"/>
            <ac:spMk id="99" creationId="{CD480571-26B3-64B6-AC6A-8F2BBD64ECEA}"/>
          </ac:spMkLst>
        </pc:spChg>
        <pc:spChg chg="del">
          <ac:chgData name="Sarah Carter" userId="4b4e2a7e9c42e1b2" providerId="LiveId" clId="{87F918E5-1CBA-4739-ABAF-2BA5B1EB095E}" dt="2025-06-06T02:49:54.984" v="956" actId="478"/>
          <ac:spMkLst>
            <pc:docMk/>
            <pc:sldMk cId="3199804511" sldId="258"/>
            <ac:spMk id="100" creationId="{A996913E-CCD9-4B01-237C-D0885CA84086}"/>
          </ac:spMkLst>
        </pc:spChg>
        <pc:spChg chg="del">
          <ac:chgData name="Sarah Carter" userId="4b4e2a7e9c42e1b2" providerId="LiveId" clId="{87F918E5-1CBA-4739-ABAF-2BA5B1EB095E}" dt="2025-06-06T02:49:54.984" v="955" actId="478"/>
          <ac:spMkLst>
            <pc:docMk/>
            <pc:sldMk cId="3199804511" sldId="258"/>
            <ac:spMk id="101" creationId="{490940FE-5C64-9283-5515-2A3549AF2FE3}"/>
          </ac:spMkLst>
        </pc:spChg>
        <pc:spChg chg="del">
          <ac:chgData name="Sarah Carter" userId="4b4e2a7e9c42e1b2" providerId="LiveId" clId="{87F918E5-1CBA-4739-ABAF-2BA5B1EB095E}" dt="2025-06-06T02:49:54.984" v="954" actId="478"/>
          <ac:spMkLst>
            <pc:docMk/>
            <pc:sldMk cId="3199804511" sldId="258"/>
            <ac:spMk id="102" creationId="{AD5D1564-1BFB-553B-1833-2CA676229152}"/>
          </ac:spMkLst>
        </pc:spChg>
        <pc:spChg chg="del">
          <ac:chgData name="Sarah Carter" userId="4b4e2a7e9c42e1b2" providerId="LiveId" clId="{87F918E5-1CBA-4739-ABAF-2BA5B1EB095E}" dt="2025-06-06T02:49:54.984" v="953" actId="478"/>
          <ac:spMkLst>
            <pc:docMk/>
            <pc:sldMk cId="3199804511" sldId="258"/>
            <ac:spMk id="103" creationId="{05A062BE-1821-6461-4E96-7DA7334CA329}"/>
          </ac:spMkLst>
        </pc:spChg>
        <pc:graphicFrameChg chg="del">
          <ac:chgData name="Sarah Carter" userId="4b4e2a7e9c42e1b2" providerId="LiveId" clId="{87F918E5-1CBA-4739-ABAF-2BA5B1EB095E}" dt="2025-06-06T02:49:54.984" v="952" actId="478"/>
          <ac:graphicFrameMkLst>
            <pc:docMk/>
            <pc:sldMk cId="3199804511" sldId="258"/>
            <ac:graphicFrameMk id="2" creationId="{C7EE1C0B-D216-5ACF-FFF3-389CD2AA027B}"/>
          </ac:graphicFrameMkLst>
        </pc:graphicFrameChg>
        <pc:picChg chg="mod">
          <ac:chgData name="Sarah Carter" userId="4b4e2a7e9c42e1b2" providerId="LiveId" clId="{87F918E5-1CBA-4739-ABAF-2BA5B1EB095E}" dt="2025-06-06T02:51:32.631" v="2786"/>
          <ac:picMkLst>
            <pc:docMk/>
            <pc:sldMk cId="3199804511" sldId="258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50.267" v="950" actId="2890"/>
        <pc:sldMkLst>
          <pc:docMk/>
          <pc:sldMk cId="3218723303" sldId="258"/>
        </pc:sldMkLst>
        <pc:spChg chg="add del">
          <ac:chgData name="Sarah Carter" userId="4b4e2a7e9c42e1b2" providerId="LiveId" clId="{87F918E5-1CBA-4739-ABAF-2BA5B1EB095E}" dt="2025-06-06T02:49:50.088" v="901" actId="478"/>
          <ac:spMkLst>
            <pc:docMk/>
            <pc:sldMk cId="3218723303" sldId="258"/>
            <ac:spMk id="3" creationId="{ABD37A80-4B3E-F3EE-C32A-31A4EF509F06}"/>
          </ac:spMkLst>
        </pc:spChg>
        <pc:spChg chg="add del">
          <ac:chgData name="Sarah Carter" userId="4b4e2a7e9c42e1b2" providerId="LiveId" clId="{87F918E5-1CBA-4739-ABAF-2BA5B1EB095E}" dt="2025-06-06T02:49:50.088" v="902" actId="478"/>
          <ac:spMkLst>
            <pc:docMk/>
            <pc:sldMk cId="3218723303" sldId="258"/>
            <ac:spMk id="5" creationId="{376B7EAF-F333-4393-2A61-48A07EDBC920}"/>
          </ac:spMkLst>
        </pc:spChg>
        <pc:spChg chg="mod ord">
          <ac:chgData name="Sarah Carter" userId="4b4e2a7e9c42e1b2" providerId="LiveId" clId="{87F918E5-1CBA-4739-ABAF-2BA5B1EB095E}" dt="2025-06-06T02:49:49.949" v="877" actId="14100"/>
          <ac:spMkLst>
            <pc:docMk/>
            <pc:sldMk cId="3218723303" sldId="258"/>
            <ac:spMk id="7" creationId="{9B5942C1-C38E-A253-FB78-6BCE2E084158}"/>
          </ac:spMkLst>
        </pc:spChg>
        <pc:spChg chg="mod ord">
          <ac:chgData name="Sarah Carter" userId="4b4e2a7e9c42e1b2" providerId="LiveId" clId="{87F918E5-1CBA-4739-ABAF-2BA5B1EB095E}" dt="2025-06-06T02:49:49.947" v="870" actId="14100"/>
          <ac:spMkLst>
            <pc:docMk/>
            <pc:sldMk cId="3218723303" sldId="258"/>
            <ac:spMk id="8" creationId="{5BC0980E-671D-667F-7D0D-0ADF8C17BA57}"/>
          </ac:spMkLst>
        </pc:spChg>
        <pc:spChg chg="add del">
          <ac:chgData name="Sarah Carter" userId="4b4e2a7e9c42e1b2" providerId="LiveId" clId="{87F918E5-1CBA-4739-ABAF-2BA5B1EB095E}" dt="2025-06-06T02:49:49.947" v="871" actId="478"/>
          <ac:spMkLst>
            <pc:docMk/>
            <pc:sldMk cId="3218723303" sldId="258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49.947" v="865" actId="478"/>
          <ac:spMkLst>
            <pc:docMk/>
            <pc:sldMk cId="3218723303" sldId="258"/>
            <ac:spMk id="57" creationId="{617AE186-87D8-7117-9D37-47B2A15A6DDB}"/>
          </ac:spMkLst>
        </pc:spChg>
        <pc:spChg chg="add del">
          <ac:chgData name="Sarah Carter" userId="4b4e2a7e9c42e1b2" providerId="LiveId" clId="{87F918E5-1CBA-4739-ABAF-2BA5B1EB095E}" dt="2025-06-06T02:49:50.088" v="903" actId="478"/>
          <ac:spMkLst>
            <pc:docMk/>
            <pc:sldMk cId="3218723303" sldId="258"/>
            <ac:spMk id="58" creationId="{B3B951CB-828B-8290-049C-E868CAFDC566}"/>
          </ac:spMkLst>
        </pc:spChg>
        <pc:spChg chg="add del">
          <ac:chgData name="Sarah Carter" userId="4b4e2a7e9c42e1b2" providerId="LiveId" clId="{87F918E5-1CBA-4739-ABAF-2BA5B1EB095E}" dt="2025-06-06T02:49:50.088" v="904" actId="478"/>
          <ac:spMkLst>
            <pc:docMk/>
            <pc:sldMk cId="3218723303" sldId="258"/>
            <ac:spMk id="59" creationId="{5D1B3FDE-959F-DF3F-54CD-2D9A49D5379C}"/>
          </ac:spMkLst>
        </pc:spChg>
        <pc:spChg chg="add del">
          <ac:chgData name="Sarah Carter" userId="4b4e2a7e9c42e1b2" providerId="LiveId" clId="{87F918E5-1CBA-4739-ABAF-2BA5B1EB095E}" dt="2025-06-06T02:49:50.088" v="905" actId="478"/>
          <ac:spMkLst>
            <pc:docMk/>
            <pc:sldMk cId="3218723303" sldId="258"/>
            <ac:spMk id="60" creationId="{7B36B781-A679-F491-22F6-25C92A7EFD2A}"/>
          </ac:spMkLst>
        </pc:spChg>
        <pc:spChg chg="add del">
          <ac:chgData name="Sarah Carter" userId="4b4e2a7e9c42e1b2" providerId="LiveId" clId="{87F918E5-1CBA-4739-ABAF-2BA5B1EB095E}" dt="2025-06-06T02:49:50.088" v="906" actId="478"/>
          <ac:spMkLst>
            <pc:docMk/>
            <pc:sldMk cId="3218723303" sldId="258"/>
            <ac:spMk id="61" creationId="{07CD71F3-243E-21CC-3466-20908B272CDF}"/>
          </ac:spMkLst>
        </pc:spChg>
        <pc:spChg chg="add del">
          <ac:chgData name="Sarah Carter" userId="4b4e2a7e9c42e1b2" providerId="LiveId" clId="{87F918E5-1CBA-4739-ABAF-2BA5B1EB095E}" dt="2025-06-06T02:49:50.088" v="907" actId="478"/>
          <ac:spMkLst>
            <pc:docMk/>
            <pc:sldMk cId="3218723303" sldId="258"/>
            <ac:spMk id="62" creationId="{45157E96-9D13-ED51-A696-F2C7EAB114D1}"/>
          </ac:spMkLst>
        </pc:spChg>
        <pc:spChg chg="add del">
          <ac:chgData name="Sarah Carter" userId="4b4e2a7e9c42e1b2" providerId="LiveId" clId="{87F918E5-1CBA-4739-ABAF-2BA5B1EB095E}" dt="2025-06-06T02:49:50.090" v="908" actId="478"/>
          <ac:spMkLst>
            <pc:docMk/>
            <pc:sldMk cId="3218723303" sldId="258"/>
            <ac:spMk id="63" creationId="{4D00EB3B-084E-9B93-679B-281E4EE21050}"/>
          </ac:spMkLst>
        </pc:spChg>
        <pc:spChg chg="add del">
          <ac:chgData name="Sarah Carter" userId="4b4e2a7e9c42e1b2" providerId="LiveId" clId="{87F918E5-1CBA-4739-ABAF-2BA5B1EB095E}" dt="2025-06-06T02:49:50.090" v="909" actId="478"/>
          <ac:spMkLst>
            <pc:docMk/>
            <pc:sldMk cId="3218723303" sldId="258"/>
            <ac:spMk id="64" creationId="{04CA854F-6E34-8302-DEFB-A85C8029132E}"/>
          </ac:spMkLst>
        </pc:spChg>
        <pc:spChg chg="add del">
          <ac:chgData name="Sarah Carter" userId="4b4e2a7e9c42e1b2" providerId="LiveId" clId="{87F918E5-1CBA-4739-ABAF-2BA5B1EB095E}" dt="2025-06-06T02:49:50.090" v="910" actId="478"/>
          <ac:spMkLst>
            <pc:docMk/>
            <pc:sldMk cId="3218723303" sldId="258"/>
            <ac:spMk id="65" creationId="{65242171-0EA1-3A8E-FF62-BCB6454C19D0}"/>
          </ac:spMkLst>
        </pc:spChg>
        <pc:spChg chg="add del">
          <ac:chgData name="Sarah Carter" userId="4b4e2a7e9c42e1b2" providerId="LiveId" clId="{87F918E5-1CBA-4739-ABAF-2BA5B1EB095E}" dt="2025-06-06T02:49:50.090" v="911" actId="478"/>
          <ac:spMkLst>
            <pc:docMk/>
            <pc:sldMk cId="3218723303" sldId="258"/>
            <ac:spMk id="66" creationId="{F21B402D-25C1-DE2F-BF27-A2904593EE83}"/>
          </ac:spMkLst>
        </pc:spChg>
        <pc:spChg chg="add del">
          <ac:chgData name="Sarah Carter" userId="4b4e2a7e9c42e1b2" providerId="LiveId" clId="{87F918E5-1CBA-4739-ABAF-2BA5B1EB095E}" dt="2025-06-06T02:49:50.090" v="912" actId="478"/>
          <ac:spMkLst>
            <pc:docMk/>
            <pc:sldMk cId="3218723303" sldId="258"/>
            <ac:spMk id="67" creationId="{CADF0290-52BF-4845-6980-343C221E101F}"/>
          </ac:spMkLst>
        </pc:spChg>
        <pc:spChg chg="add del">
          <ac:chgData name="Sarah Carter" userId="4b4e2a7e9c42e1b2" providerId="LiveId" clId="{87F918E5-1CBA-4739-ABAF-2BA5B1EB095E}" dt="2025-06-06T02:49:50.090" v="913" actId="478"/>
          <ac:spMkLst>
            <pc:docMk/>
            <pc:sldMk cId="3218723303" sldId="258"/>
            <ac:spMk id="68" creationId="{2ADD7704-4A56-007C-7169-BFDD40E1057C}"/>
          </ac:spMkLst>
        </pc:spChg>
        <pc:spChg chg="add del">
          <ac:chgData name="Sarah Carter" userId="4b4e2a7e9c42e1b2" providerId="LiveId" clId="{87F918E5-1CBA-4739-ABAF-2BA5B1EB095E}" dt="2025-06-06T02:49:50.090" v="914" actId="478"/>
          <ac:spMkLst>
            <pc:docMk/>
            <pc:sldMk cId="3218723303" sldId="258"/>
            <ac:spMk id="69" creationId="{D3B23540-F71C-768C-5112-C5DC781955DC}"/>
          </ac:spMkLst>
        </pc:spChg>
        <pc:spChg chg="add del">
          <ac:chgData name="Sarah Carter" userId="4b4e2a7e9c42e1b2" providerId="LiveId" clId="{87F918E5-1CBA-4739-ABAF-2BA5B1EB095E}" dt="2025-06-06T02:49:50.090" v="915" actId="478"/>
          <ac:spMkLst>
            <pc:docMk/>
            <pc:sldMk cId="3218723303" sldId="258"/>
            <ac:spMk id="70" creationId="{CA270D9C-6119-1320-5042-40ED6CBE86BC}"/>
          </ac:spMkLst>
        </pc:spChg>
        <pc:spChg chg="add del">
          <ac:chgData name="Sarah Carter" userId="4b4e2a7e9c42e1b2" providerId="LiveId" clId="{87F918E5-1CBA-4739-ABAF-2BA5B1EB095E}" dt="2025-06-06T02:49:50.090" v="916" actId="478"/>
          <ac:spMkLst>
            <pc:docMk/>
            <pc:sldMk cId="3218723303" sldId="258"/>
            <ac:spMk id="71" creationId="{72BF7644-BC85-6E61-7712-715066FD5AB5}"/>
          </ac:spMkLst>
        </pc:spChg>
        <pc:spChg chg="add del">
          <ac:chgData name="Sarah Carter" userId="4b4e2a7e9c42e1b2" providerId="LiveId" clId="{87F918E5-1CBA-4739-ABAF-2BA5B1EB095E}" dt="2025-06-06T02:49:50.090" v="917" actId="478"/>
          <ac:spMkLst>
            <pc:docMk/>
            <pc:sldMk cId="3218723303" sldId="258"/>
            <ac:spMk id="72" creationId="{AF6103F7-644F-15F0-A795-7A88A30D2E26}"/>
          </ac:spMkLst>
        </pc:spChg>
        <pc:spChg chg="add del">
          <ac:chgData name="Sarah Carter" userId="4b4e2a7e9c42e1b2" providerId="LiveId" clId="{87F918E5-1CBA-4739-ABAF-2BA5B1EB095E}" dt="2025-06-06T02:49:50.090" v="918" actId="478"/>
          <ac:spMkLst>
            <pc:docMk/>
            <pc:sldMk cId="3218723303" sldId="258"/>
            <ac:spMk id="73" creationId="{B365BCA7-601E-5295-0A5D-80EA1419CDE8}"/>
          </ac:spMkLst>
        </pc:spChg>
        <pc:spChg chg="add del">
          <ac:chgData name="Sarah Carter" userId="4b4e2a7e9c42e1b2" providerId="LiveId" clId="{87F918E5-1CBA-4739-ABAF-2BA5B1EB095E}" dt="2025-06-06T02:49:50.090" v="919" actId="478"/>
          <ac:spMkLst>
            <pc:docMk/>
            <pc:sldMk cId="3218723303" sldId="258"/>
            <ac:spMk id="74" creationId="{7CCB1183-FF1E-7843-3551-AE45EF07C590}"/>
          </ac:spMkLst>
        </pc:spChg>
        <pc:spChg chg="add del">
          <ac:chgData name="Sarah Carter" userId="4b4e2a7e9c42e1b2" providerId="LiveId" clId="{87F918E5-1CBA-4739-ABAF-2BA5B1EB095E}" dt="2025-06-06T02:49:50.092" v="920" actId="478"/>
          <ac:spMkLst>
            <pc:docMk/>
            <pc:sldMk cId="3218723303" sldId="258"/>
            <ac:spMk id="75" creationId="{E401D42B-6E3A-8883-CD0E-6CF8EAB3B1AE}"/>
          </ac:spMkLst>
        </pc:spChg>
        <pc:spChg chg="add del">
          <ac:chgData name="Sarah Carter" userId="4b4e2a7e9c42e1b2" providerId="LiveId" clId="{87F918E5-1CBA-4739-ABAF-2BA5B1EB095E}" dt="2025-06-06T02:49:50.092" v="921" actId="478"/>
          <ac:spMkLst>
            <pc:docMk/>
            <pc:sldMk cId="3218723303" sldId="258"/>
            <ac:spMk id="76" creationId="{030F7A72-E997-331E-304D-20C8643F9576}"/>
          </ac:spMkLst>
        </pc:spChg>
        <pc:spChg chg="add del">
          <ac:chgData name="Sarah Carter" userId="4b4e2a7e9c42e1b2" providerId="LiveId" clId="{87F918E5-1CBA-4739-ABAF-2BA5B1EB095E}" dt="2025-06-06T02:49:50.092" v="922" actId="478"/>
          <ac:spMkLst>
            <pc:docMk/>
            <pc:sldMk cId="3218723303" sldId="258"/>
            <ac:spMk id="77" creationId="{6BFA0FB7-ABB8-E375-E0A4-E981B675FC4C}"/>
          </ac:spMkLst>
        </pc:spChg>
        <pc:spChg chg="add del">
          <ac:chgData name="Sarah Carter" userId="4b4e2a7e9c42e1b2" providerId="LiveId" clId="{87F918E5-1CBA-4739-ABAF-2BA5B1EB095E}" dt="2025-06-06T02:49:50.092" v="923" actId="478"/>
          <ac:spMkLst>
            <pc:docMk/>
            <pc:sldMk cId="3218723303" sldId="258"/>
            <ac:spMk id="78" creationId="{F6EFB474-F172-F136-8C1D-BB70090C1C5F}"/>
          </ac:spMkLst>
        </pc:spChg>
        <pc:spChg chg="add del">
          <ac:chgData name="Sarah Carter" userId="4b4e2a7e9c42e1b2" providerId="LiveId" clId="{87F918E5-1CBA-4739-ABAF-2BA5B1EB095E}" dt="2025-06-06T02:49:50.092" v="924" actId="478"/>
          <ac:spMkLst>
            <pc:docMk/>
            <pc:sldMk cId="3218723303" sldId="258"/>
            <ac:spMk id="79" creationId="{69AF0D48-A05C-381E-2C4A-0996391642CA}"/>
          </ac:spMkLst>
        </pc:spChg>
        <pc:spChg chg="add del">
          <ac:chgData name="Sarah Carter" userId="4b4e2a7e9c42e1b2" providerId="LiveId" clId="{87F918E5-1CBA-4739-ABAF-2BA5B1EB095E}" dt="2025-06-06T02:49:50.092" v="925" actId="478"/>
          <ac:spMkLst>
            <pc:docMk/>
            <pc:sldMk cId="3218723303" sldId="258"/>
            <ac:spMk id="80" creationId="{1012C5F3-3D5E-D067-DD18-EA121BB3AC2E}"/>
          </ac:spMkLst>
        </pc:spChg>
        <pc:spChg chg="add del">
          <ac:chgData name="Sarah Carter" userId="4b4e2a7e9c42e1b2" providerId="LiveId" clId="{87F918E5-1CBA-4739-ABAF-2BA5B1EB095E}" dt="2025-06-06T02:49:50.092" v="926" actId="478"/>
          <ac:spMkLst>
            <pc:docMk/>
            <pc:sldMk cId="3218723303" sldId="258"/>
            <ac:spMk id="81" creationId="{3D742EEC-9549-840B-2B0C-E43799BDE2F8}"/>
          </ac:spMkLst>
        </pc:spChg>
        <pc:spChg chg="add del">
          <ac:chgData name="Sarah Carter" userId="4b4e2a7e9c42e1b2" providerId="LiveId" clId="{87F918E5-1CBA-4739-ABAF-2BA5B1EB095E}" dt="2025-06-06T02:49:50.092" v="927" actId="478"/>
          <ac:spMkLst>
            <pc:docMk/>
            <pc:sldMk cId="3218723303" sldId="258"/>
            <ac:spMk id="82" creationId="{50820C77-A110-8B0B-E5CE-D1E2C259EA8E}"/>
          </ac:spMkLst>
        </pc:spChg>
        <pc:spChg chg="add del">
          <ac:chgData name="Sarah Carter" userId="4b4e2a7e9c42e1b2" providerId="LiveId" clId="{87F918E5-1CBA-4739-ABAF-2BA5B1EB095E}" dt="2025-06-06T02:49:50.092" v="928" actId="478"/>
          <ac:spMkLst>
            <pc:docMk/>
            <pc:sldMk cId="3218723303" sldId="258"/>
            <ac:spMk id="83" creationId="{F52EEC6B-EDBC-C8E5-67D6-1E0FB8FEB381}"/>
          </ac:spMkLst>
        </pc:spChg>
        <pc:spChg chg="add del">
          <ac:chgData name="Sarah Carter" userId="4b4e2a7e9c42e1b2" providerId="LiveId" clId="{87F918E5-1CBA-4739-ABAF-2BA5B1EB095E}" dt="2025-06-06T02:49:50.092" v="929" actId="478"/>
          <ac:spMkLst>
            <pc:docMk/>
            <pc:sldMk cId="3218723303" sldId="258"/>
            <ac:spMk id="84" creationId="{C7009F0F-B9C8-C40F-FF49-8471F28E2448}"/>
          </ac:spMkLst>
        </pc:spChg>
        <pc:spChg chg="add del">
          <ac:chgData name="Sarah Carter" userId="4b4e2a7e9c42e1b2" providerId="LiveId" clId="{87F918E5-1CBA-4739-ABAF-2BA5B1EB095E}" dt="2025-06-06T02:49:50.094" v="930" actId="478"/>
          <ac:spMkLst>
            <pc:docMk/>
            <pc:sldMk cId="3218723303" sldId="258"/>
            <ac:spMk id="85" creationId="{04F40EF4-BBB3-43DA-E915-C4CCFA07540D}"/>
          </ac:spMkLst>
        </pc:spChg>
        <pc:spChg chg="add del">
          <ac:chgData name="Sarah Carter" userId="4b4e2a7e9c42e1b2" providerId="LiveId" clId="{87F918E5-1CBA-4739-ABAF-2BA5B1EB095E}" dt="2025-06-06T02:49:50.094" v="931" actId="478"/>
          <ac:spMkLst>
            <pc:docMk/>
            <pc:sldMk cId="3218723303" sldId="258"/>
            <ac:spMk id="86" creationId="{CF8839C7-8BC7-40CC-A39D-081558864290}"/>
          </ac:spMkLst>
        </pc:spChg>
        <pc:spChg chg="add del">
          <ac:chgData name="Sarah Carter" userId="4b4e2a7e9c42e1b2" providerId="LiveId" clId="{87F918E5-1CBA-4739-ABAF-2BA5B1EB095E}" dt="2025-06-06T02:49:50.094" v="932" actId="478"/>
          <ac:spMkLst>
            <pc:docMk/>
            <pc:sldMk cId="3218723303" sldId="258"/>
            <ac:spMk id="87" creationId="{16354B27-A7F8-2544-9AC0-EC9DF80FBACC}"/>
          </ac:spMkLst>
        </pc:spChg>
        <pc:spChg chg="add del">
          <ac:chgData name="Sarah Carter" userId="4b4e2a7e9c42e1b2" providerId="LiveId" clId="{87F918E5-1CBA-4739-ABAF-2BA5B1EB095E}" dt="2025-06-06T02:49:50.094" v="933" actId="478"/>
          <ac:spMkLst>
            <pc:docMk/>
            <pc:sldMk cId="3218723303" sldId="258"/>
            <ac:spMk id="88" creationId="{44F27DCA-CD9C-7014-02D1-20B66183C687}"/>
          </ac:spMkLst>
        </pc:spChg>
        <pc:spChg chg="add del">
          <ac:chgData name="Sarah Carter" userId="4b4e2a7e9c42e1b2" providerId="LiveId" clId="{87F918E5-1CBA-4739-ABAF-2BA5B1EB095E}" dt="2025-06-06T02:49:50.094" v="934" actId="478"/>
          <ac:spMkLst>
            <pc:docMk/>
            <pc:sldMk cId="3218723303" sldId="258"/>
            <ac:spMk id="89" creationId="{54C08F7B-0A96-D2A9-7AAE-A39F8DBCE083}"/>
          </ac:spMkLst>
        </pc:spChg>
        <pc:spChg chg="add del">
          <ac:chgData name="Sarah Carter" userId="4b4e2a7e9c42e1b2" providerId="LiveId" clId="{87F918E5-1CBA-4739-ABAF-2BA5B1EB095E}" dt="2025-06-06T02:49:50.094" v="935" actId="478"/>
          <ac:spMkLst>
            <pc:docMk/>
            <pc:sldMk cId="3218723303" sldId="258"/>
            <ac:spMk id="90" creationId="{0CD44FD8-AD66-7F1F-ED93-AB531CE9DE51}"/>
          </ac:spMkLst>
        </pc:spChg>
        <pc:spChg chg="add del">
          <ac:chgData name="Sarah Carter" userId="4b4e2a7e9c42e1b2" providerId="LiveId" clId="{87F918E5-1CBA-4739-ABAF-2BA5B1EB095E}" dt="2025-06-06T02:49:50.094" v="936" actId="478"/>
          <ac:spMkLst>
            <pc:docMk/>
            <pc:sldMk cId="3218723303" sldId="258"/>
            <ac:spMk id="91" creationId="{AD8B2975-CBC1-02C2-9AC4-F03CC513EE7B}"/>
          </ac:spMkLst>
        </pc:spChg>
        <pc:spChg chg="add del">
          <ac:chgData name="Sarah Carter" userId="4b4e2a7e9c42e1b2" providerId="LiveId" clId="{87F918E5-1CBA-4739-ABAF-2BA5B1EB095E}" dt="2025-06-06T02:49:50.094" v="937" actId="478"/>
          <ac:spMkLst>
            <pc:docMk/>
            <pc:sldMk cId="3218723303" sldId="258"/>
            <ac:spMk id="92" creationId="{01254DDE-2C54-3049-17F4-2D2DCD82D341}"/>
          </ac:spMkLst>
        </pc:spChg>
        <pc:spChg chg="add del">
          <ac:chgData name="Sarah Carter" userId="4b4e2a7e9c42e1b2" providerId="LiveId" clId="{87F918E5-1CBA-4739-ABAF-2BA5B1EB095E}" dt="2025-06-06T02:49:50.094" v="938" actId="478"/>
          <ac:spMkLst>
            <pc:docMk/>
            <pc:sldMk cId="3218723303" sldId="258"/>
            <ac:spMk id="93" creationId="{9870D9F4-9F7B-D5F0-0C5D-2EA01C08313A}"/>
          </ac:spMkLst>
        </pc:spChg>
        <pc:spChg chg="add del">
          <ac:chgData name="Sarah Carter" userId="4b4e2a7e9c42e1b2" providerId="LiveId" clId="{87F918E5-1CBA-4739-ABAF-2BA5B1EB095E}" dt="2025-06-06T02:49:50.094" v="939" actId="478"/>
          <ac:spMkLst>
            <pc:docMk/>
            <pc:sldMk cId="3218723303" sldId="258"/>
            <ac:spMk id="94" creationId="{62200788-A29F-0967-0ACD-C7308C89AAFD}"/>
          </ac:spMkLst>
        </pc:spChg>
        <pc:spChg chg="add del">
          <ac:chgData name="Sarah Carter" userId="4b4e2a7e9c42e1b2" providerId="LiveId" clId="{87F918E5-1CBA-4739-ABAF-2BA5B1EB095E}" dt="2025-06-06T02:49:50.094" v="940" actId="478"/>
          <ac:spMkLst>
            <pc:docMk/>
            <pc:sldMk cId="3218723303" sldId="258"/>
            <ac:spMk id="95" creationId="{797304EB-CFA7-ADA0-398C-A870B6DE166A}"/>
          </ac:spMkLst>
        </pc:spChg>
        <pc:spChg chg="add del">
          <ac:chgData name="Sarah Carter" userId="4b4e2a7e9c42e1b2" providerId="LiveId" clId="{87F918E5-1CBA-4739-ABAF-2BA5B1EB095E}" dt="2025-06-06T02:49:50.096" v="941" actId="478"/>
          <ac:spMkLst>
            <pc:docMk/>
            <pc:sldMk cId="3218723303" sldId="258"/>
            <ac:spMk id="96" creationId="{E3EEED03-AA76-9DD9-5BB4-FB45290F3C71}"/>
          </ac:spMkLst>
        </pc:spChg>
        <pc:spChg chg="add del">
          <ac:chgData name="Sarah Carter" userId="4b4e2a7e9c42e1b2" providerId="LiveId" clId="{87F918E5-1CBA-4739-ABAF-2BA5B1EB095E}" dt="2025-06-06T02:49:50.096" v="942" actId="478"/>
          <ac:spMkLst>
            <pc:docMk/>
            <pc:sldMk cId="3218723303" sldId="258"/>
            <ac:spMk id="97" creationId="{31E2837E-D536-CBCD-06D5-E1E6B44256FC}"/>
          </ac:spMkLst>
        </pc:spChg>
        <pc:spChg chg="add del">
          <ac:chgData name="Sarah Carter" userId="4b4e2a7e9c42e1b2" providerId="LiveId" clId="{87F918E5-1CBA-4739-ABAF-2BA5B1EB095E}" dt="2025-06-06T02:49:50.096" v="943" actId="478"/>
          <ac:spMkLst>
            <pc:docMk/>
            <pc:sldMk cId="3218723303" sldId="258"/>
            <ac:spMk id="98" creationId="{5BBD44A4-691A-EC9B-563A-E0BE6DAE2C68}"/>
          </ac:spMkLst>
        </pc:spChg>
        <pc:spChg chg="add del">
          <ac:chgData name="Sarah Carter" userId="4b4e2a7e9c42e1b2" providerId="LiveId" clId="{87F918E5-1CBA-4739-ABAF-2BA5B1EB095E}" dt="2025-06-06T02:49:50.096" v="944" actId="478"/>
          <ac:spMkLst>
            <pc:docMk/>
            <pc:sldMk cId="3218723303" sldId="258"/>
            <ac:spMk id="99" creationId="{CD480571-26B3-64B6-AC6A-8F2BBD64ECEA}"/>
          </ac:spMkLst>
        </pc:spChg>
        <pc:spChg chg="add del">
          <ac:chgData name="Sarah Carter" userId="4b4e2a7e9c42e1b2" providerId="LiveId" clId="{87F918E5-1CBA-4739-ABAF-2BA5B1EB095E}" dt="2025-06-06T02:49:50.096" v="945" actId="478"/>
          <ac:spMkLst>
            <pc:docMk/>
            <pc:sldMk cId="3218723303" sldId="258"/>
            <ac:spMk id="100" creationId="{A996913E-CCD9-4B01-237C-D0885CA84086}"/>
          </ac:spMkLst>
        </pc:spChg>
        <pc:spChg chg="add del">
          <ac:chgData name="Sarah Carter" userId="4b4e2a7e9c42e1b2" providerId="LiveId" clId="{87F918E5-1CBA-4739-ABAF-2BA5B1EB095E}" dt="2025-06-06T02:49:50.096" v="946" actId="478"/>
          <ac:spMkLst>
            <pc:docMk/>
            <pc:sldMk cId="3218723303" sldId="258"/>
            <ac:spMk id="101" creationId="{490940FE-5C64-9283-5515-2A3549AF2FE3}"/>
          </ac:spMkLst>
        </pc:spChg>
        <pc:spChg chg="add del">
          <ac:chgData name="Sarah Carter" userId="4b4e2a7e9c42e1b2" providerId="LiveId" clId="{87F918E5-1CBA-4739-ABAF-2BA5B1EB095E}" dt="2025-06-06T02:49:50.096" v="947" actId="478"/>
          <ac:spMkLst>
            <pc:docMk/>
            <pc:sldMk cId="3218723303" sldId="258"/>
            <ac:spMk id="102" creationId="{AD5D1564-1BFB-553B-1833-2CA676229152}"/>
          </ac:spMkLst>
        </pc:spChg>
        <pc:spChg chg="add del">
          <ac:chgData name="Sarah Carter" userId="4b4e2a7e9c42e1b2" providerId="LiveId" clId="{87F918E5-1CBA-4739-ABAF-2BA5B1EB095E}" dt="2025-06-06T02:49:50.096" v="948" actId="478"/>
          <ac:spMkLst>
            <pc:docMk/>
            <pc:sldMk cId="3218723303" sldId="258"/>
            <ac:spMk id="103" creationId="{05A062BE-1821-6461-4E96-7DA7334CA329}"/>
          </ac:spMkLst>
        </pc:spChg>
        <pc:graphicFrameChg chg="add del">
          <ac:chgData name="Sarah Carter" userId="4b4e2a7e9c42e1b2" providerId="LiveId" clId="{87F918E5-1CBA-4739-ABAF-2BA5B1EB095E}" dt="2025-06-06T02:49:50.096" v="949" actId="478"/>
          <ac:graphicFrameMkLst>
            <pc:docMk/>
            <pc:sldMk cId="3218723303" sldId="258"/>
            <ac:graphicFrameMk id="2" creationId="{C7EE1C0B-D216-5ACF-FFF3-389CD2AA027B}"/>
          </ac:graphicFrameMkLst>
        </pc:graphicFrameChg>
      </pc:sldChg>
      <pc:sldChg chg="add del">
        <pc:chgData name="Sarah Carter" userId="4b4e2a7e9c42e1b2" providerId="LiveId" clId="{87F918E5-1CBA-4739-ABAF-2BA5B1EB095E}" dt="2025-06-06T02:49:50.085" v="900" actId="2890"/>
        <pc:sldMkLst>
          <pc:docMk/>
          <pc:sldMk cId="121840752" sldId="259"/>
        </pc:sldMkLst>
      </pc:sldChg>
      <pc:sldChg chg="add del">
        <pc:chgData name="Sarah Carter" userId="4b4e2a7e9c42e1b2" providerId="LiveId" clId="{87F918E5-1CBA-4739-ABAF-2BA5B1EB095E}" dt="2025-06-06T02:49:33.830" v="610" actId="2890"/>
        <pc:sldMkLst>
          <pc:docMk/>
          <pc:sldMk cId="1326805301" sldId="259"/>
        </pc:sldMkLst>
      </pc:sldChg>
      <pc:sldChg chg="delSp modSp add mod modAnim">
        <pc:chgData name="Sarah Carter" userId="4b4e2a7e9c42e1b2" providerId="LiveId" clId="{87F918E5-1CBA-4739-ABAF-2BA5B1EB095E}" dt="2025-06-06T02:55:46.616" v="3722"/>
        <pc:sldMkLst>
          <pc:docMk/>
          <pc:sldMk cId="1520420598" sldId="259"/>
        </pc:sldMkLst>
        <pc:spChg chg="mod ord">
          <ac:chgData name="Sarah Carter" userId="4b4e2a7e9c42e1b2" providerId="LiveId" clId="{87F918E5-1CBA-4739-ABAF-2BA5B1EB095E}" dt="2025-06-06T02:51:32.763" v="3330"/>
          <ac:spMkLst>
            <pc:docMk/>
            <pc:sldMk cId="1520420598" sldId="259"/>
            <ac:spMk id="2" creationId="{0D6DDC6B-D07A-DCB9-C3DF-A8101EB545B5}"/>
          </ac:spMkLst>
        </pc:spChg>
        <pc:spChg chg="mod ord">
          <ac:chgData name="Sarah Carter" userId="4b4e2a7e9c42e1b2" providerId="LiveId" clId="{87F918E5-1CBA-4739-ABAF-2BA5B1EB095E}" dt="2025-06-06T02:51:32.900" v="3690"/>
          <ac:spMkLst>
            <pc:docMk/>
            <pc:sldMk cId="1520420598" sldId="259"/>
            <ac:spMk id="3" creationId="{44157518-349B-CE2E-207C-9ABB85B51EE6}"/>
          </ac:spMkLst>
        </pc:spChg>
        <pc:spChg chg="mod">
          <ac:chgData name="Sarah Carter" userId="4b4e2a7e9c42e1b2" providerId="LiveId" clId="{87F918E5-1CBA-4739-ABAF-2BA5B1EB095E}" dt="2025-06-06T02:51:32.627" v="2770" actId="948"/>
          <ac:spMkLst>
            <pc:docMk/>
            <pc:sldMk cId="1520420598" sldId="259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9.730" v="1329" actId="478"/>
          <ac:spMkLst>
            <pc:docMk/>
            <pc:sldMk cId="1520420598" sldId="259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9.762" v="1335" actId="478"/>
          <ac:spMkLst>
            <pc:docMk/>
            <pc:sldMk cId="1520420598" sldId="259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68" v="2970"/>
          <ac:picMkLst>
            <pc:docMk/>
            <pc:sldMk cId="1520420598" sldId="259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87F918E5-1CBA-4739-ABAF-2BA5B1EB095E}" dt="2025-06-06T02:55:43.226" v="3721"/>
        <pc:sldMkLst>
          <pc:docMk/>
          <pc:sldMk cId="1060973867" sldId="260"/>
        </pc:sldMkLst>
        <pc:spChg chg="mod ord">
          <ac:chgData name="Sarah Carter" userId="4b4e2a7e9c42e1b2" providerId="LiveId" clId="{87F918E5-1CBA-4739-ABAF-2BA5B1EB095E}" dt="2025-06-06T02:51:32.759" v="3315"/>
          <ac:spMkLst>
            <pc:docMk/>
            <pc:sldMk cId="1060973867" sldId="260"/>
            <ac:spMk id="2" creationId="{E87C362E-6532-0D22-1763-295AC5B6C5FB}"/>
          </ac:spMkLst>
        </pc:spChg>
        <pc:spChg chg="mod ord">
          <ac:chgData name="Sarah Carter" userId="4b4e2a7e9c42e1b2" providerId="LiveId" clId="{87F918E5-1CBA-4739-ABAF-2BA5B1EB095E}" dt="2025-06-06T02:51:32.894" v="3675"/>
          <ac:spMkLst>
            <pc:docMk/>
            <pc:sldMk cId="1060973867" sldId="260"/>
            <ac:spMk id="3" creationId="{5867B6BA-7BB3-EE10-A883-0C3A535A5124}"/>
          </ac:spMkLst>
        </pc:spChg>
        <pc:spChg chg="mod">
          <ac:chgData name="Sarah Carter" userId="4b4e2a7e9c42e1b2" providerId="LiveId" clId="{87F918E5-1CBA-4739-ABAF-2BA5B1EB095E}" dt="2025-06-06T02:51:32.621" v="2755" actId="948"/>
          <ac:spMkLst>
            <pc:docMk/>
            <pc:sldMk cId="1060973867" sldId="260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9.460" v="1316" actId="478"/>
          <ac:spMkLst>
            <pc:docMk/>
            <pc:sldMk cId="1060973867" sldId="260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9.563" v="1322" actId="478"/>
          <ac:spMkLst>
            <pc:docMk/>
            <pc:sldMk cId="1060973867" sldId="260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66" v="2962"/>
          <ac:picMkLst>
            <pc:docMk/>
            <pc:sldMk cId="1060973867" sldId="260"/>
            <ac:picMk id="6" creationId="{281407F5-8C07-C9C6-6212-A984BC58D7D8}"/>
          </ac:picMkLst>
        </pc:picChg>
      </pc:sldChg>
      <pc:sldChg chg="add del">
        <pc:chgData name="Sarah Carter" userId="4b4e2a7e9c42e1b2" providerId="LiveId" clId="{87F918E5-1CBA-4739-ABAF-2BA5B1EB095E}" dt="2025-06-06T02:49:33.830" v="609" actId="2890"/>
        <pc:sldMkLst>
          <pc:docMk/>
          <pc:sldMk cId="1194450639" sldId="260"/>
        </pc:sldMkLst>
      </pc:sldChg>
      <pc:sldChg chg="add del">
        <pc:chgData name="Sarah Carter" userId="4b4e2a7e9c42e1b2" providerId="LiveId" clId="{87F918E5-1CBA-4739-ABAF-2BA5B1EB095E}" dt="2025-06-06T02:49:50.080" v="899" actId="2890"/>
        <pc:sldMkLst>
          <pc:docMk/>
          <pc:sldMk cId="4031103486" sldId="260"/>
        </pc:sldMkLst>
      </pc:sldChg>
      <pc:sldChg chg="delSp modSp add mod modAnim">
        <pc:chgData name="Sarah Carter" userId="4b4e2a7e9c42e1b2" providerId="LiveId" clId="{87F918E5-1CBA-4739-ABAF-2BA5B1EB095E}" dt="2025-06-06T02:55:40" v="3720"/>
        <pc:sldMkLst>
          <pc:docMk/>
          <pc:sldMk cId="1147691604" sldId="261"/>
        </pc:sldMkLst>
        <pc:spChg chg="mod ord">
          <ac:chgData name="Sarah Carter" userId="4b4e2a7e9c42e1b2" providerId="LiveId" clId="{87F918E5-1CBA-4739-ABAF-2BA5B1EB095E}" dt="2025-06-06T02:51:32.755" v="3300"/>
          <ac:spMkLst>
            <pc:docMk/>
            <pc:sldMk cId="1147691604" sldId="261"/>
            <ac:spMk id="2" creationId="{560484BE-D06E-1B7E-6A06-73C817E66C01}"/>
          </ac:spMkLst>
        </pc:spChg>
        <pc:spChg chg="mod ord">
          <ac:chgData name="Sarah Carter" userId="4b4e2a7e9c42e1b2" providerId="LiveId" clId="{87F918E5-1CBA-4739-ABAF-2BA5B1EB095E}" dt="2025-06-06T02:51:32.890" v="3660"/>
          <ac:spMkLst>
            <pc:docMk/>
            <pc:sldMk cId="1147691604" sldId="261"/>
            <ac:spMk id="3" creationId="{B0A4165C-111C-4246-D761-DB8F5ADB239E}"/>
          </ac:spMkLst>
        </pc:spChg>
        <pc:spChg chg="mod">
          <ac:chgData name="Sarah Carter" userId="4b4e2a7e9c42e1b2" providerId="LiveId" clId="{87F918E5-1CBA-4739-ABAF-2BA5B1EB095E}" dt="2025-06-06T02:51:32.617" v="2740" actId="948"/>
          <ac:spMkLst>
            <pc:docMk/>
            <pc:sldMk cId="1147691604" sldId="261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9.254" v="1303" actId="478"/>
          <ac:spMkLst>
            <pc:docMk/>
            <pc:sldMk cId="1147691604" sldId="261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9.317" v="1309" actId="478"/>
          <ac:spMkLst>
            <pc:docMk/>
            <pc:sldMk cId="1147691604" sldId="261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66" v="2954"/>
          <ac:picMkLst>
            <pc:docMk/>
            <pc:sldMk cId="1147691604" sldId="261"/>
            <ac:picMk id="6" creationId="{281407F5-8C07-C9C6-6212-A984BC58D7D8}"/>
          </ac:picMkLst>
        </pc:picChg>
      </pc:sldChg>
      <pc:sldChg chg="add del">
        <pc:chgData name="Sarah Carter" userId="4b4e2a7e9c42e1b2" providerId="LiveId" clId="{87F918E5-1CBA-4739-ABAF-2BA5B1EB095E}" dt="2025-06-06T02:49:33.814" v="608" actId="2890"/>
        <pc:sldMkLst>
          <pc:docMk/>
          <pc:sldMk cId="1984672087" sldId="261"/>
        </pc:sldMkLst>
      </pc:sldChg>
      <pc:sldChg chg="add del">
        <pc:chgData name="Sarah Carter" userId="4b4e2a7e9c42e1b2" providerId="LiveId" clId="{87F918E5-1CBA-4739-ABAF-2BA5B1EB095E}" dt="2025-06-06T02:49:50.076" v="898" actId="2890"/>
        <pc:sldMkLst>
          <pc:docMk/>
          <pc:sldMk cId="2306684030" sldId="261"/>
        </pc:sldMkLst>
      </pc:sldChg>
      <pc:sldChg chg="delSp modSp add mod modAnim">
        <pc:chgData name="Sarah Carter" userId="4b4e2a7e9c42e1b2" providerId="LiveId" clId="{87F918E5-1CBA-4739-ABAF-2BA5B1EB095E}" dt="2025-06-06T02:55:36.782" v="3719"/>
        <pc:sldMkLst>
          <pc:docMk/>
          <pc:sldMk cId="303029652" sldId="262"/>
        </pc:sldMkLst>
        <pc:spChg chg="mod ord">
          <ac:chgData name="Sarah Carter" userId="4b4e2a7e9c42e1b2" providerId="LiveId" clId="{87F918E5-1CBA-4739-ABAF-2BA5B1EB095E}" dt="2025-06-06T02:51:32.751" v="3285"/>
          <ac:spMkLst>
            <pc:docMk/>
            <pc:sldMk cId="303029652" sldId="262"/>
            <ac:spMk id="2" creationId="{793E6A6F-F100-60E7-412F-245A51A3202C}"/>
          </ac:spMkLst>
        </pc:spChg>
        <pc:spChg chg="mod ord">
          <ac:chgData name="Sarah Carter" userId="4b4e2a7e9c42e1b2" providerId="LiveId" clId="{87F918E5-1CBA-4739-ABAF-2BA5B1EB095E}" dt="2025-06-06T02:51:32.886" v="3645"/>
          <ac:spMkLst>
            <pc:docMk/>
            <pc:sldMk cId="303029652" sldId="262"/>
            <ac:spMk id="3" creationId="{9BC920D6-EEEF-5DAC-23FF-28F24EFF2FF1}"/>
          </ac:spMkLst>
        </pc:spChg>
        <pc:spChg chg="mod">
          <ac:chgData name="Sarah Carter" userId="4b4e2a7e9c42e1b2" providerId="LiveId" clId="{87F918E5-1CBA-4739-ABAF-2BA5B1EB095E}" dt="2025-06-06T02:51:32.612" v="2725" actId="948"/>
          <ac:spMkLst>
            <pc:docMk/>
            <pc:sldMk cId="303029652" sldId="262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9.015" v="1290" actId="478"/>
          <ac:spMkLst>
            <pc:docMk/>
            <pc:sldMk cId="303029652" sldId="262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9.051" v="1296" actId="478"/>
          <ac:spMkLst>
            <pc:docMk/>
            <pc:sldMk cId="303029652" sldId="262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64" v="2946"/>
          <ac:picMkLst>
            <pc:docMk/>
            <pc:sldMk cId="303029652" sldId="262"/>
            <ac:picMk id="6" creationId="{281407F5-8C07-C9C6-6212-A984BC58D7D8}"/>
          </ac:picMkLst>
        </pc:picChg>
      </pc:sldChg>
      <pc:sldChg chg="add del">
        <pc:chgData name="Sarah Carter" userId="4b4e2a7e9c42e1b2" providerId="LiveId" clId="{87F918E5-1CBA-4739-ABAF-2BA5B1EB095E}" dt="2025-06-06T02:49:33.814" v="607" actId="2890"/>
        <pc:sldMkLst>
          <pc:docMk/>
          <pc:sldMk cId="561295052" sldId="262"/>
        </pc:sldMkLst>
      </pc:sldChg>
      <pc:sldChg chg="add del">
        <pc:chgData name="Sarah Carter" userId="4b4e2a7e9c42e1b2" providerId="LiveId" clId="{87F918E5-1CBA-4739-ABAF-2BA5B1EB095E}" dt="2025-06-06T02:49:50.068" v="897" actId="2890"/>
        <pc:sldMkLst>
          <pc:docMk/>
          <pc:sldMk cId="1659692291" sldId="262"/>
        </pc:sldMkLst>
      </pc:sldChg>
      <pc:sldChg chg="delSp modSp add mod modAnim">
        <pc:chgData name="Sarah Carter" userId="4b4e2a7e9c42e1b2" providerId="LiveId" clId="{87F918E5-1CBA-4739-ABAF-2BA5B1EB095E}" dt="2025-06-06T02:55:33.210" v="3718"/>
        <pc:sldMkLst>
          <pc:docMk/>
          <pc:sldMk cId="1138830937" sldId="263"/>
        </pc:sldMkLst>
        <pc:spChg chg="mod ord">
          <ac:chgData name="Sarah Carter" userId="4b4e2a7e9c42e1b2" providerId="LiveId" clId="{87F918E5-1CBA-4739-ABAF-2BA5B1EB095E}" dt="2025-06-06T02:51:32.747" v="3270"/>
          <ac:spMkLst>
            <pc:docMk/>
            <pc:sldMk cId="1138830937" sldId="263"/>
            <ac:spMk id="2" creationId="{965D983B-9460-C69D-5932-BA3F79085F15}"/>
          </ac:spMkLst>
        </pc:spChg>
        <pc:spChg chg="mod ord">
          <ac:chgData name="Sarah Carter" userId="4b4e2a7e9c42e1b2" providerId="LiveId" clId="{87F918E5-1CBA-4739-ABAF-2BA5B1EB095E}" dt="2025-06-06T02:52:30.626" v="3698" actId="114"/>
          <ac:spMkLst>
            <pc:docMk/>
            <pc:sldMk cId="1138830937" sldId="263"/>
            <ac:spMk id="3" creationId="{50FDE636-C73E-DFF4-A709-FB066BEF5386}"/>
          </ac:spMkLst>
        </pc:spChg>
        <pc:spChg chg="mod">
          <ac:chgData name="Sarah Carter" userId="4b4e2a7e9c42e1b2" providerId="LiveId" clId="{87F918E5-1CBA-4739-ABAF-2BA5B1EB095E}" dt="2025-06-06T02:51:32.606" v="2710" actId="948"/>
          <ac:spMkLst>
            <pc:docMk/>
            <pc:sldMk cId="1138830937" sldId="263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8.904" v="1277" actId="478"/>
          <ac:spMkLst>
            <pc:docMk/>
            <pc:sldMk cId="1138830937" sldId="263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9" v="1283" actId="478"/>
          <ac:spMkLst>
            <pc:docMk/>
            <pc:sldMk cId="1138830937" sldId="263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62" v="2938"/>
          <ac:picMkLst>
            <pc:docMk/>
            <pc:sldMk cId="1138830937" sldId="263"/>
            <ac:picMk id="6" creationId="{281407F5-8C07-C9C6-6212-A984BC58D7D8}"/>
          </ac:picMkLst>
        </pc:picChg>
      </pc:sldChg>
      <pc:sldChg chg="add del">
        <pc:chgData name="Sarah Carter" userId="4b4e2a7e9c42e1b2" providerId="LiveId" clId="{87F918E5-1CBA-4739-ABAF-2BA5B1EB095E}" dt="2025-06-06T02:49:50.068" v="896" actId="2890"/>
        <pc:sldMkLst>
          <pc:docMk/>
          <pc:sldMk cId="1387990255" sldId="263"/>
        </pc:sldMkLst>
      </pc:sldChg>
      <pc:sldChg chg="add del">
        <pc:chgData name="Sarah Carter" userId="4b4e2a7e9c42e1b2" providerId="LiveId" clId="{87F918E5-1CBA-4739-ABAF-2BA5B1EB095E}" dt="2025-06-06T02:49:33.798" v="606" actId="2890"/>
        <pc:sldMkLst>
          <pc:docMk/>
          <pc:sldMk cId="3867115249" sldId="263"/>
        </pc:sldMkLst>
      </pc:sldChg>
      <pc:sldChg chg="delSp modSp add mod modAnim">
        <pc:chgData name="Sarah Carter" userId="4b4e2a7e9c42e1b2" providerId="LiveId" clId="{87F918E5-1CBA-4739-ABAF-2BA5B1EB095E}" dt="2025-06-06T02:55:28.161" v="3717"/>
        <pc:sldMkLst>
          <pc:docMk/>
          <pc:sldMk cId="178882658" sldId="264"/>
        </pc:sldMkLst>
        <pc:spChg chg="mod ord">
          <ac:chgData name="Sarah Carter" userId="4b4e2a7e9c42e1b2" providerId="LiveId" clId="{87F918E5-1CBA-4739-ABAF-2BA5B1EB095E}" dt="2025-06-06T02:51:32.743" v="3255"/>
          <ac:spMkLst>
            <pc:docMk/>
            <pc:sldMk cId="178882658" sldId="264"/>
            <ac:spMk id="2" creationId="{E53FE071-30E3-B24E-F5B0-9274F2DA83CD}"/>
          </ac:spMkLst>
        </pc:spChg>
        <pc:spChg chg="mod ord">
          <ac:chgData name="Sarah Carter" userId="4b4e2a7e9c42e1b2" providerId="LiveId" clId="{87F918E5-1CBA-4739-ABAF-2BA5B1EB095E}" dt="2025-06-06T02:51:32.866" v="3615"/>
          <ac:spMkLst>
            <pc:docMk/>
            <pc:sldMk cId="178882658" sldId="264"/>
            <ac:spMk id="3" creationId="{C21F1AF6-D081-34BF-3150-C67E5A6776B9}"/>
          </ac:spMkLst>
        </pc:spChg>
        <pc:spChg chg="mod">
          <ac:chgData name="Sarah Carter" userId="4b4e2a7e9c42e1b2" providerId="LiveId" clId="{87F918E5-1CBA-4739-ABAF-2BA5B1EB095E}" dt="2025-06-06T02:51:32.601" v="2695" actId="948"/>
          <ac:spMkLst>
            <pc:docMk/>
            <pc:sldMk cId="178882658" sldId="264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8.622" v="1264" actId="478"/>
          <ac:spMkLst>
            <pc:docMk/>
            <pc:sldMk cId="178882658" sldId="264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8.833" v="1270" actId="478"/>
          <ac:spMkLst>
            <pc:docMk/>
            <pc:sldMk cId="178882658" sldId="264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60" v="2930"/>
          <ac:picMkLst>
            <pc:docMk/>
            <pc:sldMk cId="178882658" sldId="264"/>
            <ac:picMk id="6" creationId="{281407F5-8C07-C9C6-6212-A984BC58D7D8}"/>
          </ac:picMkLst>
        </pc:picChg>
      </pc:sldChg>
      <pc:sldChg chg="add del">
        <pc:chgData name="Sarah Carter" userId="4b4e2a7e9c42e1b2" providerId="LiveId" clId="{87F918E5-1CBA-4739-ABAF-2BA5B1EB095E}" dt="2025-06-06T02:49:33.798" v="605" actId="2890"/>
        <pc:sldMkLst>
          <pc:docMk/>
          <pc:sldMk cId="1077611190" sldId="264"/>
        </pc:sldMkLst>
      </pc:sldChg>
      <pc:sldChg chg="add del">
        <pc:chgData name="Sarah Carter" userId="4b4e2a7e9c42e1b2" providerId="LiveId" clId="{87F918E5-1CBA-4739-ABAF-2BA5B1EB095E}" dt="2025-06-06T02:49:50.060" v="895" actId="2890"/>
        <pc:sldMkLst>
          <pc:docMk/>
          <pc:sldMk cId="3144700804" sldId="264"/>
        </pc:sldMkLst>
      </pc:sldChg>
      <pc:sldChg chg="delSp modSp add mod modAnim">
        <pc:chgData name="Sarah Carter" userId="4b4e2a7e9c42e1b2" providerId="LiveId" clId="{87F918E5-1CBA-4739-ABAF-2BA5B1EB095E}" dt="2025-06-06T02:55:24.670" v="3716"/>
        <pc:sldMkLst>
          <pc:docMk/>
          <pc:sldMk cId="3014950417" sldId="265"/>
        </pc:sldMkLst>
        <pc:spChg chg="mod ord">
          <ac:chgData name="Sarah Carter" userId="4b4e2a7e9c42e1b2" providerId="LiveId" clId="{87F918E5-1CBA-4739-ABAF-2BA5B1EB095E}" dt="2025-06-06T02:51:32.739" v="3240"/>
          <ac:spMkLst>
            <pc:docMk/>
            <pc:sldMk cId="3014950417" sldId="265"/>
            <ac:spMk id="2" creationId="{9F2E5FFB-9078-2205-8D00-BA148E22B840}"/>
          </ac:spMkLst>
        </pc:spChg>
        <pc:spChg chg="mod ord">
          <ac:chgData name="Sarah Carter" userId="4b4e2a7e9c42e1b2" providerId="LiveId" clId="{87F918E5-1CBA-4739-ABAF-2BA5B1EB095E}" dt="2025-06-06T02:52:25.467" v="3697" actId="114"/>
          <ac:spMkLst>
            <pc:docMk/>
            <pc:sldMk cId="3014950417" sldId="265"/>
            <ac:spMk id="3" creationId="{99E83895-2193-74CE-8D74-9DDAB32EB3E7}"/>
          </ac:spMkLst>
        </pc:spChg>
        <pc:spChg chg="mod">
          <ac:chgData name="Sarah Carter" userId="4b4e2a7e9c42e1b2" providerId="LiveId" clId="{87F918E5-1CBA-4739-ABAF-2BA5B1EB095E}" dt="2025-06-06T02:51:32.597" v="2680" actId="948"/>
          <ac:spMkLst>
            <pc:docMk/>
            <pc:sldMk cId="3014950417" sldId="265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8.492" v="1251" actId="478"/>
          <ac:spMkLst>
            <pc:docMk/>
            <pc:sldMk cId="3014950417" sldId="265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8.508" v="1257" actId="478"/>
          <ac:spMkLst>
            <pc:docMk/>
            <pc:sldMk cId="3014950417" sldId="265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59" v="2922"/>
          <ac:picMkLst>
            <pc:docMk/>
            <pc:sldMk cId="3014950417" sldId="265"/>
            <ac:picMk id="6" creationId="{281407F5-8C07-C9C6-6212-A984BC58D7D8}"/>
          </ac:picMkLst>
        </pc:picChg>
      </pc:sldChg>
      <pc:sldChg chg="add del">
        <pc:chgData name="Sarah Carter" userId="4b4e2a7e9c42e1b2" providerId="LiveId" clId="{87F918E5-1CBA-4739-ABAF-2BA5B1EB095E}" dt="2025-06-06T02:49:50.051" v="894" actId="2890"/>
        <pc:sldMkLst>
          <pc:docMk/>
          <pc:sldMk cId="3267525053" sldId="265"/>
        </pc:sldMkLst>
      </pc:sldChg>
      <pc:sldChg chg="add del">
        <pc:chgData name="Sarah Carter" userId="4b4e2a7e9c42e1b2" providerId="LiveId" clId="{87F918E5-1CBA-4739-ABAF-2BA5B1EB095E}" dt="2025-06-06T02:49:33.782" v="604" actId="2890"/>
        <pc:sldMkLst>
          <pc:docMk/>
          <pc:sldMk cId="3874903234" sldId="265"/>
        </pc:sldMkLst>
      </pc:sldChg>
      <pc:sldChg chg="addSp delSp modSp add del mod">
        <pc:chgData name="Sarah Carter" userId="4b4e2a7e9c42e1b2" providerId="LiveId" clId="{87F918E5-1CBA-4739-ABAF-2BA5B1EB095E}" dt="2025-06-06T02:49:33.782" v="603" actId="2890"/>
        <pc:sldMkLst>
          <pc:docMk/>
          <pc:sldMk cId="412868062" sldId="266"/>
        </pc:sldMkLst>
        <pc:spChg chg="mod ord">
          <ac:chgData name="Sarah Carter" userId="4b4e2a7e9c42e1b2" providerId="LiveId" clId="{87F918E5-1CBA-4739-ABAF-2BA5B1EB095E}" dt="2025-06-06T02:49:33.608" v="379" actId="14100"/>
          <ac:spMkLst>
            <pc:docMk/>
            <pc:sldMk cId="412868062" sldId="266"/>
            <ac:spMk id="2" creationId="{DBD1D8F0-4882-DA50-2294-06C9CACF8C74}"/>
          </ac:spMkLst>
        </pc:spChg>
        <pc:spChg chg="mod ord">
          <ac:chgData name="Sarah Carter" userId="4b4e2a7e9c42e1b2" providerId="LiveId" clId="{87F918E5-1CBA-4739-ABAF-2BA5B1EB095E}" dt="2025-06-06T02:49:33.608" v="372" actId="14100"/>
          <ac:spMkLst>
            <pc:docMk/>
            <pc:sldMk cId="412868062" sldId="266"/>
            <ac:spMk id="3" creationId="{B1A02BB7-8CE0-3F6D-C331-43E9AA8D9BA4}"/>
          </ac:spMkLst>
        </pc:spChg>
        <pc:spChg chg="add del">
          <ac:chgData name="Sarah Carter" userId="4b4e2a7e9c42e1b2" providerId="LiveId" clId="{87F918E5-1CBA-4739-ABAF-2BA5B1EB095E}" dt="2025-06-06T02:49:33.608" v="373" actId="478"/>
          <ac:spMkLst>
            <pc:docMk/>
            <pc:sldMk cId="412868062" sldId="266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08" v="367" actId="478"/>
          <ac:spMkLst>
            <pc:docMk/>
            <pc:sldMk cId="412868062" sldId="266"/>
            <ac:spMk id="57" creationId="{617AE186-87D8-7117-9D37-47B2A15A6DDB}"/>
          </ac:spMkLst>
        </pc:spChg>
      </pc:sldChg>
      <pc:sldChg chg="add del">
        <pc:chgData name="Sarah Carter" userId="4b4e2a7e9c42e1b2" providerId="LiveId" clId="{87F918E5-1CBA-4739-ABAF-2BA5B1EB095E}" dt="2025-06-06T02:49:50.051" v="893" actId="2890"/>
        <pc:sldMkLst>
          <pc:docMk/>
          <pc:sldMk cId="2417976131" sldId="266"/>
        </pc:sldMkLst>
      </pc:sldChg>
      <pc:sldChg chg="delSp modSp add mod modAnim">
        <pc:chgData name="Sarah Carter" userId="4b4e2a7e9c42e1b2" providerId="LiveId" clId="{87F918E5-1CBA-4739-ABAF-2BA5B1EB095E}" dt="2025-06-06T02:55:20.501" v="3715"/>
        <pc:sldMkLst>
          <pc:docMk/>
          <pc:sldMk cId="3623186912" sldId="266"/>
        </pc:sldMkLst>
        <pc:spChg chg="mod ord">
          <ac:chgData name="Sarah Carter" userId="4b4e2a7e9c42e1b2" providerId="LiveId" clId="{87F918E5-1CBA-4739-ABAF-2BA5B1EB095E}" dt="2025-06-06T02:51:32.736" v="3225"/>
          <ac:spMkLst>
            <pc:docMk/>
            <pc:sldMk cId="3623186912" sldId="266"/>
            <ac:spMk id="2" creationId="{C14EEE4E-2C79-F7BA-6DB3-9223C6CFADA2}"/>
          </ac:spMkLst>
        </pc:spChg>
        <pc:spChg chg="mod ord">
          <ac:chgData name="Sarah Carter" userId="4b4e2a7e9c42e1b2" providerId="LiveId" clId="{87F918E5-1CBA-4739-ABAF-2BA5B1EB095E}" dt="2025-06-06T02:51:32.850" v="3585"/>
          <ac:spMkLst>
            <pc:docMk/>
            <pc:sldMk cId="3623186912" sldId="266"/>
            <ac:spMk id="3" creationId="{2F843DCF-5B18-AE90-EE72-85A52B032A7C}"/>
          </ac:spMkLst>
        </pc:spChg>
        <pc:spChg chg="mod">
          <ac:chgData name="Sarah Carter" userId="4b4e2a7e9c42e1b2" providerId="LiveId" clId="{87F918E5-1CBA-4739-ABAF-2BA5B1EB095E}" dt="2025-06-06T02:51:32.591" v="2665" actId="948"/>
          <ac:spMkLst>
            <pc:docMk/>
            <pc:sldMk cId="3623186912" sldId="266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8.238" v="1238" actId="478"/>
          <ac:spMkLst>
            <pc:docMk/>
            <pc:sldMk cId="3623186912" sldId="266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8.476" v="1244" actId="478"/>
          <ac:spMkLst>
            <pc:docMk/>
            <pc:sldMk cId="3623186912" sldId="266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57" v="2914"/>
          <ac:picMkLst>
            <pc:docMk/>
            <pc:sldMk cId="3623186912" sldId="266"/>
            <ac:picMk id="6" creationId="{281407F5-8C07-C9C6-6212-A984BC58D7D8}"/>
          </ac:picMkLst>
        </pc:picChg>
      </pc:sldChg>
      <pc:sldChg chg="add del">
        <pc:chgData name="Sarah Carter" userId="4b4e2a7e9c42e1b2" providerId="LiveId" clId="{87F918E5-1CBA-4739-ABAF-2BA5B1EB095E}" dt="2025-06-06T02:49:50.046" v="892" actId="2890"/>
        <pc:sldMkLst>
          <pc:docMk/>
          <pc:sldMk cId="1906015952" sldId="267"/>
        </pc:sldMkLst>
      </pc:sldChg>
      <pc:sldChg chg="delSp modSp add mod modAnim">
        <pc:chgData name="Sarah Carter" userId="4b4e2a7e9c42e1b2" providerId="LiveId" clId="{87F918E5-1CBA-4739-ABAF-2BA5B1EB095E}" dt="2025-06-06T02:55:15.430" v="3714"/>
        <pc:sldMkLst>
          <pc:docMk/>
          <pc:sldMk cId="3372741513" sldId="267"/>
        </pc:sldMkLst>
        <pc:spChg chg="mod ord">
          <ac:chgData name="Sarah Carter" userId="4b4e2a7e9c42e1b2" providerId="LiveId" clId="{87F918E5-1CBA-4739-ABAF-2BA5B1EB095E}" dt="2025-06-06T02:51:32.732" v="3210"/>
          <ac:spMkLst>
            <pc:docMk/>
            <pc:sldMk cId="3372741513" sldId="267"/>
            <ac:spMk id="2" creationId="{669E14C7-61AD-0341-3C29-147691AA25A2}"/>
          </ac:spMkLst>
        </pc:spChg>
        <pc:spChg chg="mod ord">
          <ac:chgData name="Sarah Carter" userId="4b4e2a7e9c42e1b2" providerId="LiveId" clId="{87F918E5-1CBA-4739-ABAF-2BA5B1EB095E}" dt="2025-06-06T02:52:19.094" v="3696" actId="114"/>
          <ac:spMkLst>
            <pc:docMk/>
            <pc:sldMk cId="3372741513" sldId="267"/>
            <ac:spMk id="3" creationId="{6262FBBF-8A49-C235-DF3F-50EF188893D3}"/>
          </ac:spMkLst>
        </pc:spChg>
        <pc:spChg chg="mod">
          <ac:chgData name="Sarah Carter" userId="4b4e2a7e9c42e1b2" providerId="LiveId" clId="{87F918E5-1CBA-4739-ABAF-2BA5B1EB095E}" dt="2025-06-06T02:51:32.585" v="2650" actId="948"/>
          <ac:spMkLst>
            <pc:docMk/>
            <pc:sldMk cId="3372741513" sldId="267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8.047" v="1225" actId="478"/>
          <ac:spMkLst>
            <pc:docMk/>
            <pc:sldMk cId="3372741513" sldId="267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8.063" v="1231" actId="478"/>
          <ac:spMkLst>
            <pc:docMk/>
            <pc:sldMk cId="3372741513" sldId="267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55" v="2906"/>
          <ac:picMkLst>
            <pc:docMk/>
            <pc:sldMk cId="3372741513" sldId="267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33.766" v="602" actId="2890"/>
        <pc:sldMkLst>
          <pc:docMk/>
          <pc:sldMk cId="3984762125" sldId="267"/>
        </pc:sldMkLst>
        <pc:spChg chg="mod ord">
          <ac:chgData name="Sarah Carter" userId="4b4e2a7e9c42e1b2" providerId="LiveId" clId="{87F918E5-1CBA-4739-ABAF-2BA5B1EB095E}" dt="2025-06-06T02:49:33.608" v="392" actId="14100"/>
          <ac:spMkLst>
            <pc:docMk/>
            <pc:sldMk cId="3984762125" sldId="267"/>
            <ac:spMk id="2" creationId="{3725E083-2ACE-1B61-B4B9-95B0987DD711}"/>
          </ac:spMkLst>
        </pc:spChg>
        <pc:spChg chg="mod ord">
          <ac:chgData name="Sarah Carter" userId="4b4e2a7e9c42e1b2" providerId="LiveId" clId="{87F918E5-1CBA-4739-ABAF-2BA5B1EB095E}" dt="2025-06-06T02:49:33.608" v="385" actId="14100"/>
          <ac:spMkLst>
            <pc:docMk/>
            <pc:sldMk cId="3984762125" sldId="267"/>
            <ac:spMk id="3" creationId="{0E07E36F-F109-F9DC-F655-66AE0F83D3FC}"/>
          </ac:spMkLst>
        </pc:spChg>
        <pc:spChg chg="add del">
          <ac:chgData name="Sarah Carter" userId="4b4e2a7e9c42e1b2" providerId="LiveId" clId="{87F918E5-1CBA-4739-ABAF-2BA5B1EB095E}" dt="2025-06-06T02:49:33.608" v="386" actId="478"/>
          <ac:spMkLst>
            <pc:docMk/>
            <pc:sldMk cId="3984762125" sldId="267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08" v="380" actId="478"/>
          <ac:spMkLst>
            <pc:docMk/>
            <pc:sldMk cId="3984762125" sldId="267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87F918E5-1CBA-4739-ABAF-2BA5B1EB095E}" dt="2025-06-06T02:55:12.474" v="3713"/>
        <pc:sldMkLst>
          <pc:docMk/>
          <pc:sldMk cId="2456869480" sldId="268"/>
        </pc:sldMkLst>
        <pc:spChg chg="mod ord">
          <ac:chgData name="Sarah Carter" userId="4b4e2a7e9c42e1b2" providerId="LiveId" clId="{87F918E5-1CBA-4739-ABAF-2BA5B1EB095E}" dt="2025-06-06T02:51:32.728" v="3195"/>
          <ac:spMkLst>
            <pc:docMk/>
            <pc:sldMk cId="2456869480" sldId="268"/>
            <ac:spMk id="2" creationId="{619BE742-8CEA-6D16-237E-EB0F8D29F211}"/>
          </ac:spMkLst>
        </pc:spChg>
        <pc:spChg chg="mod ord">
          <ac:chgData name="Sarah Carter" userId="4b4e2a7e9c42e1b2" providerId="LiveId" clId="{87F918E5-1CBA-4739-ABAF-2BA5B1EB095E}" dt="2025-06-06T02:51:32.850" v="3555"/>
          <ac:spMkLst>
            <pc:docMk/>
            <pc:sldMk cId="2456869480" sldId="268"/>
            <ac:spMk id="3" creationId="{E3F5A74D-BDEE-B4A7-B757-97655A25B669}"/>
          </ac:spMkLst>
        </pc:spChg>
        <pc:spChg chg="mod">
          <ac:chgData name="Sarah Carter" userId="4b4e2a7e9c42e1b2" providerId="LiveId" clId="{87F918E5-1CBA-4739-ABAF-2BA5B1EB095E}" dt="2025-06-06T02:51:32.581" v="2635" actId="948"/>
          <ac:spMkLst>
            <pc:docMk/>
            <pc:sldMk cId="2456869480" sldId="268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7.872" v="1212" actId="478"/>
          <ac:spMkLst>
            <pc:docMk/>
            <pc:sldMk cId="2456869480" sldId="268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8.015" v="1218" actId="478"/>
          <ac:spMkLst>
            <pc:docMk/>
            <pc:sldMk cId="2456869480" sldId="268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55" v="2898"/>
          <ac:picMkLst>
            <pc:docMk/>
            <pc:sldMk cId="2456869480" sldId="268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33.766" v="601" actId="2890"/>
        <pc:sldMkLst>
          <pc:docMk/>
          <pc:sldMk cId="2523098734" sldId="268"/>
        </pc:sldMkLst>
        <pc:spChg chg="mod ord">
          <ac:chgData name="Sarah Carter" userId="4b4e2a7e9c42e1b2" providerId="LiveId" clId="{87F918E5-1CBA-4739-ABAF-2BA5B1EB095E}" dt="2025-06-06T02:49:33.608" v="405" actId="14100"/>
          <ac:spMkLst>
            <pc:docMk/>
            <pc:sldMk cId="2523098734" sldId="268"/>
            <ac:spMk id="2" creationId="{9DA855DC-879C-AA70-6774-971E9F6D2792}"/>
          </ac:spMkLst>
        </pc:spChg>
        <pc:spChg chg="mod ord">
          <ac:chgData name="Sarah Carter" userId="4b4e2a7e9c42e1b2" providerId="LiveId" clId="{87F918E5-1CBA-4739-ABAF-2BA5B1EB095E}" dt="2025-06-06T02:49:33.608" v="398" actId="14100"/>
          <ac:spMkLst>
            <pc:docMk/>
            <pc:sldMk cId="2523098734" sldId="268"/>
            <ac:spMk id="3" creationId="{D66452EF-8DDF-58AB-4B6B-BE54BDD5FCBF}"/>
          </ac:spMkLst>
        </pc:spChg>
        <pc:spChg chg="add del">
          <ac:chgData name="Sarah Carter" userId="4b4e2a7e9c42e1b2" providerId="LiveId" clId="{87F918E5-1CBA-4739-ABAF-2BA5B1EB095E}" dt="2025-06-06T02:49:33.608" v="399" actId="478"/>
          <ac:spMkLst>
            <pc:docMk/>
            <pc:sldMk cId="2523098734" sldId="268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08" v="393" actId="478"/>
          <ac:spMkLst>
            <pc:docMk/>
            <pc:sldMk cId="2523098734" sldId="268"/>
            <ac:spMk id="57" creationId="{617AE186-87D8-7117-9D37-47B2A15A6DDB}"/>
          </ac:spMkLst>
        </pc:spChg>
      </pc:sldChg>
      <pc:sldChg chg="add del">
        <pc:chgData name="Sarah Carter" userId="4b4e2a7e9c42e1b2" providerId="LiveId" clId="{87F918E5-1CBA-4739-ABAF-2BA5B1EB095E}" dt="2025-06-06T02:49:50.031" v="891" actId="2890"/>
        <pc:sldMkLst>
          <pc:docMk/>
          <pc:sldMk cId="3691937018" sldId="268"/>
        </pc:sldMkLst>
      </pc:sldChg>
      <pc:sldChg chg="add del">
        <pc:chgData name="Sarah Carter" userId="4b4e2a7e9c42e1b2" providerId="LiveId" clId="{87F918E5-1CBA-4739-ABAF-2BA5B1EB095E}" dt="2025-06-06T02:49:50.031" v="890" actId="2890"/>
        <pc:sldMkLst>
          <pc:docMk/>
          <pc:sldMk cId="164188086" sldId="269"/>
        </pc:sldMkLst>
      </pc:sldChg>
      <pc:sldChg chg="delSp modSp add mod modAnim">
        <pc:chgData name="Sarah Carter" userId="4b4e2a7e9c42e1b2" providerId="LiveId" clId="{87F918E5-1CBA-4739-ABAF-2BA5B1EB095E}" dt="2025-06-06T02:55:08.909" v="3712"/>
        <pc:sldMkLst>
          <pc:docMk/>
          <pc:sldMk cId="846278994" sldId="269"/>
        </pc:sldMkLst>
        <pc:spChg chg="mod ord">
          <ac:chgData name="Sarah Carter" userId="4b4e2a7e9c42e1b2" providerId="LiveId" clId="{87F918E5-1CBA-4739-ABAF-2BA5B1EB095E}" dt="2025-06-06T02:51:32.724" v="3180"/>
          <ac:spMkLst>
            <pc:docMk/>
            <pc:sldMk cId="846278994" sldId="269"/>
            <ac:spMk id="2" creationId="{0F4F825A-6DB5-3B80-6D9F-B128BCE851A9}"/>
          </ac:spMkLst>
        </pc:spChg>
        <pc:spChg chg="mod ord">
          <ac:chgData name="Sarah Carter" userId="4b4e2a7e9c42e1b2" providerId="LiveId" clId="{87F918E5-1CBA-4739-ABAF-2BA5B1EB095E}" dt="2025-06-06T02:51:32.834" v="3540"/>
          <ac:spMkLst>
            <pc:docMk/>
            <pc:sldMk cId="846278994" sldId="269"/>
            <ac:spMk id="3" creationId="{CE54888B-2F60-AAA4-89BE-89A55902C328}"/>
          </ac:spMkLst>
        </pc:spChg>
        <pc:spChg chg="mod">
          <ac:chgData name="Sarah Carter" userId="4b4e2a7e9c42e1b2" providerId="LiveId" clId="{87F918E5-1CBA-4739-ABAF-2BA5B1EB095E}" dt="2025-06-06T02:51:32.575" v="2620" actId="948"/>
          <ac:spMkLst>
            <pc:docMk/>
            <pc:sldMk cId="846278994" sldId="269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7.760" v="1199" actId="478"/>
          <ac:spMkLst>
            <pc:docMk/>
            <pc:sldMk cId="846278994" sldId="269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7.760" v="1205" actId="478"/>
          <ac:spMkLst>
            <pc:docMk/>
            <pc:sldMk cId="846278994" sldId="269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53" v="2890"/>
          <ac:picMkLst>
            <pc:docMk/>
            <pc:sldMk cId="846278994" sldId="269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33.750" v="600" actId="2890"/>
        <pc:sldMkLst>
          <pc:docMk/>
          <pc:sldMk cId="3786523696" sldId="269"/>
        </pc:sldMkLst>
        <pc:spChg chg="mod ord">
          <ac:chgData name="Sarah Carter" userId="4b4e2a7e9c42e1b2" providerId="LiveId" clId="{87F918E5-1CBA-4739-ABAF-2BA5B1EB095E}" dt="2025-06-06T02:49:33.608" v="418" actId="14100"/>
          <ac:spMkLst>
            <pc:docMk/>
            <pc:sldMk cId="3786523696" sldId="269"/>
            <ac:spMk id="2" creationId="{2BCFDF5D-546E-46E9-FC0C-119AE3AC0849}"/>
          </ac:spMkLst>
        </pc:spChg>
        <pc:spChg chg="mod ord">
          <ac:chgData name="Sarah Carter" userId="4b4e2a7e9c42e1b2" providerId="LiveId" clId="{87F918E5-1CBA-4739-ABAF-2BA5B1EB095E}" dt="2025-06-06T02:49:33.608" v="411" actId="14100"/>
          <ac:spMkLst>
            <pc:docMk/>
            <pc:sldMk cId="3786523696" sldId="269"/>
            <ac:spMk id="3" creationId="{3C7645D3-3AE5-4D41-5D05-4B67C010FA28}"/>
          </ac:spMkLst>
        </pc:spChg>
        <pc:spChg chg="add del">
          <ac:chgData name="Sarah Carter" userId="4b4e2a7e9c42e1b2" providerId="LiveId" clId="{87F918E5-1CBA-4739-ABAF-2BA5B1EB095E}" dt="2025-06-06T02:49:33.608" v="412" actId="478"/>
          <ac:spMkLst>
            <pc:docMk/>
            <pc:sldMk cId="3786523696" sldId="269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08" v="406" actId="478"/>
          <ac:spMkLst>
            <pc:docMk/>
            <pc:sldMk cId="3786523696" sldId="269"/>
            <ac:spMk id="57" creationId="{617AE186-87D8-7117-9D37-47B2A15A6DDB}"/>
          </ac:spMkLst>
        </pc:spChg>
      </pc:sldChg>
      <pc:sldChg chg="add del">
        <pc:chgData name="Sarah Carter" userId="4b4e2a7e9c42e1b2" providerId="LiveId" clId="{87F918E5-1CBA-4739-ABAF-2BA5B1EB095E}" dt="2025-06-06T02:49:50.031" v="889" actId="2890"/>
        <pc:sldMkLst>
          <pc:docMk/>
          <pc:sldMk cId="338661453" sldId="270"/>
        </pc:sldMkLst>
      </pc:sldChg>
      <pc:sldChg chg="delSp modSp add mod modAnim">
        <pc:chgData name="Sarah Carter" userId="4b4e2a7e9c42e1b2" providerId="LiveId" clId="{87F918E5-1CBA-4739-ABAF-2BA5B1EB095E}" dt="2025-06-06T02:55:05.137" v="3711"/>
        <pc:sldMkLst>
          <pc:docMk/>
          <pc:sldMk cId="1906723187" sldId="270"/>
        </pc:sldMkLst>
        <pc:spChg chg="mod ord">
          <ac:chgData name="Sarah Carter" userId="4b4e2a7e9c42e1b2" providerId="LiveId" clId="{87F918E5-1CBA-4739-ABAF-2BA5B1EB095E}" dt="2025-06-06T02:51:32.720" v="3165"/>
          <ac:spMkLst>
            <pc:docMk/>
            <pc:sldMk cId="1906723187" sldId="270"/>
            <ac:spMk id="2" creationId="{B5F3259F-6F1A-9C47-EC46-32447C90F9FD}"/>
          </ac:spMkLst>
        </pc:spChg>
        <pc:spChg chg="mod ord">
          <ac:chgData name="Sarah Carter" userId="4b4e2a7e9c42e1b2" providerId="LiveId" clId="{87F918E5-1CBA-4739-ABAF-2BA5B1EB095E}" dt="2025-06-06T02:51:32.834" v="3525"/>
          <ac:spMkLst>
            <pc:docMk/>
            <pc:sldMk cId="1906723187" sldId="270"/>
            <ac:spMk id="3" creationId="{F75C0CFD-14F0-B4B9-2B1F-C574E45287A3}"/>
          </ac:spMkLst>
        </pc:spChg>
        <pc:spChg chg="mod">
          <ac:chgData name="Sarah Carter" userId="4b4e2a7e9c42e1b2" providerId="LiveId" clId="{87F918E5-1CBA-4739-ABAF-2BA5B1EB095E}" dt="2025-06-06T02:51:32.571" v="2605" actId="948"/>
          <ac:spMkLst>
            <pc:docMk/>
            <pc:sldMk cId="1906723187" sldId="270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7.586" v="1186" actId="478"/>
          <ac:spMkLst>
            <pc:docMk/>
            <pc:sldMk cId="1906723187" sldId="270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7.728" v="1192" actId="478"/>
          <ac:spMkLst>
            <pc:docMk/>
            <pc:sldMk cId="1906723187" sldId="270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51" v="2882"/>
          <ac:picMkLst>
            <pc:docMk/>
            <pc:sldMk cId="1906723187" sldId="270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33.750" v="599" actId="2890"/>
        <pc:sldMkLst>
          <pc:docMk/>
          <pc:sldMk cId="2715079082" sldId="270"/>
        </pc:sldMkLst>
        <pc:spChg chg="mod ord">
          <ac:chgData name="Sarah Carter" userId="4b4e2a7e9c42e1b2" providerId="LiveId" clId="{87F918E5-1CBA-4739-ABAF-2BA5B1EB095E}" dt="2025-06-06T02:49:33.608" v="431" actId="14100"/>
          <ac:spMkLst>
            <pc:docMk/>
            <pc:sldMk cId="2715079082" sldId="270"/>
            <ac:spMk id="2" creationId="{B30EB97F-C06D-0D9A-C7A8-FA2AA56D5403}"/>
          </ac:spMkLst>
        </pc:spChg>
        <pc:spChg chg="mod ord">
          <ac:chgData name="Sarah Carter" userId="4b4e2a7e9c42e1b2" providerId="LiveId" clId="{87F918E5-1CBA-4739-ABAF-2BA5B1EB095E}" dt="2025-06-06T02:49:33.608" v="424" actId="14100"/>
          <ac:spMkLst>
            <pc:docMk/>
            <pc:sldMk cId="2715079082" sldId="270"/>
            <ac:spMk id="3" creationId="{713BB7AD-B063-1516-548A-E3C7A06715E7}"/>
          </ac:spMkLst>
        </pc:spChg>
        <pc:spChg chg="add del">
          <ac:chgData name="Sarah Carter" userId="4b4e2a7e9c42e1b2" providerId="LiveId" clId="{87F918E5-1CBA-4739-ABAF-2BA5B1EB095E}" dt="2025-06-06T02:49:33.608" v="425" actId="478"/>
          <ac:spMkLst>
            <pc:docMk/>
            <pc:sldMk cId="2715079082" sldId="270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08" v="419" actId="478"/>
          <ac:spMkLst>
            <pc:docMk/>
            <pc:sldMk cId="2715079082" sldId="270"/>
            <ac:spMk id="57" creationId="{617AE186-87D8-7117-9D37-47B2A15A6DDB}"/>
          </ac:spMkLst>
        </pc:spChg>
      </pc:sldChg>
      <pc:sldChg chg="addSp delSp modSp add del mod">
        <pc:chgData name="Sarah Carter" userId="4b4e2a7e9c42e1b2" providerId="LiveId" clId="{87F918E5-1CBA-4739-ABAF-2BA5B1EB095E}" dt="2025-06-06T02:49:33.745" v="598" actId="2890"/>
        <pc:sldMkLst>
          <pc:docMk/>
          <pc:sldMk cId="1437949521" sldId="271"/>
        </pc:sldMkLst>
        <pc:spChg chg="mod ord">
          <ac:chgData name="Sarah Carter" userId="4b4e2a7e9c42e1b2" providerId="LiveId" clId="{87F918E5-1CBA-4739-ABAF-2BA5B1EB095E}" dt="2025-06-06T02:49:33.624" v="444" actId="14100"/>
          <ac:spMkLst>
            <pc:docMk/>
            <pc:sldMk cId="1437949521" sldId="271"/>
            <ac:spMk id="2" creationId="{A05A6E3E-449B-9DBD-1376-783C9D4CF02F}"/>
          </ac:spMkLst>
        </pc:spChg>
        <pc:spChg chg="mod ord">
          <ac:chgData name="Sarah Carter" userId="4b4e2a7e9c42e1b2" providerId="LiveId" clId="{87F918E5-1CBA-4739-ABAF-2BA5B1EB095E}" dt="2025-06-06T02:49:33.624" v="437" actId="14100"/>
          <ac:spMkLst>
            <pc:docMk/>
            <pc:sldMk cId="1437949521" sldId="271"/>
            <ac:spMk id="3" creationId="{39FCF186-8228-6ECE-DAFC-ED0BDEE5EE91}"/>
          </ac:spMkLst>
        </pc:spChg>
        <pc:spChg chg="add del">
          <ac:chgData name="Sarah Carter" userId="4b4e2a7e9c42e1b2" providerId="LiveId" clId="{87F918E5-1CBA-4739-ABAF-2BA5B1EB095E}" dt="2025-06-06T02:49:33.624" v="438" actId="478"/>
          <ac:spMkLst>
            <pc:docMk/>
            <pc:sldMk cId="1437949521" sldId="271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08" v="432" actId="478"/>
          <ac:spMkLst>
            <pc:docMk/>
            <pc:sldMk cId="1437949521" sldId="271"/>
            <ac:spMk id="57" creationId="{617AE186-87D8-7117-9D37-47B2A15A6DDB}"/>
          </ac:spMkLst>
        </pc:spChg>
      </pc:sldChg>
      <pc:sldChg chg="add del">
        <pc:chgData name="Sarah Carter" userId="4b4e2a7e9c42e1b2" providerId="LiveId" clId="{87F918E5-1CBA-4739-ABAF-2BA5B1EB095E}" dt="2025-06-06T02:49:50.025" v="888" actId="2890"/>
        <pc:sldMkLst>
          <pc:docMk/>
          <pc:sldMk cId="3574474751" sldId="271"/>
        </pc:sldMkLst>
      </pc:sldChg>
      <pc:sldChg chg="delSp modSp add mod modAnim">
        <pc:chgData name="Sarah Carter" userId="4b4e2a7e9c42e1b2" providerId="LiveId" clId="{87F918E5-1CBA-4739-ABAF-2BA5B1EB095E}" dt="2025-06-06T02:55:01.564" v="3710"/>
        <pc:sldMkLst>
          <pc:docMk/>
          <pc:sldMk cId="4041681189" sldId="271"/>
        </pc:sldMkLst>
        <pc:spChg chg="mod ord">
          <ac:chgData name="Sarah Carter" userId="4b4e2a7e9c42e1b2" providerId="LiveId" clId="{87F918E5-1CBA-4739-ABAF-2BA5B1EB095E}" dt="2025-06-06T02:51:32.716" v="3150"/>
          <ac:spMkLst>
            <pc:docMk/>
            <pc:sldMk cId="4041681189" sldId="271"/>
            <ac:spMk id="2" creationId="{862AF63C-A9CE-F937-8E22-A2CAB3041207}"/>
          </ac:spMkLst>
        </pc:spChg>
        <pc:spChg chg="mod ord">
          <ac:chgData name="Sarah Carter" userId="4b4e2a7e9c42e1b2" providerId="LiveId" clId="{87F918E5-1CBA-4739-ABAF-2BA5B1EB095E}" dt="2025-06-06T02:51:32.818" v="3510"/>
          <ac:spMkLst>
            <pc:docMk/>
            <pc:sldMk cId="4041681189" sldId="271"/>
            <ac:spMk id="3" creationId="{98720854-E40C-834A-6AC1-F2CC3093BDCC}"/>
          </ac:spMkLst>
        </pc:spChg>
        <pc:spChg chg="mod">
          <ac:chgData name="Sarah Carter" userId="4b4e2a7e9c42e1b2" providerId="LiveId" clId="{87F918E5-1CBA-4739-ABAF-2BA5B1EB095E}" dt="2025-06-06T02:51:32.565" v="2590" actId="948"/>
          <ac:spMkLst>
            <pc:docMk/>
            <pc:sldMk cId="4041681189" sldId="271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7.490" v="1173" actId="478"/>
          <ac:spMkLst>
            <pc:docMk/>
            <pc:sldMk cId="4041681189" sldId="271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7.538" v="1179" actId="478"/>
          <ac:spMkLst>
            <pc:docMk/>
            <pc:sldMk cId="4041681189" sldId="271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49" v="2874"/>
          <ac:picMkLst>
            <pc:docMk/>
            <pc:sldMk cId="4041681189" sldId="271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33.734" v="597" actId="2890"/>
        <pc:sldMkLst>
          <pc:docMk/>
          <pc:sldMk cId="743591269" sldId="272"/>
        </pc:sldMkLst>
        <pc:spChg chg="mod ord">
          <ac:chgData name="Sarah Carter" userId="4b4e2a7e9c42e1b2" providerId="LiveId" clId="{87F918E5-1CBA-4739-ABAF-2BA5B1EB095E}" dt="2025-06-06T02:49:33.624" v="457" actId="14100"/>
          <ac:spMkLst>
            <pc:docMk/>
            <pc:sldMk cId="743591269" sldId="272"/>
            <ac:spMk id="2" creationId="{484FEE67-686A-2140-F6BD-B4D710FFA090}"/>
          </ac:spMkLst>
        </pc:spChg>
        <pc:spChg chg="mod ord">
          <ac:chgData name="Sarah Carter" userId="4b4e2a7e9c42e1b2" providerId="LiveId" clId="{87F918E5-1CBA-4739-ABAF-2BA5B1EB095E}" dt="2025-06-06T02:49:33.624" v="450" actId="14100"/>
          <ac:spMkLst>
            <pc:docMk/>
            <pc:sldMk cId="743591269" sldId="272"/>
            <ac:spMk id="3" creationId="{178A1B3F-FC06-6E99-D0E0-EF2E015B7738}"/>
          </ac:spMkLst>
        </pc:spChg>
        <pc:spChg chg="add del">
          <ac:chgData name="Sarah Carter" userId="4b4e2a7e9c42e1b2" providerId="LiveId" clId="{87F918E5-1CBA-4739-ABAF-2BA5B1EB095E}" dt="2025-06-06T02:49:33.624" v="451" actId="478"/>
          <ac:spMkLst>
            <pc:docMk/>
            <pc:sldMk cId="743591269" sldId="272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24" v="445" actId="478"/>
          <ac:spMkLst>
            <pc:docMk/>
            <pc:sldMk cId="743591269" sldId="272"/>
            <ac:spMk id="57" creationId="{617AE186-87D8-7117-9D37-47B2A15A6DDB}"/>
          </ac:spMkLst>
        </pc:spChg>
      </pc:sldChg>
      <pc:sldChg chg="add del">
        <pc:chgData name="Sarah Carter" userId="4b4e2a7e9c42e1b2" providerId="LiveId" clId="{87F918E5-1CBA-4739-ABAF-2BA5B1EB095E}" dt="2025-06-06T02:49:50.015" v="887" actId="2890"/>
        <pc:sldMkLst>
          <pc:docMk/>
          <pc:sldMk cId="815550234" sldId="272"/>
        </pc:sldMkLst>
      </pc:sldChg>
      <pc:sldChg chg="delSp modSp add mod modAnim">
        <pc:chgData name="Sarah Carter" userId="4b4e2a7e9c42e1b2" providerId="LiveId" clId="{87F918E5-1CBA-4739-ABAF-2BA5B1EB095E}" dt="2025-06-06T02:54:58.268" v="3709"/>
        <pc:sldMkLst>
          <pc:docMk/>
          <pc:sldMk cId="3171653290" sldId="272"/>
        </pc:sldMkLst>
        <pc:spChg chg="mod ord">
          <ac:chgData name="Sarah Carter" userId="4b4e2a7e9c42e1b2" providerId="LiveId" clId="{87F918E5-1CBA-4739-ABAF-2BA5B1EB095E}" dt="2025-06-06T02:51:32.712" v="3135"/>
          <ac:spMkLst>
            <pc:docMk/>
            <pc:sldMk cId="3171653290" sldId="272"/>
            <ac:spMk id="2" creationId="{9EE7BC1E-6E9F-4C3F-5EC9-E5AF83A05434}"/>
          </ac:spMkLst>
        </pc:spChg>
        <pc:spChg chg="mod ord">
          <ac:chgData name="Sarah Carter" userId="4b4e2a7e9c42e1b2" providerId="LiveId" clId="{87F918E5-1CBA-4739-ABAF-2BA5B1EB095E}" dt="2025-06-06T02:51:32.818" v="3495"/>
          <ac:spMkLst>
            <pc:docMk/>
            <pc:sldMk cId="3171653290" sldId="272"/>
            <ac:spMk id="3" creationId="{958F77E8-94BC-C765-C9FB-DF4CE82E60AA}"/>
          </ac:spMkLst>
        </pc:spChg>
        <pc:spChg chg="mod">
          <ac:chgData name="Sarah Carter" userId="4b4e2a7e9c42e1b2" providerId="LiveId" clId="{87F918E5-1CBA-4739-ABAF-2BA5B1EB095E}" dt="2025-06-06T02:51:32.562" v="2575" actId="948"/>
          <ac:spMkLst>
            <pc:docMk/>
            <pc:sldMk cId="3171653290" sldId="272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7.174" v="1160" actId="478"/>
          <ac:spMkLst>
            <pc:docMk/>
            <pc:sldMk cId="3171653290" sldId="272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7.363" v="1166" actId="478"/>
          <ac:spMkLst>
            <pc:docMk/>
            <pc:sldMk cId="3171653290" sldId="272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47" v="2866"/>
          <ac:picMkLst>
            <pc:docMk/>
            <pc:sldMk cId="3171653290" sldId="272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87F918E5-1CBA-4739-ABAF-2BA5B1EB095E}" dt="2025-06-06T02:54:54.453" v="3708"/>
        <pc:sldMkLst>
          <pc:docMk/>
          <pc:sldMk cId="1713202193" sldId="273"/>
        </pc:sldMkLst>
        <pc:spChg chg="mod ord">
          <ac:chgData name="Sarah Carter" userId="4b4e2a7e9c42e1b2" providerId="LiveId" clId="{87F918E5-1CBA-4739-ABAF-2BA5B1EB095E}" dt="2025-06-06T02:51:32.708" v="3120"/>
          <ac:spMkLst>
            <pc:docMk/>
            <pc:sldMk cId="1713202193" sldId="273"/>
            <ac:spMk id="2" creationId="{0F46A30D-29DC-9C01-FF97-8A3363E3DED6}"/>
          </ac:spMkLst>
        </pc:spChg>
        <pc:spChg chg="mod ord">
          <ac:chgData name="Sarah Carter" userId="4b4e2a7e9c42e1b2" providerId="LiveId" clId="{87F918E5-1CBA-4739-ABAF-2BA5B1EB095E}" dt="2025-06-06T02:51:32.818" v="3480"/>
          <ac:spMkLst>
            <pc:docMk/>
            <pc:sldMk cId="1713202193" sldId="273"/>
            <ac:spMk id="3" creationId="{2582F7F2-BC5F-51DB-3D17-C4E330057F7F}"/>
          </ac:spMkLst>
        </pc:spChg>
        <pc:spChg chg="mod">
          <ac:chgData name="Sarah Carter" userId="4b4e2a7e9c42e1b2" providerId="LiveId" clId="{87F918E5-1CBA-4739-ABAF-2BA5B1EB095E}" dt="2025-06-06T02:51:32.556" v="2560" actId="948"/>
          <ac:spMkLst>
            <pc:docMk/>
            <pc:sldMk cId="1713202193" sldId="273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7.065" v="1147" actId="478"/>
          <ac:spMkLst>
            <pc:docMk/>
            <pc:sldMk cId="1713202193" sldId="273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7.158" v="1153" actId="478"/>
          <ac:spMkLst>
            <pc:docMk/>
            <pc:sldMk cId="1713202193" sldId="273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45" v="2858"/>
          <ac:picMkLst>
            <pc:docMk/>
            <pc:sldMk cId="1713202193" sldId="273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33.719" v="596" actId="2890"/>
        <pc:sldMkLst>
          <pc:docMk/>
          <pc:sldMk cId="3896403035" sldId="273"/>
        </pc:sldMkLst>
        <pc:spChg chg="mod ord">
          <ac:chgData name="Sarah Carter" userId="4b4e2a7e9c42e1b2" providerId="LiveId" clId="{87F918E5-1CBA-4739-ABAF-2BA5B1EB095E}" dt="2025-06-06T02:49:33.624" v="470" actId="14100"/>
          <ac:spMkLst>
            <pc:docMk/>
            <pc:sldMk cId="3896403035" sldId="273"/>
            <ac:spMk id="2" creationId="{ABA5C3AB-7465-9FF8-F2B6-6A1FC62F90C6}"/>
          </ac:spMkLst>
        </pc:spChg>
        <pc:spChg chg="mod ord">
          <ac:chgData name="Sarah Carter" userId="4b4e2a7e9c42e1b2" providerId="LiveId" clId="{87F918E5-1CBA-4739-ABAF-2BA5B1EB095E}" dt="2025-06-06T02:49:33.624" v="463" actId="14100"/>
          <ac:spMkLst>
            <pc:docMk/>
            <pc:sldMk cId="3896403035" sldId="273"/>
            <ac:spMk id="3" creationId="{8D3F359A-353D-A89B-55B3-68A80A5353B6}"/>
          </ac:spMkLst>
        </pc:spChg>
        <pc:spChg chg="add del">
          <ac:chgData name="Sarah Carter" userId="4b4e2a7e9c42e1b2" providerId="LiveId" clId="{87F918E5-1CBA-4739-ABAF-2BA5B1EB095E}" dt="2025-06-06T02:49:33.624" v="464" actId="478"/>
          <ac:spMkLst>
            <pc:docMk/>
            <pc:sldMk cId="3896403035" sldId="273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24" v="458" actId="478"/>
          <ac:spMkLst>
            <pc:docMk/>
            <pc:sldMk cId="3896403035" sldId="273"/>
            <ac:spMk id="57" creationId="{617AE186-87D8-7117-9D37-47B2A15A6DDB}"/>
          </ac:spMkLst>
        </pc:spChg>
      </pc:sldChg>
      <pc:sldChg chg="add del">
        <pc:chgData name="Sarah Carter" userId="4b4e2a7e9c42e1b2" providerId="LiveId" clId="{87F918E5-1CBA-4739-ABAF-2BA5B1EB095E}" dt="2025-06-06T02:49:50.013" v="886" actId="2890"/>
        <pc:sldMkLst>
          <pc:docMk/>
          <pc:sldMk cId="4261152218" sldId="273"/>
        </pc:sldMkLst>
      </pc:sldChg>
      <pc:sldChg chg="addSp delSp modSp add del mod">
        <pc:chgData name="Sarah Carter" userId="4b4e2a7e9c42e1b2" providerId="LiveId" clId="{87F918E5-1CBA-4739-ABAF-2BA5B1EB095E}" dt="2025-06-06T02:49:33.719" v="595" actId="2890"/>
        <pc:sldMkLst>
          <pc:docMk/>
          <pc:sldMk cId="1639157770" sldId="274"/>
        </pc:sldMkLst>
        <pc:spChg chg="mod ord">
          <ac:chgData name="Sarah Carter" userId="4b4e2a7e9c42e1b2" providerId="LiveId" clId="{87F918E5-1CBA-4739-ABAF-2BA5B1EB095E}" dt="2025-06-06T02:49:33.624" v="483" actId="14100"/>
          <ac:spMkLst>
            <pc:docMk/>
            <pc:sldMk cId="1639157770" sldId="274"/>
            <ac:spMk id="2" creationId="{C7486BF8-1954-B8D8-1806-9093FFD36329}"/>
          </ac:spMkLst>
        </pc:spChg>
        <pc:spChg chg="mod ord">
          <ac:chgData name="Sarah Carter" userId="4b4e2a7e9c42e1b2" providerId="LiveId" clId="{87F918E5-1CBA-4739-ABAF-2BA5B1EB095E}" dt="2025-06-06T02:49:33.624" v="476" actId="14100"/>
          <ac:spMkLst>
            <pc:docMk/>
            <pc:sldMk cId="1639157770" sldId="274"/>
            <ac:spMk id="3" creationId="{B1A4CD2E-6CDD-AC2F-60E1-39E424BAE6F2}"/>
          </ac:spMkLst>
        </pc:spChg>
        <pc:spChg chg="add del">
          <ac:chgData name="Sarah Carter" userId="4b4e2a7e9c42e1b2" providerId="LiveId" clId="{87F918E5-1CBA-4739-ABAF-2BA5B1EB095E}" dt="2025-06-06T02:49:33.624" v="477" actId="478"/>
          <ac:spMkLst>
            <pc:docMk/>
            <pc:sldMk cId="1639157770" sldId="274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24" v="471" actId="478"/>
          <ac:spMkLst>
            <pc:docMk/>
            <pc:sldMk cId="1639157770" sldId="274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87F918E5-1CBA-4739-ABAF-2BA5B1EB095E}" dt="2025-06-06T02:54:50.313" v="3707"/>
        <pc:sldMkLst>
          <pc:docMk/>
          <pc:sldMk cId="2479589780" sldId="274"/>
        </pc:sldMkLst>
        <pc:spChg chg="mod ord">
          <ac:chgData name="Sarah Carter" userId="4b4e2a7e9c42e1b2" providerId="LiveId" clId="{87F918E5-1CBA-4739-ABAF-2BA5B1EB095E}" dt="2025-06-06T02:51:32.704" v="3105"/>
          <ac:spMkLst>
            <pc:docMk/>
            <pc:sldMk cId="2479589780" sldId="274"/>
            <ac:spMk id="2" creationId="{D319D805-8240-D5B4-CF20-8A1501461230}"/>
          </ac:spMkLst>
        </pc:spChg>
        <pc:spChg chg="mod ord">
          <ac:chgData name="Sarah Carter" userId="4b4e2a7e9c42e1b2" providerId="LiveId" clId="{87F918E5-1CBA-4739-ABAF-2BA5B1EB095E}" dt="2025-06-06T02:51:32.818" v="3465"/>
          <ac:spMkLst>
            <pc:docMk/>
            <pc:sldMk cId="2479589780" sldId="274"/>
            <ac:spMk id="3" creationId="{CDE3F935-17F7-B067-25B9-C1A9CD2103D2}"/>
          </ac:spMkLst>
        </pc:spChg>
        <pc:spChg chg="mod">
          <ac:chgData name="Sarah Carter" userId="4b4e2a7e9c42e1b2" providerId="LiveId" clId="{87F918E5-1CBA-4739-ABAF-2BA5B1EB095E}" dt="2025-06-06T02:51:32.552" v="2545" actId="948"/>
          <ac:spMkLst>
            <pc:docMk/>
            <pc:sldMk cId="2479589780" sldId="274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6.889" v="1134" actId="478"/>
          <ac:spMkLst>
            <pc:docMk/>
            <pc:sldMk cId="2479589780" sldId="274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6.968" v="1140" actId="478"/>
          <ac:spMkLst>
            <pc:docMk/>
            <pc:sldMk cId="2479589780" sldId="274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43" v="2850"/>
          <ac:picMkLst>
            <pc:docMk/>
            <pc:sldMk cId="2479589780" sldId="274"/>
            <ac:picMk id="6" creationId="{281407F5-8C07-C9C6-6212-A984BC58D7D8}"/>
          </ac:picMkLst>
        </pc:picChg>
      </pc:sldChg>
      <pc:sldChg chg="add del">
        <pc:chgData name="Sarah Carter" userId="4b4e2a7e9c42e1b2" providerId="LiveId" clId="{87F918E5-1CBA-4739-ABAF-2BA5B1EB095E}" dt="2025-06-06T02:49:50.005" v="885" actId="2890"/>
        <pc:sldMkLst>
          <pc:docMk/>
          <pc:sldMk cId="3648775479" sldId="274"/>
        </pc:sldMkLst>
      </pc:sldChg>
      <pc:sldChg chg="addSp delSp modSp add del mod">
        <pc:chgData name="Sarah Carter" userId="4b4e2a7e9c42e1b2" providerId="LiveId" clId="{87F918E5-1CBA-4739-ABAF-2BA5B1EB095E}" dt="2025-06-06T02:49:33.703" v="594" actId="2890"/>
        <pc:sldMkLst>
          <pc:docMk/>
          <pc:sldMk cId="1041621912" sldId="275"/>
        </pc:sldMkLst>
        <pc:spChg chg="mod ord">
          <ac:chgData name="Sarah Carter" userId="4b4e2a7e9c42e1b2" providerId="LiveId" clId="{87F918E5-1CBA-4739-ABAF-2BA5B1EB095E}" dt="2025-06-06T02:49:33.624" v="496" actId="14100"/>
          <ac:spMkLst>
            <pc:docMk/>
            <pc:sldMk cId="1041621912" sldId="275"/>
            <ac:spMk id="2" creationId="{797750EA-9298-B3FD-5638-5B4F14084D90}"/>
          </ac:spMkLst>
        </pc:spChg>
        <pc:spChg chg="mod ord">
          <ac:chgData name="Sarah Carter" userId="4b4e2a7e9c42e1b2" providerId="LiveId" clId="{87F918E5-1CBA-4739-ABAF-2BA5B1EB095E}" dt="2025-06-06T02:49:33.624" v="489" actId="14100"/>
          <ac:spMkLst>
            <pc:docMk/>
            <pc:sldMk cId="1041621912" sldId="275"/>
            <ac:spMk id="3" creationId="{19CEA653-F814-CB3A-EFAF-4DF05B344837}"/>
          </ac:spMkLst>
        </pc:spChg>
        <pc:spChg chg="add del">
          <ac:chgData name="Sarah Carter" userId="4b4e2a7e9c42e1b2" providerId="LiveId" clId="{87F918E5-1CBA-4739-ABAF-2BA5B1EB095E}" dt="2025-06-06T02:49:33.624" v="490" actId="478"/>
          <ac:spMkLst>
            <pc:docMk/>
            <pc:sldMk cId="1041621912" sldId="275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24" v="484" actId="478"/>
          <ac:spMkLst>
            <pc:docMk/>
            <pc:sldMk cId="1041621912" sldId="275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87F918E5-1CBA-4739-ABAF-2BA5B1EB095E}" dt="2025-06-06T02:54:46.122" v="3706"/>
        <pc:sldMkLst>
          <pc:docMk/>
          <pc:sldMk cId="2030125836" sldId="275"/>
        </pc:sldMkLst>
        <pc:spChg chg="mod ord">
          <ac:chgData name="Sarah Carter" userId="4b4e2a7e9c42e1b2" providerId="LiveId" clId="{87F918E5-1CBA-4739-ABAF-2BA5B1EB095E}" dt="2025-06-06T02:51:32.700" v="3090"/>
          <ac:spMkLst>
            <pc:docMk/>
            <pc:sldMk cId="2030125836" sldId="275"/>
            <ac:spMk id="2" creationId="{5C4B55A6-6D10-3CAA-7227-D10E3831E3E8}"/>
          </ac:spMkLst>
        </pc:spChg>
        <pc:spChg chg="mod ord">
          <ac:chgData name="Sarah Carter" userId="4b4e2a7e9c42e1b2" providerId="LiveId" clId="{87F918E5-1CBA-4739-ABAF-2BA5B1EB095E}" dt="2025-06-06T02:52:03.539" v="3695" actId="114"/>
          <ac:spMkLst>
            <pc:docMk/>
            <pc:sldMk cId="2030125836" sldId="275"/>
            <ac:spMk id="3" creationId="{2B0A89B3-BAEB-3A1B-1BDB-33B03AA90D0D}"/>
          </ac:spMkLst>
        </pc:spChg>
        <pc:spChg chg="mod">
          <ac:chgData name="Sarah Carter" userId="4b4e2a7e9c42e1b2" providerId="LiveId" clId="{87F918E5-1CBA-4739-ABAF-2BA5B1EB095E}" dt="2025-06-06T02:51:32.546" v="2530" actId="948"/>
          <ac:spMkLst>
            <pc:docMk/>
            <pc:sldMk cId="2030125836" sldId="275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6.685" v="1121" actId="478"/>
          <ac:spMkLst>
            <pc:docMk/>
            <pc:sldMk cId="2030125836" sldId="275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6.763" v="1127" actId="478"/>
          <ac:spMkLst>
            <pc:docMk/>
            <pc:sldMk cId="2030125836" sldId="275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41" v="2842"/>
          <ac:picMkLst>
            <pc:docMk/>
            <pc:sldMk cId="2030125836" sldId="275"/>
            <ac:picMk id="6" creationId="{281407F5-8C07-C9C6-6212-A984BC58D7D8}"/>
          </ac:picMkLst>
        </pc:picChg>
      </pc:sldChg>
      <pc:sldChg chg="add del">
        <pc:chgData name="Sarah Carter" userId="4b4e2a7e9c42e1b2" providerId="LiveId" clId="{87F918E5-1CBA-4739-ABAF-2BA5B1EB095E}" dt="2025-06-06T02:49:50" v="884" actId="2890"/>
        <pc:sldMkLst>
          <pc:docMk/>
          <pc:sldMk cId="3348614220" sldId="275"/>
        </pc:sldMkLst>
      </pc:sldChg>
      <pc:sldChg chg="add del">
        <pc:chgData name="Sarah Carter" userId="4b4e2a7e9c42e1b2" providerId="LiveId" clId="{87F918E5-1CBA-4739-ABAF-2BA5B1EB095E}" dt="2025-06-06T02:49:49.995" v="883" actId="2890"/>
        <pc:sldMkLst>
          <pc:docMk/>
          <pc:sldMk cId="355220867" sldId="276"/>
        </pc:sldMkLst>
      </pc:sldChg>
      <pc:sldChg chg="addSp delSp modSp add del mod">
        <pc:chgData name="Sarah Carter" userId="4b4e2a7e9c42e1b2" providerId="LiveId" clId="{87F918E5-1CBA-4739-ABAF-2BA5B1EB095E}" dt="2025-06-06T02:49:33.687" v="593" actId="2890"/>
        <pc:sldMkLst>
          <pc:docMk/>
          <pc:sldMk cId="865358002" sldId="276"/>
        </pc:sldMkLst>
        <pc:spChg chg="mod ord">
          <ac:chgData name="Sarah Carter" userId="4b4e2a7e9c42e1b2" providerId="LiveId" clId="{87F918E5-1CBA-4739-ABAF-2BA5B1EB095E}" dt="2025-06-06T02:49:33.624" v="509" actId="14100"/>
          <ac:spMkLst>
            <pc:docMk/>
            <pc:sldMk cId="865358002" sldId="276"/>
            <ac:spMk id="2" creationId="{FAEF97DE-4186-A15B-1978-D5AF4B360E8A}"/>
          </ac:spMkLst>
        </pc:spChg>
        <pc:spChg chg="mod ord">
          <ac:chgData name="Sarah Carter" userId="4b4e2a7e9c42e1b2" providerId="LiveId" clId="{87F918E5-1CBA-4739-ABAF-2BA5B1EB095E}" dt="2025-06-06T02:49:33.624" v="502" actId="14100"/>
          <ac:spMkLst>
            <pc:docMk/>
            <pc:sldMk cId="865358002" sldId="276"/>
            <ac:spMk id="3" creationId="{6641103A-1378-5023-C5EE-61C55996A1CF}"/>
          </ac:spMkLst>
        </pc:spChg>
        <pc:spChg chg="add del">
          <ac:chgData name="Sarah Carter" userId="4b4e2a7e9c42e1b2" providerId="LiveId" clId="{87F918E5-1CBA-4739-ABAF-2BA5B1EB095E}" dt="2025-06-06T02:49:33.624" v="503" actId="478"/>
          <ac:spMkLst>
            <pc:docMk/>
            <pc:sldMk cId="865358002" sldId="276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24" v="497" actId="478"/>
          <ac:spMkLst>
            <pc:docMk/>
            <pc:sldMk cId="865358002" sldId="276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87F918E5-1CBA-4739-ABAF-2BA5B1EB095E}" dt="2025-06-06T02:53:27.836" v="3705"/>
        <pc:sldMkLst>
          <pc:docMk/>
          <pc:sldMk cId="1254042530" sldId="276"/>
        </pc:sldMkLst>
        <pc:spChg chg="mod ord">
          <ac:chgData name="Sarah Carter" userId="4b4e2a7e9c42e1b2" providerId="LiveId" clId="{87F918E5-1CBA-4739-ABAF-2BA5B1EB095E}" dt="2025-06-06T02:51:32.696" v="3075"/>
          <ac:spMkLst>
            <pc:docMk/>
            <pc:sldMk cId="1254042530" sldId="276"/>
            <ac:spMk id="2" creationId="{F8D2079E-A10C-75EC-DA40-C421995B7041}"/>
          </ac:spMkLst>
        </pc:spChg>
        <pc:spChg chg="mod ord">
          <ac:chgData name="Sarah Carter" userId="4b4e2a7e9c42e1b2" providerId="LiveId" clId="{87F918E5-1CBA-4739-ABAF-2BA5B1EB095E}" dt="2025-06-06T02:51:32.806" v="3435"/>
          <ac:spMkLst>
            <pc:docMk/>
            <pc:sldMk cId="1254042530" sldId="276"/>
            <ac:spMk id="3" creationId="{A41B1E4E-41A8-F5C1-8BE6-FE221ADCAD3E}"/>
          </ac:spMkLst>
        </pc:spChg>
        <pc:spChg chg="mod">
          <ac:chgData name="Sarah Carter" userId="4b4e2a7e9c42e1b2" providerId="LiveId" clId="{87F918E5-1CBA-4739-ABAF-2BA5B1EB095E}" dt="2025-06-06T02:51:32.540" v="2515" actId="948"/>
          <ac:spMkLst>
            <pc:docMk/>
            <pc:sldMk cId="1254042530" sldId="276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6.462" v="1108" actId="478"/>
          <ac:spMkLst>
            <pc:docMk/>
            <pc:sldMk cId="1254042530" sldId="276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6.557" v="1114" actId="478"/>
          <ac:spMkLst>
            <pc:docMk/>
            <pc:sldMk cId="1254042530" sldId="276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39" v="2834"/>
          <ac:picMkLst>
            <pc:docMk/>
            <pc:sldMk cId="1254042530" sldId="276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33.687" v="592" actId="2890"/>
        <pc:sldMkLst>
          <pc:docMk/>
          <pc:sldMk cId="598769405" sldId="277"/>
        </pc:sldMkLst>
        <pc:spChg chg="mod ord">
          <ac:chgData name="Sarah Carter" userId="4b4e2a7e9c42e1b2" providerId="LiveId" clId="{87F918E5-1CBA-4739-ABAF-2BA5B1EB095E}" dt="2025-06-06T02:49:33.640" v="522" actId="14100"/>
          <ac:spMkLst>
            <pc:docMk/>
            <pc:sldMk cId="598769405" sldId="277"/>
            <ac:spMk id="2" creationId="{B3627BB6-C0DB-6CE7-60F6-EC92AD298FF8}"/>
          </ac:spMkLst>
        </pc:spChg>
        <pc:spChg chg="mod ord">
          <ac:chgData name="Sarah Carter" userId="4b4e2a7e9c42e1b2" providerId="LiveId" clId="{87F918E5-1CBA-4739-ABAF-2BA5B1EB095E}" dt="2025-06-06T02:49:33.624" v="515" actId="14100"/>
          <ac:spMkLst>
            <pc:docMk/>
            <pc:sldMk cId="598769405" sldId="277"/>
            <ac:spMk id="3" creationId="{8A5DAA1E-46B3-7016-EF76-311B8F8BFB60}"/>
          </ac:spMkLst>
        </pc:spChg>
        <pc:spChg chg="add del">
          <ac:chgData name="Sarah Carter" userId="4b4e2a7e9c42e1b2" providerId="LiveId" clId="{87F918E5-1CBA-4739-ABAF-2BA5B1EB095E}" dt="2025-06-06T02:49:33.640" v="516" actId="478"/>
          <ac:spMkLst>
            <pc:docMk/>
            <pc:sldMk cId="598769405" sldId="277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24" v="510" actId="478"/>
          <ac:spMkLst>
            <pc:docMk/>
            <pc:sldMk cId="598769405" sldId="277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87F918E5-1CBA-4739-ABAF-2BA5B1EB095E}" dt="2025-06-06T02:53:24.384" v="3704"/>
        <pc:sldMkLst>
          <pc:docMk/>
          <pc:sldMk cId="2216766894" sldId="277"/>
        </pc:sldMkLst>
        <pc:spChg chg="mod ord">
          <ac:chgData name="Sarah Carter" userId="4b4e2a7e9c42e1b2" providerId="LiveId" clId="{87F918E5-1CBA-4739-ABAF-2BA5B1EB095E}" dt="2025-06-06T02:51:32.694" v="3060"/>
          <ac:spMkLst>
            <pc:docMk/>
            <pc:sldMk cId="2216766894" sldId="277"/>
            <ac:spMk id="2" creationId="{4BDFB37B-C341-167E-DD19-F87E2DFF4F97}"/>
          </ac:spMkLst>
        </pc:spChg>
        <pc:spChg chg="mod ord">
          <ac:chgData name="Sarah Carter" userId="4b4e2a7e9c42e1b2" providerId="LiveId" clId="{87F918E5-1CBA-4739-ABAF-2BA5B1EB095E}" dt="2025-06-06T02:51:32.803" v="3420"/>
          <ac:spMkLst>
            <pc:docMk/>
            <pc:sldMk cId="2216766894" sldId="277"/>
            <ac:spMk id="3" creationId="{4D5D4E88-F574-3FAE-453B-1912B362A43B}"/>
          </ac:spMkLst>
        </pc:spChg>
        <pc:spChg chg="mod">
          <ac:chgData name="Sarah Carter" userId="4b4e2a7e9c42e1b2" providerId="LiveId" clId="{87F918E5-1CBA-4739-ABAF-2BA5B1EB095E}" dt="2025-06-06T02:51:32.536" v="2500" actId="948"/>
          <ac:spMkLst>
            <pc:docMk/>
            <pc:sldMk cId="2216766894" sldId="277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6.271" v="1095" actId="478"/>
          <ac:spMkLst>
            <pc:docMk/>
            <pc:sldMk cId="2216766894" sldId="277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6.385" v="1101" actId="478"/>
          <ac:spMkLst>
            <pc:docMk/>
            <pc:sldMk cId="2216766894" sldId="277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39" v="2826"/>
          <ac:picMkLst>
            <pc:docMk/>
            <pc:sldMk cId="2216766894" sldId="277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49.991" v="882" actId="2890"/>
        <pc:sldMkLst>
          <pc:docMk/>
          <pc:sldMk cId="3261471433" sldId="277"/>
        </pc:sldMkLst>
        <pc:spChg chg="mod ord">
          <ac:chgData name="Sarah Carter" userId="4b4e2a7e9c42e1b2" providerId="LiveId" clId="{87F918E5-1CBA-4739-ABAF-2BA5B1EB095E}" dt="2025-06-06T02:49:49.937" v="812" actId="14100"/>
          <ac:spMkLst>
            <pc:docMk/>
            <pc:sldMk cId="3261471433" sldId="277"/>
            <ac:spMk id="2" creationId="{089798E9-8C2E-B2C1-9981-0CC8FEA4E997}"/>
          </ac:spMkLst>
        </pc:spChg>
        <pc:spChg chg="add del">
          <ac:chgData name="Sarah Carter" userId="4b4e2a7e9c42e1b2" providerId="LiveId" clId="{87F918E5-1CBA-4739-ABAF-2BA5B1EB095E}" dt="2025-06-06T02:49:49.919" v="806" actId="478"/>
          <ac:spMkLst>
            <pc:docMk/>
            <pc:sldMk cId="3261471433" sldId="277"/>
            <ac:spMk id="56" creationId="{8F6B4008-CE73-CE99-186A-60A250A793A8}"/>
          </ac:spMkLst>
        </pc:spChg>
      </pc:sldChg>
      <pc:sldChg chg="delSp modSp add mod modAnim">
        <pc:chgData name="Sarah Carter" userId="4b4e2a7e9c42e1b2" providerId="LiveId" clId="{87F918E5-1CBA-4739-ABAF-2BA5B1EB095E}" dt="2025-06-06T02:53:20.349" v="3703"/>
        <pc:sldMkLst>
          <pc:docMk/>
          <pc:sldMk cId="1016059399" sldId="278"/>
        </pc:sldMkLst>
        <pc:spChg chg="mod ord">
          <ac:chgData name="Sarah Carter" userId="4b4e2a7e9c42e1b2" providerId="LiveId" clId="{87F918E5-1CBA-4739-ABAF-2BA5B1EB095E}" dt="2025-06-06T02:51:32.690" v="3045"/>
          <ac:spMkLst>
            <pc:docMk/>
            <pc:sldMk cId="1016059399" sldId="278"/>
            <ac:spMk id="2" creationId="{A07F00C3-4BB4-2758-E462-E8FC207D2B07}"/>
          </ac:spMkLst>
        </pc:spChg>
        <pc:spChg chg="mod ord">
          <ac:chgData name="Sarah Carter" userId="4b4e2a7e9c42e1b2" providerId="LiveId" clId="{87F918E5-1CBA-4739-ABAF-2BA5B1EB095E}" dt="2025-06-06T02:51:32.787" v="3405"/>
          <ac:spMkLst>
            <pc:docMk/>
            <pc:sldMk cId="1016059399" sldId="278"/>
            <ac:spMk id="3" creationId="{CA3FDE44-F5D2-6036-6695-1ED778B478B3}"/>
          </ac:spMkLst>
        </pc:spChg>
        <pc:spChg chg="mod">
          <ac:chgData name="Sarah Carter" userId="4b4e2a7e9c42e1b2" providerId="LiveId" clId="{87F918E5-1CBA-4739-ABAF-2BA5B1EB095E}" dt="2025-06-06T02:51:32.530" v="2485" actId="948"/>
          <ac:spMkLst>
            <pc:docMk/>
            <pc:sldMk cId="1016059399" sldId="278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6.017" v="1082" actId="478"/>
          <ac:spMkLst>
            <pc:docMk/>
            <pc:sldMk cId="1016059399" sldId="278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6.217" v="1088" actId="478"/>
          <ac:spMkLst>
            <pc:docMk/>
            <pc:sldMk cId="1016059399" sldId="278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37" v="2818"/>
          <ac:picMkLst>
            <pc:docMk/>
            <pc:sldMk cId="1016059399" sldId="278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49.982" v="881" actId="2890"/>
        <pc:sldMkLst>
          <pc:docMk/>
          <pc:sldMk cId="1536393575" sldId="278"/>
        </pc:sldMkLst>
        <pc:spChg chg="mod ord">
          <ac:chgData name="Sarah Carter" userId="4b4e2a7e9c42e1b2" providerId="LiveId" clId="{87F918E5-1CBA-4739-ABAF-2BA5B1EB095E}" dt="2025-06-06T02:49:49.939" v="825" actId="14100"/>
          <ac:spMkLst>
            <pc:docMk/>
            <pc:sldMk cId="1536393575" sldId="278"/>
            <ac:spMk id="2" creationId="{E85D2E54-5BAA-A69C-D9A8-05D9B51C643F}"/>
          </ac:spMkLst>
        </pc:spChg>
        <pc:spChg chg="mod ord">
          <ac:chgData name="Sarah Carter" userId="4b4e2a7e9c42e1b2" providerId="LiveId" clId="{87F918E5-1CBA-4739-ABAF-2BA5B1EB095E}" dt="2025-06-06T02:49:49.937" v="818" actId="14100"/>
          <ac:spMkLst>
            <pc:docMk/>
            <pc:sldMk cId="1536393575" sldId="278"/>
            <ac:spMk id="3" creationId="{BB1AA90B-22A2-80A1-1A79-B1E38F45AFA8}"/>
          </ac:spMkLst>
        </pc:spChg>
        <pc:spChg chg="add del">
          <ac:chgData name="Sarah Carter" userId="4b4e2a7e9c42e1b2" providerId="LiveId" clId="{87F918E5-1CBA-4739-ABAF-2BA5B1EB095E}" dt="2025-06-06T02:49:49.937" v="819" actId="478"/>
          <ac:spMkLst>
            <pc:docMk/>
            <pc:sldMk cId="1536393575" sldId="278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49.937" v="813" actId="478"/>
          <ac:spMkLst>
            <pc:docMk/>
            <pc:sldMk cId="1536393575" sldId="278"/>
            <ac:spMk id="57" creationId="{617AE186-87D8-7117-9D37-47B2A15A6DDB}"/>
          </ac:spMkLst>
        </pc:spChg>
      </pc:sldChg>
      <pc:sldChg chg="addSp delSp modSp add del mod">
        <pc:chgData name="Sarah Carter" userId="4b4e2a7e9c42e1b2" providerId="LiveId" clId="{87F918E5-1CBA-4739-ABAF-2BA5B1EB095E}" dt="2025-06-06T02:49:33.671" v="591" actId="2890"/>
        <pc:sldMkLst>
          <pc:docMk/>
          <pc:sldMk cId="1616013045" sldId="278"/>
        </pc:sldMkLst>
        <pc:spChg chg="mod ord">
          <ac:chgData name="Sarah Carter" userId="4b4e2a7e9c42e1b2" providerId="LiveId" clId="{87F918E5-1CBA-4739-ABAF-2BA5B1EB095E}" dt="2025-06-06T02:49:33.640" v="535" actId="14100"/>
          <ac:spMkLst>
            <pc:docMk/>
            <pc:sldMk cId="1616013045" sldId="278"/>
            <ac:spMk id="2" creationId="{6BE0D544-3B82-3971-E5A2-810ED557F1FD}"/>
          </ac:spMkLst>
        </pc:spChg>
        <pc:spChg chg="mod ord">
          <ac:chgData name="Sarah Carter" userId="4b4e2a7e9c42e1b2" providerId="LiveId" clId="{87F918E5-1CBA-4739-ABAF-2BA5B1EB095E}" dt="2025-06-06T02:49:33.640" v="528" actId="14100"/>
          <ac:spMkLst>
            <pc:docMk/>
            <pc:sldMk cId="1616013045" sldId="278"/>
            <ac:spMk id="3" creationId="{0127D22A-F522-25D8-EADC-FD6518471D05}"/>
          </ac:spMkLst>
        </pc:spChg>
        <pc:spChg chg="add del">
          <ac:chgData name="Sarah Carter" userId="4b4e2a7e9c42e1b2" providerId="LiveId" clId="{87F918E5-1CBA-4739-ABAF-2BA5B1EB095E}" dt="2025-06-06T02:49:33.640" v="529" actId="478"/>
          <ac:spMkLst>
            <pc:docMk/>
            <pc:sldMk cId="1616013045" sldId="278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40" v="523" actId="478"/>
          <ac:spMkLst>
            <pc:docMk/>
            <pc:sldMk cId="1616013045" sldId="278"/>
            <ac:spMk id="57" creationId="{617AE186-87D8-7117-9D37-47B2A15A6DDB}"/>
          </ac:spMkLst>
        </pc:spChg>
      </pc:sldChg>
      <pc:sldChg chg="addSp delSp modSp add del mod">
        <pc:chgData name="Sarah Carter" userId="4b4e2a7e9c42e1b2" providerId="LiveId" clId="{87F918E5-1CBA-4739-ABAF-2BA5B1EB095E}" dt="2025-06-06T02:49:33.671" v="590" actId="2890"/>
        <pc:sldMkLst>
          <pc:docMk/>
          <pc:sldMk cId="541877086" sldId="279"/>
        </pc:sldMkLst>
        <pc:spChg chg="mod ord">
          <ac:chgData name="Sarah Carter" userId="4b4e2a7e9c42e1b2" providerId="LiveId" clId="{87F918E5-1CBA-4739-ABAF-2BA5B1EB095E}" dt="2025-06-06T02:49:33.645" v="548" actId="14100"/>
          <ac:spMkLst>
            <pc:docMk/>
            <pc:sldMk cId="541877086" sldId="279"/>
            <ac:spMk id="2" creationId="{F705B1E7-90AE-70AC-9693-62E5B8D6714A}"/>
          </ac:spMkLst>
        </pc:spChg>
        <pc:spChg chg="mod ord">
          <ac:chgData name="Sarah Carter" userId="4b4e2a7e9c42e1b2" providerId="LiveId" clId="{87F918E5-1CBA-4739-ABAF-2BA5B1EB095E}" dt="2025-06-06T02:49:33.645" v="541" actId="14100"/>
          <ac:spMkLst>
            <pc:docMk/>
            <pc:sldMk cId="541877086" sldId="279"/>
            <ac:spMk id="3" creationId="{35CE3D72-301E-529F-6D03-1EBDD5FF2CC4}"/>
          </ac:spMkLst>
        </pc:spChg>
        <pc:spChg chg="add del">
          <ac:chgData name="Sarah Carter" userId="4b4e2a7e9c42e1b2" providerId="LiveId" clId="{87F918E5-1CBA-4739-ABAF-2BA5B1EB095E}" dt="2025-06-06T02:49:33.645" v="542" actId="478"/>
          <ac:spMkLst>
            <pc:docMk/>
            <pc:sldMk cId="541877086" sldId="279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45" v="536" actId="478"/>
          <ac:spMkLst>
            <pc:docMk/>
            <pc:sldMk cId="541877086" sldId="279"/>
            <ac:spMk id="57" creationId="{617AE186-87D8-7117-9D37-47B2A15A6DDB}"/>
          </ac:spMkLst>
        </pc:spChg>
      </pc:sldChg>
      <pc:sldChg chg="addSp delSp modSp add del mod">
        <pc:chgData name="Sarah Carter" userId="4b4e2a7e9c42e1b2" providerId="LiveId" clId="{87F918E5-1CBA-4739-ABAF-2BA5B1EB095E}" dt="2025-06-06T02:49:49.963" v="880" actId="2890"/>
        <pc:sldMkLst>
          <pc:docMk/>
          <pc:sldMk cId="2224397152" sldId="279"/>
        </pc:sldMkLst>
        <pc:spChg chg="mod ord">
          <ac:chgData name="Sarah Carter" userId="4b4e2a7e9c42e1b2" providerId="LiveId" clId="{87F918E5-1CBA-4739-ABAF-2BA5B1EB095E}" dt="2025-06-06T02:49:49.941" v="838" actId="14100"/>
          <ac:spMkLst>
            <pc:docMk/>
            <pc:sldMk cId="2224397152" sldId="279"/>
            <ac:spMk id="2" creationId="{B8E56C95-B494-009F-890B-5E1CEAB40CC7}"/>
          </ac:spMkLst>
        </pc:spChg>
        <pc:spChg chg="mod ord">
          <ac:chgData name="Sarah Carter" userId="4b4e2a7e9c42e1b2" providerId="LiveId" clId="{87F918E5-1CBA-4739-ABAF-2BA5B1EB095E}" dt="2025-06-06T02:49:49.939" v="831" actId="14100"/>
          <ac:spMkLst>
            <pc:docMk/>
            <pc:sldMk cId="2224397152" sldId="279"/>
            <ac:spMk id="3" creationId="{14CA4D3D-4CAE-B6F1-34DC-E4ACE55F93AE}"/>
          </ac:spMkLst>
        </pc:spChg>
        <pc:spChg chg="add del">
          <ac:chgData name="Sarah Carter" userId="4b4e2a7e9c42e1b2" providerId="LiveId" clId="{87F918E5-1CBA-4739-ABAF-2BA5B1EB095E}" dt="2025-06-06T02:49:49.941" v="832" actId="478"/>
          <ac:spMkLst>
            <pc:docMk/>
            <pc:sldMk cId="2224397152" sldId="279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49.939" v="826" actId="478"/>
          <ac:spMkLst>
            <pc:docMk/>
            <pc:sldMk cId="2224397152" sldId="279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87F918E5-1CBA-4739-ABAF-2BA5B1EB095E}" dt="2025-06-06T02:53:16.263" v="3702"/>
        <pc:sldMkLst>
          <pc:docMk/>
          <pc:sldMk cId="3106765354" sldId="279"/>
        </pc:sldMkLst>
        <pc:spChg chg="mod ord">
          <ac:chgData name="Sarah Carter" userId="4b4e2a7e9c42e1b2" providerId="LiveId" clId="{87F918E5-1CBA-4739-ABAF-2BA5B1EB095E}" dt="2025-06-06T02:51:32.686" v="3030"/>
          <ac:spMkLst>
            <pc:docMk/>
            <pc:sldMk cId="3106765354" sldId="279"/>
            <ac:spMk id="2" creationId="{9083A3C9-9ACA-A8F6-2BB2-611E08161D52}"/>
          </ac:spMkLst>
        </pc:spChg>
        <pc:spChg chg="mod ord">
          <ac:chgData name="Sarah Carter" userId="4b4e2a7e9c42e1b2" providerId="LiveId" clId="{87F918E5-1CBA-4739-ABAF-2BA5B1EB095E}" dt="2025-06-06T02:51:32.787" v="3390"/>
          <ac:spMkLst>
            <pc:docMk/>
            <pc:sldMk cId="3106765354" sldId="279"/>
            <ac:spMk id="3" creationId="{8C236554-7B9B-9945-B1E2-934B302F4A6C}"/>
          </ac:spMkLst>
        </pc:spChg>
        <pc:spChg chg="mod">
          <ac:chgData name="Sarah Carter" userId="4b4e2a7e9c42e1b2" providerId="LiveId" clId="{87F918E5-1CBA-4739-ABAF-2BA5B1EB095E}" dt="2025-06-06T02:51:32.526" v="2470" actId="948"/>
          <ac:spMkLst>
            <pc:docMk/>
            <pc:sldMk cId="3106765354" sldId="279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5.784" v="1069" actId="478"/>
          <ac:spMkLst>
            <pc:docMk/>
            <pc:sldMk cId="3106765354" sldId="279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5.890" v="1075" actId="478"/>
          <ac:spMkLst>
            <pc:docMk/>
            <pc:sldMk cId="3106765354" sldId="279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35" v="2810"/>
          <ac:picMkLst>
            <pc:docMk/>
            <pc:sldMk cId="3106765354" sldId="279"/>
            <ac:picMk id="6" creationId="{281407F5-8C07-C9C6-6212-A984BC58D7D8}"/>
          </ac:picMkLst>
        </pc:picChg>
      </pc:sldChg>
      <pc:sldChg chg="delSp modSp add mod modAnim">
        <pc:chgData name="Sarah Carter" userId="4b4e2a7e9c42e1b2" providerId="LiveId" clId="{87F918E5-1CBA-4739-ABAF-2BA5B1EB095E}" dt="2025-06-06T02:53:12.535" v="3701"/>
        <pc:sldMkLst>
          <pc:docMk/>
          <pc:sldMk cId="1170691331" sldId="280"/>
        </pc:sldMkLst>
        <pc:spChg chg="mod ord">
          <ac:chgData name="Sarah Carter" userId="4b4e2a7e9c42e1b2" providerId="LiveId" clId="{87F918E5-1CBA-4739-ABAF-2BA5B1EB095E}" dt="2025-06-06T02:51:32.682" v="3015"/>
          <ac:spMkLst>
            <pc:docMk/>
            <pc:sldMk cId="1170691331" sldId="280"/>
            <ac:spMk id="2" creationId="{19B9925E-0B19-8D9C-B0EC-B7B525003EC2}"/>
          </ac:spMkLst>
        </pc:spChg>
        <pc:spChg chg="mod ord">
          <ac:chgData name="Sarah Carter" userId="4b4e2a7e9c42e1b2" providerId="LiveId" clId="{87F918E5-1CBA-4739-ABAF-2BA5B1EB095E}" dt="2025-06-06T02:51:53.201" v="3694" actId="114"/>
          <ac:spMkLst>
            <pc:docMk/>
            <pc:sldMk cId="1170691331" sldId="280"/>
            <ac:spMk id="3" creationId="{EC880FB1-F053-A016-42C7-2B2FB4A05179}"/>
          </ac:spMkLst>
        </pc:spChg>
        <pc:spChg chg="mod">
          <ac:chgData name="Sarah Carter" userId="4b4e2a7e9c42e1b2" providerId="LiveId" clId="{87F918E5-1CBA-4739-ABAF-2BA5B1EB095E}" dt="2025-06-06T02:51:32.520" v="2455" actId="948"/>
          <ac:spMkLst>
            <pc:docMk/>
            <pc:sldMk cId="1170691331" sldId="280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5.584" v="1056" actId="478"/>
          <ac:spMkLst>
            <pc:docMk/>
            <pc:sldMk cId="1170691331" sldId="280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5.700" v="1062" actId="478"/>
          <ac:spMkLst>
            <pc:docMk/>
            <pc:sldMk cId="1170691331" sldId="280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33" v="2802"/>
          <ac:picMkLst>
            <pc:docMk/>
            <pc:sldMk cId="1170691331" sldId="280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33.655" v="589" actId="2890"/>
        <pc:sldMkLst>
          <pc:docMk/>
          <pc:sldMk cId="3818944161" sldId="280"/>
        </pc:sldMkLst>
        <pc:spChg chg="mod ord">
          <ac:chgData name="Sarah Carter" userId="4b4e2a7e9c42e1b2" providerId="LiveId" clId="{87F918E5-1CBA-4739-ABAF-2BA5B1EB095E}" dt="2025-06-06T02:49:33.645" v="561" actId="14100"/>
          <ac:spMkLst>
            <pc:docMk/>
            <pc:sldMk cId="3818944161" sldId="280"/>
            <ac:spMk id="2" creationId="{CB2A646D-9B4B-2E26-BC00-3C330860ACB5}"/>
          </ac:spMkLst>
        </pc:spChg>
        <pc:spChg chg="mod ord">
          <ac:chgData name="Sarah Carter" userId="4b4e2a7e9c42e1b2" providerId="LiveId" clId="{87F918E5-1CBA-4739-ABAF-2BA5B1EB095E}" dt="2025-06-06T02:49:33.645" v="554" actId="14100"/>
          <ac:spMkLst>
            <pc:docMk/>
            <pc:sldMk cId="3818944161" sldId="280"/>
            <ac:spMk id="3" creationId="{4EBC0F88-47A1-0819-3045-39A96E3EF5D9}"/>
          </ac:spMkLst>
        </pc:spChg>
        <pc:spChg chg="add del">
          <ac:chgData name="Sarah Carter" userId="4b4e2a7e9c42e1b2" providerId="LiveId" clId="{87F918E5-1CBA-4739-ABAF-2BA5B1EB095E}" dt="2025-06-06T02:49:33.645" v="555" actId="478"/>
          <ac:spMkLst>
            <pc:docMk/>
            <pc:sldMk cId="3818944161" sldId="280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45" v="549" actId="478"/>
          <ac:spMkLst>
            <pc:docMk/>
            <pc:sldMk cId="3818944161" sldId="280"/>
            <ac:spMk id="57" creationId="{617AE186-87D8-7117-9D37-47B2A15A6DDB}"/>
          </ac:spMkLst>
        </pc:spChg>
      </pc:sldChg>
      <pc:sldChg chg="addSp delSp modSp add del mod">
        <pc:chgData name="Sarah Carter" userId="4b4e2a7e9c42e1b2" providerId="LiveId" clId="{87F918E5-1CBA-4739-ABAF-2BA5B1EB095E}" dt="2025-06-06T02:49:49.951" v="879" actId="2890"/>
        <pc:sldMkLst>
          <pc:docMk/>
          <pc:sldMk cId="3883630979" sldId="280"/>
        </pc:sldMkLst>
        <pc:spChg chg="mod ord">
          <ac:chgData name="Sarah Carter" userId="4b4e2a7e9c42e1b2" providerId="LiveId" clId="{87F918E5-1CBA-4739-ABAF-2BA5B1EB095E}" dt="2025-06-06T02:49:49.943" v="851" actId="14100"/>
          <ac:spMkLst>
            <pc:docMk/>
            <pc:sldMk cId="3883630979" sldId="280"/>
            <ac:spMk id="2" creationId="{A448FDE7-BD99-36B6-3459-71B7DD14D644}"/>
          </ac:spMkLst>
        </pc:spChg>
        <pc:spChg chg="mod ord">
          <ac:chgData name="Sarah Carter" userId="4b4e2a7e9c42e1b2" providerId="LiveId" clId="{87F918E5-1CBA-4739-ABAF-2BA5B1EB095E}" dt="2025-06-06T02:49:49.943" v="844" actId="14100"/>
          <ac:spMkLst>
            <pc:docMk/>
            <pc:sldMk cId="3883630979" sldId="280"/>
            <ac:spMk id="3" creationId="{EE97DE76-D4BD-7AD8-1752-AA7BBFB039C7}"/>
          </ac:spMkLst>
        </pc:spChg>
        <pc:spChg chg="add del">
          <ac:chgData name="Sarah Carter" userId="4b4e2a7e9c42e1b2" providerId="LiveId" clId="{87F918E5-1CBA-4739-ABAF-2BA5B1EB095E}" dt="2025-06-06T02:49:49.943" v="845" actId="478"/>
          <ac:spMkLst>
            <pc:docMk/>
            <pc:sldMk cId="3883630979" sldId="280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49.941" v="839" actId="478"/>
          <ac:spMkLst>
            <pc:docMk/>
            <pc:sldMk cId="3883630979" sldId="280"/>
            <ac:spMk id="57" creationId="{617AE186-87D8-7117-9D37-47B2A15A6DDB}"/>
          </ac:spMkLst>
        </pc:spChg>
      </pc:sldChg>
      <pc:sldChg chg="delSp modSp add mod modAnim">
        <pc:chgData name="Sarah Carter" userId="4b4e2a7e9c42e1b2" providerId="LiveId" clId="{87F918E5-1CBA-4739-ABAF-2BA5B1EB095E}" dt="2025-06-06T02:53:08.818" v="3700"/>
        <pc:sldMkLst>
          <pc:docMk/>
          <pc:sldMk cId="2114931553" sldId="281"/>
        </pc:sldMkLst>
        <pc:spChg chg="mod ord">
          <ac:chgData name="Sarah Carter" userId="4b4e2a7e9c42e1b2" providerId="LiveId" clId="{87F918E5-1CBA-4739-ABAF-2BA5B1EB095E}" dt="2025-06-06T02:51:32.678" v="3000"/>
          <ac:spMkLst>
            <pc:docMk/>
            <pc:sldMk cId="2114931553" sldId="281"/>
            <ac:spMk id="2" creationId="{C87C6EFB-203C-21C1-42C6-413273932F20}"/>
          </ac:spMkLst>
        </pc:spChg>
        <pc:spChg chg="mod ord">
          <ac:chgData name="Sarah Carter" userId="4b4e2a7e9c42e1b2" providerId="LiveId" clId="{87F918E5-1CBA-4739-ABAF-2BA5B1EB095E}" dt="2025-06-06T02:51:32.778" v="3360"/>
          <ac:spMkLst>
            <pc:docMk/>
            <pc:sldMk cId="2114931553" sldId="281"/>
            <ac:spMk id="3" creationId="{69151FD4-ECCC-CF4F-C041-48B1222A64DE}"/>
          </ac:spMkLst>
        </pc:spChg>
        <pc:spChg chg="mod">
          <ac:chgData name="Sarah Carter" userId="4b4e2a7e9c42e1b2" providerId="LiveId" clId="{87F918E5-1CBA-4739-ABAF-2BA5B1EB095E}" dt="2025-06-06T02:51:32.516" v="2440" actId="948"/>
          <ac:spMkLst>
            <pc:docMk/>
            <pc:sldMk cId="2114931553" sldId="281"/>
            <ac:spMk id="4" creationId="{8A689C3D-EAF5-FC48-8126-E6573DD783C6}"/>
          </ac:spMkLst>
        </pc:spChg>
        <pc:spChg chg="del">
          <ac:chgData name="Sarah Carter" userId="4b4e2a7e9c42e1b2" providerId="LiveId" clId="{87F918E5-1CBA-4739-ABAF-2BA5B1EB095E}" dt="2025-06-06T02:49:55.367" v="1043" actId="478"/>
          <ac:spMkLst>
            <pc:docMk/>
            <pc:sldMk cId="2114931553" sldId="281"/>
            <ac:spMk id="56" creationId="{8F6B4008-CE73-CE99-186A-60A250A793A8}"/>
          </ac:spMkLst>
        </pc:spChg>
        <pc:spChg chg="del">
          <ac:chgData name="Sarah Carter" userId="4b4e2a7e9c42e1b2" providerId="LiveId" clId="{87F918E5-1CBA-4739-ABAF-2BA5B1EB095E}" dt="2025-06-06T02:49:55.478" v="1049" actId="478"/>
          <ac:spMkLst>
            <pc:docMk/>
            <pc:sldMk cId="2114931553" sldId="281"/>
            <ac:spMk id="57" creationId="{617AE186-87D8-7117-9D37-47B2A15A6DDB}"/>
          </ac:spMkLst>
        </pc:spChg>
        <pc:picChg chg="mod">
          <ac:chgData name="Sarah Carter" userId="4b4e2a7e9c42e1b2" providerId="LiveId" clId="{87F918E5-1CBA-4739-ABAF-2BA5B1EB095E}" dt="2025-06-06T02:51:32.631" v="2794"/>
          <ac:picMkLst>
            <pc:docMk/>
            <pc:sldMk cId="2114931553" sldId="281"/>
            <ac:picMk id="6" creationId="{281407F5-8C07-C9C6-6212-A984BC58D7D8}"/>
          </ac:picMkLst>
        </pc:picChg>
      </pc:sldChg>
      <pc:sldChg chg="addSp delSp modSp add del mod">
        <pc:chgData name="Sarah Carter" userId="4b4e2a7e9c42e1b2" providerId="LiveId" clId="{87F918E5-1CBA-4739-ABAF-2BA5B1EB095E}" dt="2025-06-06T02:49:49.951" v="878" actId="2890"/>
        <pc:sldMkLst>
          <pc:docMk/>
          <pc:sldMk cId="3657713905" sldId="281"/>
        </pc:sldMkLst>
        <pc:spChg chg="mod ord">
          <ac:chgData name="Sarah Carter" userId="4b4e2a7e9c42e1b2" providerId="LiveId" clId="{87F918E5-1CBA-4739-ABAF-2BA5B1EB095E}" dt="2025-06-06T02:49:49.945" v="864" actId="14100"/>
          <ac:spMkLst>
            <pc:docMk/>
            <pc:sldMk cId="3657713905" sldId="281"/>
            <ac:spMk id="2" creationId="{4686EF03-90E2-DF85-5EC7-D20D2AA99BA4}"/>
          </ac:spMkLst>
        </pc:spChg>
        <pc:spChg chg="mod ord">
          <ac:chgData name="Sarah Carter" userId="4b4e2a7e9c42e1b2" providerId="LiveId" clId="{87F918E5-1CBA-4739-ABAF-2BA5B1EB095E}" dt="2025-06-06T02:49:49.945" v="857" actId="14100"/>
          <ac:spMkLst>
            <pc:docMk/>
            <pc:sldMk cId="3657713905" sldId="281"/>
            <ac:spMk id="3" creationId="{B71A7157-2B26-9024-D578-AED025B054FE}"/>
          </ac:spMkLst>
        </pc:spChg>
        <pc:spChg chg="add del">
          <ac:chgData name="Sarah Carter" userId="4b4e2a7e9c42e1b2" providerId="LiveId" clId="{87F918E5-1CBA-4739-ABAF-2BA5B1EB095E}" dt="2025-06-06T02:49:49.945" v="858" actId="478"/>
          <ac:spMkLst>
            <pc:docMk/>
            <pc:sldMk cId="3657713905" sldId="281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49.943" v="852" actId="478"/>
          <ac:spMkLst>
            <pc:docMk/>
            <pc:sldMk cId="3657713905" sldId="281"/>
            <ac:spMk id="57" creationId="{617AE186-87D8-7117-9D37-47B2A15A6DDB}"/>
          </ac:spMkLst>
        </pc:spChg>
      </pc:sldChg>
      <pc:sldChg chg="addSp delSp modSp add del mod">
        <pc:chgData name="Sarah Carter" userId="4b4e2a7e9c42e1b2" providerId="LiveId" clId="{87F918E5-1CBA-4739-ABAF-2BA5B1EB095E}" dt="2025-06-06T02:49:33.655" v="588" actId="2890"/>
        <pc:sldMkLst>
          <pc:docMk/>
          <pc:sldMk cId="3914577846" sldId="281"/>
        </pc:sldMkLst>
        <pc:spChg chg="mod ord">
          <ac:chgData name="Sarah Carter" userId="4b4e2a7e9c42e1b2" providerId="LiveId" clId="{87F918E5-1CBA-4739-ABAF-2BA5B1EB095E}" dt="2025-06-06T02:49:33.645" v="574" actId="14100"/>
          <ac:spMkLst>
            <pc:docMk/>
            <pc:sldMk cId="3914577846" sldId="281"/>
            <ac:spMk id="2" creationId="{B57B6032-E552-25DC-C1CD-05F8A7A61314}"/>
          </ac:spMkLst>
        </pc:spChg>
        <pc:spChg chg="mod ord">
          <ac:chgData name="Sarah Carter" userId="4b4e2a7e9c42e1b2" providerId="LiveId" clId="{87F918E5-1CBA-4739-ABAF-2BA5B1EB095E}" dt="2025-06-06T02:49:33.645" v="567" actId="14100"/>
          <ac:spMkLst>
            <pc:docMk/>
            <pc:sldMk cId="3914577846" sldId="281"/>
            <ac:spMk id="3" creationId="{8021DBC5-7F8E-617C-8DD2-9BE5CF9E67FC}"/>
          </ac:spMkLst>
        </pc:spChg>
        <pc:spChg chg="add del">
          <ac:chgData name="Sarah Carter" userId="4b4e2a7e9c42e1b2" providerId="LiveId" clId="{87F918E5-1CBA-4739-ABAF-2BA5B1EB095E}" dt="2025-06-06T02:49:33.645" v="568" actId="478"/>
          <ac:spMkLst>
            <pc:docMk/>
            <pc:sldMk cId="3914577846" sldId="281"/>
            <ac:spMk id="56" creationId="{8F6B4008-CE73-CE99-186A-60A250A793A8}"/>
          </ac:spMkLst>
        </pc:spChg>
        <pc:spChg chg="add del">
          <ac:chgData name="Sarah Carter" userId="4b4e2a7e9c42e1b2" providerId="LiveId" clId="{87F918E5-1CBA-4739-ABAF-2BA5B1EB095E}" dt="2025-06-06T02:49:33.645" v="562" actId="478"/>
          <ac:spMkLst>
            <pc:docMk/>
            <pc:sldMk cId="3914577846" sldId="281"/>
            <ac:spMk id="57" creationId="{617AE186-87D8-7117-9D37-47B2A15A6DDB}"/>
          </ac:spMkLst>
        </pc:spChg>
      </pc:sldChg>
      <pc:sldChg chg="add">
        <pc:chgData name="Sarah Carter" userId="4b4e2a7e9c42e1b2" providerId="LiveId" clId="{87F918E5-1CBA-4739-ABAF-2BA5B1EB095E}" dt="2025-06-06T02:51:37.668" v="3692"/>
        <pc:sldMkLst>
          <pc:docMk/>
          <pc:sldMk cId="3294430841" sldId="282"/>
        </pc:sldMkLst>
      </pc:sldChg>
    </pc:docChg>
  </pc:docChgLst>
</pc:chgInfo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679AD-75EF-76BC-CD08-EC39DB54F5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8E1CCE-03BA-751D-7FA2-3AA04F87EB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4E5F3-01EA-9851-1507-29A45B448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CACA7-0A00-1990-4EEB-7A42EAC64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9F50F-F2A1-CFCB-1BFA-C1CA217A4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317557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55EB7-C326-3DAC-0E71-AEB8D6AE1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494D75-F8EE-5FA0-0642-C6CC5DEE13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6C1324-EF96-C03D-BB60-2847DD258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F0F7D8-4572-4BE0-1C75-356B5E524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58DDA0-6E48-BBFD-884C-777EA19C9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409492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924FB7-5EE5-4775-1CB1-F3827D13F6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0CEC2F-D151-C03F-564B-D29D5F084B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ED47A-0761-653C-7EAF-DEA515A4D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C5D7B-CB07-0A9C-2F7B-43F78646B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BF033-B0D8-2D39-B79A-534F86D2E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801027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EB81A-0A5A-D47B-8B49-1AC95D05A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4A1F4-BDA0-D2F3-E415-62F3F134F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825E21-0C4D-181A-E2CE-AADDED2B9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3A8728-F248-D971-87AE-EEA671EF6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2097C-3A71-1048-FD67-68C201063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04459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43AC3-F123-41B6-87DB-56A5A6143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95D179-B57C-BC4E-0CEF-01AD087E5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717731-9364-2F89-D140-B819385DA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8091B-0771-F9B0-CDDB-59D342BFF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25F5D7-4305-92F4-B977-7916CD497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42382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A60B1-C134-2E3F-D1C3-C2B695ECF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D2918-CC60-A66C-23C7-E83673B424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BDB859-A792-8F7A-E50F-3B89EF59F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153ECC-9498-A20A-B04E-356D3C589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C6DA2E-7379-ECED-CE84-1083A034F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F7DE6F-9191-0CB2-3291-3E65BDFB8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39360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07A7B-EE11-CE68-B921-2A199863A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DE034E-B9C5-57A9-64A1-9F2F9FB033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CBF67B-063F-DB15-2D41-6066AE4389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14B7E5-F5CA-1AEE-4EF4-0A9235618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0128FF-347A-F0D3-D2A1-BC3CE67284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3146A5-7D69-6BC8-1D6E-69A9C7288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A8DF2E-8E1E-E38F-C9B6-4FE0A199A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3F6274-8846-98AC-3D2E-21565D9F6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223344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382D6-71CA-C7CE-9C5D-96486B344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8927D7-132A-A29F-8C54-1564DAB05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A37F8E-3FA0-E65C-419B-24CAD220A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45C886-FE6A-1B0F-41B5-F03D1B02C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363502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1EBA11-85E8-CAD5-29C1-0A8D6425E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7771C5-93A5-535F-B8FD-3B626E6B6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D8C7A1-4862-6B5D-E394-628C7C62F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77992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FDFF5-4F53-4C05-9E67-8B4976BAF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A23827-C67A-7307-E266-A751DA45B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2596BC-2F58-BD33-E659-EA918B47C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ACFBA8-9013-0FE7-0BFB-4CB6DD3EF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E9339-C0F3-42D8-470B-D65080AB7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C388A9-3F34-59F3-8ADD-25BFEA5BA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444892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F38D5-DBF1-448A-C546-CD7564705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D107A4-BC5E-2761-9987-6D7584B171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BBCCA4-9C7E-50D9-E060-1C5BEF36D4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9E3C13-2260-39E4-7990-C88E32149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1256F-E7E2-2BFB-1BB6-8FC254EB0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BADFE8-BBBD-8763-B932-62E31AB58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5237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886D26-FAC4-E206-FEFF-1FEC1F888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8A8255-AF9C-A0E9-96B4-DA1F86567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123DF-936E-10A0-3058-68A41CA5E0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6644B1-4096-4CA3-8866-19CC2644BBA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4C139-57CC-9DCE-8A32-DC8B38FA43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2E0D4-5DA0-9680-D3AB-72AA429604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42BAC2-24DB-48BA-A77D-FCE4EF396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559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7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8.png" /><Relationship Id="rId4" Type="http://schemas.openxmlformats.org/officeDocument/2006/relationships/image" Target="../media/image19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0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1.png" /><Relationship Id="rId4" Type="http://schemas.openxmlformats.org/officeDocument/2006/relationships/image" Target="../media/image22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3.png" /><Relationship Id="rId4" Type="http://schemas.openxmlformats.org/officeDocument/2006/relationships/image" Target="../media/image24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5.png" /><Relationship Id="rId4" Type="http://schemas.openxmlformats.org/officeDocument/2006/relationships/image" Target="../media/image26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7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8.png" /><Relationship Id="rId4" Type="http://schemas.openxmlformats.org/officeDocument/2006/relationships/image" Target="../media/image29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30.png" /><Relationship Id="rId4" Type="http://schemas.openxmlformats.org/officeDocument/2006/relationships/image" Target="../media/image31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32.png" /><Relationship Id="rId4" Type="http://schemas.openxmlformats.org/officeDocument/2006/relationships/image" Target="../media/image33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.png" /><Relationship Id="rId4" Type="http://schemas.openxmlformats.org/officeDocument/2006/relationships/image" Target="../media/image3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34.png" /><Relationship Id="rId4" Type="http://schemas.openxmlformats.org/officeDocument/2006/relationships/image" Target="../media/image35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36.png" /><Relationship Id="rId4" Type="http://schemas.openxmlformats.org/officeDocument/2006/relationships/image" Target="../media/image37.pn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38.pn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39.png" /><Relationship Id="rId4" Type="http://schemas.openxmlformats.org/officeDocument/2006/relationships/image" Target="../media/image40.pn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41.png" /><Relationship Id="rId4" Type="http://schemas.openxmlformats.org/officeDocument/2006/relationships/image" Target="../media/image42.pn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43.png" /><Relationship Id="rId4" Type="http://schemas.openxmlformats.org/officeDocument/2006/relationships/image" Target="../media/image44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4.png" /><Relationship Id="rId4" Type="http://schemas.openxmlformats.org/officeDocument/2006/relationships/image" Target="../media/image5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6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7.png" /><Relationship Id="rId4" Type="http://schemas.openxmlformats.org/officeDocument/2006/relationships/image" Target="../media/image8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9.png" /><Relationship Id="rId4" Type="http://schemas.openxmlformats.org/officeDocument/2006/relationships/image" Target="../media/image10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1.png" /><Relationship Id="rId4" Type="http://schemas.openxmlformats.org/officeDocument/2006/relationships/image" Target="../media/image12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3.png" /><Relationship Id="rId4" Type="http://schemas.openxmlformats.org/officeDocument/2006/relationships/image" Target="../media/image14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5.png" /><Relationship Id="rId4" Type="http://schemas.openxmlformats.org/officeDocument/2006/relationships/image" Target="../media/image16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>
          <a:extLst>
            <a:ext uri="{FF2B5EF4-FFF2-40B4-BE49-F238E27FC236}">
              <a16:creationId xmlns:a16="http://schemas.microsoft.com/office/drawing/2014/main" id="{4810CB04-09B9-742F-019F-F1C9E77E0B51}"/>
            </a:ext>
          </a:extLst>
        </p:cNvPr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985DAF0-A2E8-C59B-76D7-E44B5E1EDB72}"/>
              </a:ext>
            </a:extLst>
          </p:cNvPr>
          <p:cNvSpPr txBox="1"/>
          <p:nvPr/>
        </p:nvSpPr>
        <p:spPr>
          <a:xfrm>
            <a:off x="2146300" y="390525"/>
            <a:ext cx="78994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</a:t>
            </a:r>
            <a:br>
              <a:rPr lang="en-US" sz="6600" b="1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6600" b="1">
                <a:solidFill>
                  <a:srgbClr val="000000"/>
                </a:solidFill>
                <a:latin typeface="Century Gothic" panose="020b0502020202020204" pitchFamily="34" charset="0"/>
              </a:rPr>
              <a:t>SQUARE ROOTS</a:t>
            </a:r>
            <a:br>
              <a:rPr lang="en-US" sz="6600" b="1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6600" b="1">
                <a:solidFill>
                  <a:srgbClr val="000000"/>
                </a:solidFill>
                <a:latin typeface="Century Gothic" panose="020b0502020202020204" pitchFamily="34" charset="0"/>
              </a:rPr>
              <a:t>BINGO</a:t>
            </a:r>
            <a:endParaRPr lang="en-US" sz="6600" b="1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Picture 4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338067F4-C75B-0956-9D32-77B3151D92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327" y="5172075"/>
            <a:ext cx="9109346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430841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19B9925E-0B19-8D9C-B0EC-B7B525003EC2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𝟖𝟏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19B9925E-0B19-8D9C-B0EC-B7B525003E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utoShape_02">
            <a:extLst>
              <a:ext uri="{FF2B5EF4-FFF2-40B4-BE49-F238E27FC236}">
                <a16:creationId xmlns:a16="http://schemas.microsoft.com/office/drawing/2014/main" id="{EC880FB1-F053-A016-42C7-2B2FB4A05179}"/>
              </a:ext>
            </a:extLst>
          </p:cNvPr>
          <p:cNvSpPr/>
          <p:nvPr/>
        </p:nvSpPr>
        <p:spPr>
          <a:xfrm>
            <a:off x="4965700" y="4711700"/>
            <a:ext cx="2260600" cy="1308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706913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A07F00C3-4BB4-2758-E462-E8FC207D2B07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𝟖𝟎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A07F00C3-4BB4-2758-E462-E8FC207D2B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CA3FDE44-F5D2-6036-6695-1ED778B478B3}"/>
                  </a:ext>
                </a:extLst>
              </p:cNvPr>
              <p:cNvSpPr/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6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6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6600" i="1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CA3FDE44-F5D2-6036-6695-1ED778B478B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60593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669E14C7-61AD-0341-3C29-147691AA25A2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669E14C7-61AD-0341-3C29-147691AA25A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utoShape_02">
            <a:extLst>
              <a:ext uri="{FF2B5EF4-FFF2-40B4-BE49-F238E27FC236}">
                <a16:creationId xmlns:a16="http://schemas.microsoft.com/office/drawing/2014/main" id="{6262FBBF-8A49-C235-DF3F-50EF188893D3}"/>
              </a:ext>
            </a:extLst>
          </p:cNvPr>
          <p:cNvSpPr/>
          <p:nvPr/>
        </p:nvSpPr>
        <p:spPr>
          <a:xfrm>
            <a:off x="4965700" y="4711700"/>
            <a:ext cx="2260600" cy="1308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727415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D319D805-8240-D5B4-CF20-8A1501461230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𝟔𝟑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D319D805-8240-D5B4-CF20-8A15014612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CDE3F935-17F7-B067-25B9-C1A9CD2103D2}"/>
                  </a:ext>
                </a:extLst>
              </p:cNvPr>
              <p:cNvSpPr/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6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6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6600" i="1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CDE3F935-17F7-B067-25B9-C1A9CD2103D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95897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E87C362E-6532-0D22-1763-295AC5B6C5FB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𝟏𝟗𝟐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E87C362E-6532-0D22-1763-295AC5B6C5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5867B6BA-7BB3-EE10-A883-0C3A535A5124}"/>
                  </a:ext>
                </a:extLst>
              </p:cNvPr>
              <p:cNvSpPr/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6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ad>
                        <m:radPr>
                          <m:degHide m:val="on"/>
                          <m:ctrlPr>
                            <a:rPr lang="en-US" sz="6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6600" i="1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5867B6BA-7BB3-EE10-A883-0C3A535A51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09738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793E6A6F-F100-60E7-412F-245A51A3202C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𝟏𝟐𝟓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793E6A6F-F100-60E7-412F-245A51A320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9BC920D6-EEEF-5DAC-23FF-28F24EFF2FF1}"/>
                  </a:ext>
                </a:extLst>
              </p:cNvPr>
              <p:cNvSpPr/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6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6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6600" i="1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9BC920D6-EEEF-5DAC-23FF-28F24EFF2FF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0296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965D983B-9460-C69D-5932-BA3F79085F15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𝟒𝟗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965D983B-9460-C69D-5932-BA3F79085F1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utoShape_02">
            <a:extLst>
              <a:ext uri="{FF2B5EF4-FFF2-40B4-BE49-F238E27FC236}">
                <a16:creationId xmlns:a16="http://schemas.microsoft.com/office/drawing/2014/main" id="{50FDE636-C73E-DFF4-A709-FB066BEF5386}"/>
              </a:ext>
            </a:extLst>
          </p:cNvPr>
          <p:cNvSpPr/>
          <p:nvPr/>
        </p:nvSpPr>
        <p:spPr>
          <a:xfrm>
            <a:off x="4965700" y="4711700"/>
            <a:ext cx="2260600" cy="1308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1388309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9EE7BC1E-6E9F-4C3F-5EC9-E5AF83A05434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𝟓𝟎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9EE7BC1E-6E9F-4C3F-5EC9-E5AF83A054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958F77E8-94BC-C765-C9FB-DF4CE82E60AA}"/>
                  </a:ext>
                </a:extLst>
              </p:cNvPr>
              <p:cNvSpPr/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6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6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6600" i="1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958F77E8-94BC-C765-C9FB-DF4CE82E60A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16532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862AF63C-A9CE-F937-8E22-A2CAB3041207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𝟐𝟖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862AF63C-A9CE-F937-8E22-A2CAB30412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98720854-E40C-834A-6AC1-F2CC3093BDCC}"/>
                  </a:ext>
                </a:extLst>
              </p:cNvPr>
              <p:cNvSpPr/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6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6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6600" i="1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98720854-E40C-834A-6AC1-F2CC3093BD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16811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B5F3259F-6F1A-9C47-EC46-32447C90F9FD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B5F3259F-6F1A-9C47-EC46-32447C90F9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F75C0CFD-14F0-B4B9-2B1F-C574E45287A3}"/>
                  </a:ext>
                </a:extLst>
              </p:cNvPr>
              <p:cNvSpPr/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6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6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6600" i="1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F75C0CFD-14F0-B4B9-2B1F-C574E45287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67231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F8D2079E-A10C-75EC-DA40-C421995B7041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𝟏𝟒𝟕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F8D2079E-A10C-75EC-DA40-C421995B70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A41B1E4E-41A8-F5C1-8BE6-FE221ADCAD3E}"/>
                  </a:ext>
                </a:extLst>
              </p:cNvPr>
              <p:cNvSpPr/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6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6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6600" i="1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A41B1E4E-41A8-F5C1-8BE6-FE221ADCAD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40425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C14EEE4E-2C79-F7BA-6DB3-9223C6CFADA2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𝟏𝟕𝟓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C14EEE4E-2C79-F7BA-6DB3-9223C6CFADA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2F843DCF-5B18-AE90-EE72-85A52B032A7C}"/>
                  </a:ext>
                </a:extLst>
              </p:cNvPr>
              <p:cNvSpPr/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6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6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6600" i="1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2F843DCF-5B18-AE90-EE72-85A52B032A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31869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619BE742-8CEA-6D16-237E-EB0F8D29F211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619BE742-8CEA-6D16-237E-EB0F8D29F2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E3F5A74D-BDEE-B4A7-B757-97655A25B669}"/>
                  </a:ext>
                </a:extLst>
              </p:cNvPr>
              <p:cNvSpPr/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6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6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6600" i="1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E3F5A74D-BDEE-B4A7-B757-97655A25B6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68694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9F2E5FFB-9078-2205-8D00-BA148E22B840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𝟏𝟔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9F2E5FFB-9078-2205-8D00-BA148E22B84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utoShape_02">
            <a:extLst>
              <a:ext uri="{FF2B5EF4-FFF2-40B4-BE49-F238E27FC236}">
                <a16:creationId xmlns:a16="http://schemas.microsoft.com/office/drawing/2014/main" id="{99E83895-2193-74CE-8D74-9DDAB32EB3E7}"/>
              </a:ext>
            </a:extLst>
          </p:cNvPr>
          <p:cNvSpPr/>
          <p:nvPr/>
        </p:nvSpPr>
        <p:spPr>
          <a:xfrm>
            <a:off x="4965700" y="4711700"/>
            <a:ext cx="2260600" cy="1308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0149504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E53FE071-30E3-B24E-F5B0-9274F2DA83CD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𝟏𝟏𝟐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E53FE071-30E3-B24E-F5B0-9274F2DA83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C21F1AF6-D081-34BF-3150-C67E5A6776B9}"/>
                  </a:ext>
                </a:extLst>
              </p:cNvPr>
              <p:cNvSpPr/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6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6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rad>
                    </m:oMath>
                  </m:oMathPara>
                </a14:m>
                <a:endParaRPr lang="en-US" sz="6600" i="1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C21F1AF6-D081-34BF-3150-C67E5A6776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8826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0F4F825A-6DB5-3B80-6D9F-B128BCE851A9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𝟒𝟎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0F4F825A-6DB5-3B80-6D9F-B128BCE851A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CE54888B-2F60-AAA4-89BE-89A55902C328}"/>
                  </a:ext>
                </a:extLst>
              </p:cNvPr>
              <p:cNvSpPr/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6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6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en-US" sz="6600" i="1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CE54888B-2F60-AAA4-89BE-89A55902C3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62789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0D6DDC6B-D07A-DCB9-C3DF-A8101EB545B5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𝟕𝟓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0D6DDC6B-D07A-DCB9-C3DF-A8101EB545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44157518-349B-CE2E-207C-9ABB85B51EE6}"/>
                  </a:ext>
                </a:extLst>
              </p:cNvPr>
              <p:cNvSpPr/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6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6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6600" i="1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44157518-349B-CE2E-207C-9ABB85B51E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04205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0F46A30D-29DC-9C01-FF97-8A3363E3DED6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𝟏𝟔𝟐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0F46A30D-29DC-9C01-FF97-8A3363E3D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2582F7F2-BC5F-51DB-3D17-C4E330057F7F}"/>
                  </a:ext>
                </a:extLst>
              </p:cNvPr>
              <p:cNvSpPr/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6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ad>
                        <m:radPr>
                          <m:degHide m:val="on"/>
                          <m:ctrlPr>
                            <a:rPr lang="en-US" sz="6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6600" i="1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2582F7F2-BC5F-51DB-3D17-C4E330057F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32021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5C4B55A6-6D10-3CAA-7227-D10E3831E3E8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5C4B55A6-6D10-3CAA-7227-D10E3831E3E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utoShape_02">
            <a:extLst>
              <a:ext uri="{FF2B5EF4-FFF2-40B4-BE49-F238E27FC236}">
                <a16:creationId xmlns:a16="http://schemas.microsoft.com/office/drawing/2014/main" id="{2B0A89B3-BAEB-3A1B-1BDB-33B03AA90D0D}"/>
              </a:ext>
            </a:extLst>
          </p:cNvPr>
          <p:cNvSpPr/>
          <p:nvPr/>
        </p:nvSpPr>
        <p:spPr>
          <a:xfrm>
            <a:off x="4965700" y="4711700"/>
            <a:ext cx="2260600" cy="1308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301258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C87C6EFB-203C-21C1-42C6-413273932F20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𝟑𝟐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C87C6EFB-203C-21C1-42C6-413273932F2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69151FD4-ECCC-CF4F-C041-48B1222A64DE}"/>
                  </a:ext>
                </a:extLst>
              </p:cNvPr>
              <p:cNvSpPr/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6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en-US" sz="6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6600" i="1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69151FD4-ECCC-CF4F-C041-48B1222A64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49315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4BDFB37B-C341-167E-DD19-F87E2DFF4F97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𝟕𝟐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4BDFB37B-C341-167E-DD19-F87E2DFF4F9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4D5D4E88-F574-3FAE-453B-1912B362A43B}"/>
                  </a:ext>
                </a:extLst>
              </p:cNvPr>
              <p:cNvSpPr/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6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6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6600" i="1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4D5D4E88-F574-3FAE-453B-1912B362A4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67668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560484BE-D06E-1B7E-6A06-73C817E66C01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560484BE-D06E-1B7E-6A06-73C817E66C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B0A4165C-111C-4246-D761-DB8F5ADB239E}"/>
                  </a:ext>
                </a:extLst>
              </p:cNvPr>
              <p:cNvSpPr/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6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6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sz="6600" i="1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B0A4165C-111C-4246-D761-DB8F5ADB239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76916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7" name="AutoShape_01">
                <a:extLst>
                  <a:ext uri="{FF2B5EF4-FFF2-40B4-BE49-F238E27FC236}">
                    <a16:creationId xmlns:a16="http://schemas.microsoft.com/office/drawing/2014/main" id="{783D9F20-522B-C3D2-358C-DC160F5B5EE3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𝟏𝟓𝟎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" name="AutoShape_01">
                <a:extLst>
                  <a:ext uri="{FF2B5EF4-FFF2-40B4-BE49-F238E27FC236}">
                    <a16:creationId xmlns:a16="http://schemas.microsoft.com/office/drawing/2014/main" id="{783D9F20-522B-C3D2-358C-DC160F5B5E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8" name="AutoShape_02">
                <a:extLst>
                  <a:ext uri="{FF2B5EF4-FFF2-40B4-BE49-F238E27FC236}">
                    <a16:creationId xmlns:a16="http://schemas.microsoft.com/office/drawing/2014/main" id="{B7DECFAA-B2A9-9198-27CB-98F68C6EAA3E}"/>
                  </a:ext>
                </a:extLst>
              </p:cNvPr>
              <p:cNvSpPr/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6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US" sz="6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6600" i="1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AutoShape_02">
                <a:extLst>
                  <a:ext uri="{FF2B5EF4-FFF2-40B4-BE49-F238E27FC236}">
                    <a16:creationId xmlns:a16="http://schemas.microsoft.com/office/drawing/2014/main" id="{B7DECFAA-B2A9-9198-27CB-98F68C6EAA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98045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368300" y="127000"/>
            <a:ext cx="84582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SIMPLIFYING SQUARE ROOTS BINGO</a:t>
            </a:r>
          </a:p>
        </p:txBody>
      </p:sp>
      <p:pic>
        <p:nvPicPr>
          <p:cNvPr id="6" name="Picture_01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6261100"/>
            <a:ext cx="2506272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9083A3C9-9ACA-A8F6-2BB2-611E08161D52}"/>
                  </a:ext>
                </a:extLst>
              </p:cNvPr>
              <p:cNvSpPr/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sz="13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𝟓𝟒</m:t>
                          </m:r>
                        </m:e>
                      </m:rad>
                    </m:oMath>
                  </m:oMathPara>
                </a14:m>
                <a:endParaRPr lang="en-US" sz="13800" b="1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AutoShape_01">
                <a:extLst>
                  <a:ext uri="{FF2B5EF4-FFF2-40B4-BE49-F238E27FC236}">
                    <a16:creationId xmlns:a16="http://schemas.microsoft.com/office/drawing/2014/main" id="{9083A3C9-9ACA-A8F6-2BB2-611E08161D5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663700"/>
                <a:ext cx="11353800" cy="227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8C236554-7B9B-9945-B1E2-934B302F4A6C}"/>
                  </a:ext>
                </a:extLst>
              </p:cNvPr>
              <p:cNvSpPr/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6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sz="6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6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en-US" sz="6600" i="1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AutoShape_02">
                <a:extLst>
                  <a:ext uri="{FF2B5EF4-FFF2-40B4-BE49-F238E27FC236}">
                    <a16:creationId xmlns:a16="http://schemas.microsoft.com/office/drawing/2014/main" id="{8C236554-7B9B-9945-B1E2-934B302F4A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700" y="4711700"/>
                <a:ext cx="2260600" cy="1308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67653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p="http://schemas.openxmlformats.org/presentationml/2006/main">
  <p:tag name="AS_NET" val="3.1.22"/>
  <p:tag name="AS_OS" val="Microsoft Windows NT 6.2.9200.0"/>
  <p:tag name="AS_RELEASE_DATE" val="2022.07.14"/>
  <p:tag name="AS_TITLE" val="Aspose.Slides for .NET Standard 2.0"/>
  <p:tag name="AS_VERSION" val="22.7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Aptos Display" panose="0211000402020202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Aptos" panose="0211000402020202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Widescreen</PresentationFormat>
  <Paragraphs>30</Paragraphs>
  <Slides>25</Slides>
  <Notes>0</Notes>
  <TotalTime>9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baseType="lpstr" size="31">
      <vt:lpstr>Arial</vt:lpstr>
      <vt:lpstr>Aptos Display</vt:lpstr>
      <vt:lpstr>Aptos</vt:lpstr>
      <vt:lpstr>Century Gothic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22.0700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Sarah Carter</dc:creator>
  <cp:lastModifiedBy>Sarah Carter</cp:lastModifiedBy>
  <cp:revision>2</cp:revision>
  <dcterms:created xsi:type="dcterms:W3CDTF">2025-06-05T17:17:16Z</dcterms:created>
  <dcterms:modified xsi:type="dcterms:W3CDTF">2025-06-06T02:57:24Z</dcterms:modified>
</cp:coreProperties>
</file>