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8" r:id="rId3"/>
    <p:sldId id="281" r:id="rId4"/>
    <p:sldId id="280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60" r:id="rId25"/>
    <p:sldId id="25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F918E5-1CBA-4739-ABAF-2BA5B1EB095E}" v="2016" dt="2025-06-06T02:55:46.6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576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" Type="http://schemas.openxmlformats.org/officeDocument/2006/relationships/slide" Target="slides/slide2.xml"/><Relationship Id="rId30" Type="http://schemas.openxmlformats.org/officeDocument/2006/relationships/tableStyles" Target="tableStyles.xml"/><Relationship Id="rId31" Type="http://schemas.microsoft.com/office/2016/11/relationships/changesInfo" Target="changesInfos/changesInfo1.xml"/><Relationship Id="rId32" Type="http://schemas.microsoft.com/office/2015/10/relationships/revisionInfo" Target="revisionInfo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7F918E5-1CBA-4739-ABAF-2BA5B1EB095E}"/>
    <pc:docChg chg="undo custSel addSld delSld modSld">
      <pc:chgData name="Sarah Carter" userId="4b4e2a7e9c42e1b2" providerId="LiveId" clId="{87F918E5-1CBA-4739-ABAF-2BA5B1EB095E}" dt="2025-06-06T02:55:46.616" v="3722"/>
      <pc:docMkLst>
        <pc:docMk/>
      </pc:docMkLst>
      <pc:sldChg chg="delSp modSp del mod">
        <pc:chgData name="Sarah Carter" userId="4b4e2a7e9c42e1b2" providerId="LiveId" clId="{87F918E5-1CBA-4739-ABAF-2BA5B1EB095E}" dt="2025-06-06T02:51:40.605" v="3693" actId="2696"/>
        <pc:sldMkLst>
          <pc:docMk/>
          <pc:sldMk cId="139570672" sldId="256"/>
        </pc:sldMkLst>
        <pc:spChg chg="del mod">
          <ac:chgData name="Sarah Carter" userId="4b4e2a7e9c42e1b2" providerId="LiveId" clId="{87F918E5-1CBA-4739-ABAF-2BA5B1EB095E}" dt="2025-06-06T02:51:37.132" v="3691" actId="478"/>
          <ac:spMkLst>
            <pc:docMk/>
            <pc:sldMk cId="139570672" sldId="256"/>
            <ac:spMk id="4" creationId="{6EE7AEBD-2864-E1DF-D2DC-751183B7CED8}"/>
          </ac:spMkLst>
        </pc:spChg>
        <pc:picChg chg="del mod">
          <ac:chgData name="Sarah Carter" userId="4b4e2a7e9c42e1b2" providerId="LiveId" clId="{87F918E5-1CBA-4739-ABAF-2BA5B1EB095E}" dt="2025-06-06T02:51:37.132" v="3691" actId="478"/>
          <ac:picMkLst>
            <pc:docMk/>
            <pc:sldMk cId="139570672" sldId="256"/>
            <ac:picMk id="5" creationId="{EBD5F170-6028-2F25-6DD9-9BFFA410BEE6}"/>
          </ac:picMkLst>
        </pc:picChg>
      </pc:sldChg>
      <pc:sldChg chg="addSp delSp modSp del mod">
        <pc:chgData name="Sarah Carter" userId="4b4e2a7e9c42e1b2" providerId="LiveId" clId="{87F918E5-1CBA-4739-ABAF-2BA5B1EB095E}" dt="2025-06-06T02:51:09.437" v="2199" actId="2696"/>
        <pc:sldMkLst>
          <pc:docMk/>
          <pc:sldMk cId="1656175456" sldId="257"/>
        </pc:sldMkLst>
        <pc:spChg chg="mod">
          <ac:chgData name="Sarah Carter" userId="4b4e2a7e9c42e1b2" providerId="LiveId" clId="{87F918E5-1CBA-4739-ABAF-2BA5B1EB095E}" dt="2025-06-06T02:50:32.774" v="2198"/>
          <ac:spMkLst>
            <pc:docMk/>
            <pc:sldMk cId="1656175456" sldId="257"/>
            <ac:spMk id="4" creationId="{8A689C3D-EAF5-FC48-8126-E6573DD783C6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5" creationId="{376B7EAF-F333-4393-2A61-48A07EDBC920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1" creationId="{34BD85F8-871D-DA31-688F-0320ACC88905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3" creationId="{44535F4A-D9AC-6589-8444-FAB01479EA19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7" creationId="{4B8A3AFB-162F-0DE6-2328-735A02EAA654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6" creationId="{5E432542-093F-A1C2-A3A4-9241D954E838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8" creationId="{C1DED142-7074-2100-8394-43E316745A5B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42" creationId="{49B6365F-7681-2FD7-2476-F1FE7682883D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49" creationId="{0C5924D1-0BAF-C7BF-BEC1-176348CF2DAD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50" creationId="{2243C687-BD3B-9992-D8F5-5FCF44CC0819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55" creationId="{47DB8FBE-8E75-7000-40BD-C6CACFF16ED3}"/>
          </ac:spMkLst>
        </pc:spChg>
        <pc:spChg chg="mod">
          <ac:chgData name="Sarah Carter" userId="4b4e2a7e9c42e1b2" providerId="LiveId" clId="{87F918E5-1CBA-4739-ABAF-2BA5B1EB095E}" dt="2025-06-06T02:48:57.191" v="66"/>
          <ac:spMkLst>
            <pc:docMk/>
            <pc:sldMk cId="1656175456" sldId="257"/>
            <ac:spMk id="56" creationId="{8F6B4008-CE73-CE99-186A-60A250A793A8}"/>
          </ac:spMkLst>
        </pc:spChg>
        <pc:spChg chg="mod">
          <ac:chgData name="Sarah Carter" userId="4b4e2a7e9c42e1b2" providerId="LiveId" clId="{87F918E5-1CBA-4739-ABAF-2BA5B1EB095E}" dt="2025-06-06T02:49:08.418" v="72"/>
          <ac:spMkLst>
            <pc:docMk/>
            <pc:sldMk cId="1656175456" sldId="257"/>
            <ac:spMk id="57" creationId="{617AE186-87D8-7117-9D37-47B2A15A6DDB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59" creationId="{5D1B3FDE-959F-DF3F-54CD-2D9A49D5379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0" creationId="{7B36B781-A679-F491-22F6-25C92A7EFD2A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7" creationId="{CADF0290-52BF-4845-6980-343C221E101F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9" creationId="{D3B23540-F71C-768C-5112-C5DC781955D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0" creationId="{CA270D9C-6119-1320-5042-40ED6CBE86B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4" creationId="{7CCB1183-FF1E-7843-3551-AE45EF07C590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5" creationId="{E401D42B-6E3A-8883-CD0E-6CF8EAB3B1AE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80" creationId="{1012C5F3-3D5E-D067-DD18-EA121BB3AC2E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95" creationId="{797304EB-CFA7-ADA0-398C-A870B6DE166A}"/>
          </ac:spMkLst>
        </pc:spChg>
        <pc:picChg chg="mod">
          <ac:chgData name="Sarah Carter" userId="4b4e2a7e9c42e1b2" providerId="LiveId" clId="{87F918E5-1CBA-4739-ABAF-2BA5B1EB095E}" dt="2025-06-06T02:50:32.774" v="2198"/>
          <ac:picMkLst>
            <pc:docMk/>
            <pc:sldMk cId="1656175456" sldId="25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4.145" v="660" actId="2890"/>
        <pc:sldMkLst>
          <pc:docMk/>
          <pc:sldMk cId="314871113" sldId="258"/>
        </pc:sldMkLst>
        <pc:spChg chg="add del">
          <ac:chgData name="Sarah Carter" userId="4b4e2a7e9c42e1b2" providerId="LiveId" clId="{87F918E5-1CBA-4739-ABAF-2BA5B1EB095E}" dt="2025-06-06T02:49:33.830" v="611" actId="478"/>
          <ac:spMkLst>
            <pc:docMk/>
            <pc:sldMk cId="314871113" sldId="258"/>
            <ac:spMk id="3" creationId="{ABD37A80-4B3E-F3EE-C32A-31A4EF509F06}"/>
          </ac:spMkLst>
        </pc:spChg>
        <pc:spChg chg="add del">
          <ac:chgData name="Sarah Carter" userId="4b4e2a7e9c42e1b2" providerId="LiveId" clId="{87F918E5-1CBA-4739-ABAF-2BA5B1EB095E}" dt="2025-06-06T02:49:33.845" v="612" actId="478"/>
          <ac:spMkLst>
            <pc:docMk/>
            <pc:sldMk cId="314871113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49:33.645" v="587" actId="14100"/>
          <ac:spMkLst>
            <pc:docMk/>
            <pc:sldMk cId="314871113" sldId="258"/>
            <ac:spMk id="7" creationId="{CAE5AC20-2CE8-7F50-0301-D5852263D946}"/>
          </ac:spMkLst>
        </pc:spChg>
        <pc:spChg chg="mod ord">
          <ac:chgData name="Sarah Carter" userId="4b4e2a7e9c42e1b2" providerId="LiveId" clId="{87F918E5-1CBA-4739-ABAF-2BA5B1EB095E}" dt="2025-06-06T02:49:33.645" v="580" actId="14100"/>
          <ac:spMkLst>
            <pc:docMk/>
            <pc:sldMk cId="314871113" sldId="258"/>
            <ac:spMk id="8" creationId="{A4F2B178-7058-6788-1940-215C40AFF68B}"/>
          </ac:spMkLst>
        </pc:spChg>
        <pc:spChg chg="add del">
          <ac:chgData name="Sarah Carter" userId="4b4e2a7e9c42e1b2" providerId="LiveId" clId="{87F918E5-1CBA-4739-ABAF-2BA5B1EB095E}" dt="2025-06-06T02:49:33.645" v="581" actId="478"/>
          <ac:spMkLst>
            <pc:docMk/>
            <pc:sldMk cId="314871113" sldId="25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75" actId="478"/>
          <ac:spMkLst>
            <pc:docMk/>
            <pc:sldMk cId="314871113" sldId="258"/>
            <ac:spMk id="57" creationId="{617AE186-87D8-7117-9D37-47B2A15A6DDB}"/>
          </ac:spMkLst>
        </pc:spChg>
        <pc:spChg chg="add del">
          <ac:chgData name="Sarah Carter" userId="4b4e2a7e9c42e1b2" providerId="LiveId" clId="{87F918E5-1CBA-4739-ABAF-2BA5B1EB095E}" dt="2025-06-06T02:49:33.845" v="613" actId="478"/>
          <ac:spMkLst>
            <pc:docMk/>
            <pc:sldMk cId="314871113" sldId="258"/>
            <ac:spMk id="58" creationId="{B3B951CB-828B-8290-049C-E868CAFDC566}"/>
          </ac:spMkLst>
        </pc:spChg>
        <pc:spChg chg="add del">
          <ac:chgData name="Sarah Carter" userId="4b4e2a7e9c42e1b2" providerId="LiveId" clId="{87F918E5-1CBA-4739-ABAF-2BA5B1EB095E}" dt="2025-06-06T02:49:33.845" v="614" actId="478"/>
          <ac:spMkLst>
            <pc:docMk/>
            <pc:sldMk cId="314871113" sldId="258"/>
            <ac:spMk id="59" creationId="{5D1B3FDE-959F-DF3F-54CD-2D9A49D5379C}"/>
          </ac:spMkLst>
        </pc:spChg>
        <pc:spChg chg="add del">
          <ac:chgData name="Sarah Carter" userId="4b4e2a7e9c42e1b2" providerId="LiveId" clId="{87F918E5-1CBA-4739-ABAF-2BA5B1EB095E}" dt="2025-06-06T02:49:33.845" v="615" actId="478"/>
          <ac:spMkLst>
            <pc:docMk/>
            <pc:sldMk cId="314871113" sldId="258"/>
            <ac:spMk id="60" creationId="{7B36B781-A679-F491-22F6-25C92A7EFD2A}"/>
          </ac:spMkLst>
        </pc:spChg>
        <pc:spChg chg="add del">
          <ac:chgData name="Sarah Carter" userId="4b4e2a7e9c42e1b2" providerId="LiveId" clId="{87F918E5-1CBA-4739-ABAF-2BA5B1EB095E}" dt="2025-06-06T02:49:33.845" v="616" actId="478"/>
          <ac:spMkLst>
            <pc:docMk/>
            <pc:sldMk cId="314871113" sldId="258"/>
            <ac:spMk id="61" creationId="{07CD71F3-243E-21CC-3466-20908B272CDF}"/>
          </ac:spMkLst>
        </pc:spChg>
        <pc:spChg chg="add del">
          <ac:chgData name="Sarah Carter" userId="4b4e2a7e9c42e1b2" providerId="LiveId" clId="{87F918E5-1CBA-4739-ABAF-2BA5B1EB095E}" dt="2025-06-06T02:49:33.845" v="617" actId="478"/>
          <ac:spMkLst>
            <pc:docMk/>
            <pc:sldMk cId="314871113" sldId="258"/>
            <ac:spMk id="62" creationId="{45157E96-9D13-ED51-A696-F2C7EAB114D1}"/>
          </ac:spMkLst>
        </pc:spChg>
        <pc:spChg chg="add del">
          <ac:chgData name="Sarah Carter" userId="4b4e2a7e9c42e1b2" providerId="LiveId" clId="{87F918E5-1CBA-4739-ABAF-2BA5B1EB095E}" dt="2025-06-06T02:49:33.845" v="618" actId="478"/>
          <ac:spMkLst>
            <pc:docMk/>
            <pc:sldMk cId="314871113" sldId="258"/>
            <ac:spMk id="63" creationId="{4D00EB3B-084E-9B93-679B-281E4EE21050}"/>
          </ac:spMkLst>
        </pc:spChg>
        <pc:spChg chg="add del">
          <ac:chgData name="Sarah Carter" userId="4b4e2a7e9c42e1b2" providerId="LiveId" clId="{87F918E5-1CBA-4739-ABAF-2BA5B1EB095E}" dt="2025-06-06T02:49:33.845" v="619" actId="478"/>
          <ac:spMkLst>
            <pc:docMk/>
            <pc:sldMk cId="314871113" sldId="258"/>
            <ac:spMk id="64" creationId="{04CA854F-6E34-8302-DEFB-A85C8029132E}"/>
          </ac:spMkLst>
        </pc:spChg>
        <pc:spChg chg="add del">
          <ac:chgData name="Sarah Carter" userId="4b4e2a7e9c42e1b2" providerId="LiveId" clId="{87F918E5-1CBA-4739-ABAF-2BA5B1EB095E}" dt="2025-06-06T02:49:33.845" v="620" actId="478"/>
          <ac:spMkLst>
            <pc:docMk/>
            <pc:sldMk cId="314871113" sldId="258"/>
            <ac:spMk id="65" creationId="{65242171-0EA1-3A8E-FF62-BCB6454C19D0}"/>
          </ac:spMkLst>
        </pc:spChg>
        <pc:spChg chg="add del">
          <ac:chgData name="Sarah Carter" userId="4b4e2a7e9c42e1b2" providerId="LiveId" clId="{87F918E5-1CBA-4739-ABAF-2BA5B1EB095E}" dt="2025-06-06T02:49:33.845" v="621" actId="478"/>
          <ac:spMkLst>
            <pc:docMk/>
            <pc:sldMk cId="314871113" sldId="258"/>
            <ac:spMk id="66" creationId="{F21B402D-25C1-DE2F-BF27-A2904593EE83}"/>
          </ac:spMkLst>
        </pc:spChg>
        <pc:spChg chg="add del">
          <ac:chgData name="Sarah Carter" userId="4b4e2a7e9c42e1b2" providerId="LiveId" clId="{87F918E5-1CBA-4739-ABAF-2BA5B1EB095E}" dt="2025-06-06T02:49:33.845" v="622" actId="478"/>
          <ac:spMkLst>
            <pc:docMk/>
            <pc:sldMk cId="314871113" sldId="258"/>
            <ac:spMk id="67" creationId="{CADF0290-52BF-4845-6980-343C221E101F}"/>
          </ac:spMkLst>
        </pc:spChg>
        <pc:spChg chg="add del">
          <ac:chgData name="Sarah Carter" userId="4b4e2a7e9c42e1b2" providerId="LiveId" clId="{87F918E5-1CBA-4739-ABAF-2BA5B1EB095E}" dt="2025-06-06T02:49:33.845" v="623" actId="478"/>
          <ac:spMkLst>
            <pc:docMk/>
            <pc:sldMk cId="314871113" sldId="258"/>
            <ac:spMk id="68" creationId="{2ADD7704-4A56-007C-7169-BFDD40E1057C}"/>
          </ac:spMkLst>
        </pc:spChg>
        <pc:spChg chg="add del">
          <ac:chgData name="Sarah Carter" userId="4b4e2a7e9c42e1b2" providerId="LiveId" clId="{87F918E5-1CBA-4739-ABAF-2BA5B1EB095E}" dt="2025-06-06T02:49:33.845" v="624" actId="478"/>
          <ac:spMkLst>
            <pc:docMk/>
            <pc:sldMk cId="314871113" sldId="258"/>
            <ac:spMk id="69" creationId="{D3B23540-F71C-768C-5112-C5DC781955DC}"/>
          </ac:spMkLst>
        </pc:spChg>
        <pc:spChg chg="add del">
          <ac:chgData name="Sarah Carter" userId="4b4e2a7e9c42e1b2" providerId="LiveId" clId="{87F918E5-1CBA-4739-ABAF-2BA5B1EB095E}" dt="2025-06-06T02:49:33.845" v="625" actId="478"/>
          <ac:spMkLst>
            <pc:docMk/>
            <pc:sldMk cId="314871113" sldId="258"/>
            <ac:spMk id="70" creationId="{CA270D9C-6119-1320-5042-40ED6CBE86BC}"/>
          </ac:spMkLst>
        </pc:spChg>
        <pc:spChg chg="add del">
          <ac:chgData name="Sarah Carter" userId="4b4e2a7e9c42e1b2" providerId="LiveId" clId="{87F918E5-1CBA-4739-ABAF-2BA5B1EB095E}" dt="2025-06-06T02:49:33.845" v="626" actId="478"/>
          <ac:spMkLst>
            <pc:docMk/>
            <pc:sldMk cId="314871113" sldId="258"/>
            <ac:spMk id="71" creationId="{72BF7644-BC85-6E61-7712-715066FD5AB5}"/>
          </ac:spMkLst>
        </pc:spChg>
        <pc:spChg chg="add del">
          <ac:chgData name="Sarah Carter" userId="4b4e2a7e9c42e1b2" providerId="LiveId" clId="{87F918E5-1CBA-4739-ABAF-2BA5B1EB095E}" dt="2025-06-06T02:49:33.845" v="627" actId="478"/>
          <ac:spMkLst>
            <pc:docMk/>
            <pc:sldMk cId="314871113" sldId="258"/>
            <ac:spMk id="72" creationId="{AF6103F7-644F-15F0-A795-7A88A30D2E26}"/>
          </ac:spMkLst>
        </pc:spChg>
        <pc:spChg chg="add del">
          <ac:chgData name="Sarah Carter" userId="4b4e2a7e9c42e1b2" providerId="LiveId" clId="{87F918E5-1CBA-4739-ABAF-2BA5B1EB095E}" dt="2025-06-06T02:49:33.845" v="628" actId="478"/>
          <ac:spMkLst>
            <pc:docMk/>
            <pc:sldMk cId="314871113" sldId="258"/>
            <ac:spMk id="73" creationId="{B365BCA7-601E-5295-0A5D-80EA1419CDE8}"/>
          </ac:spMkLst>
        </pc:spChg>
        <pc:spChg chg="add del">
          <ac:chgData name="Sarah Carter" userId="4b4e2a7e9c42e1b2" providerId="LiveId" clId="{87F918E5-1CBA-4739-ABAF-2BA5B1EB095E}" dt="2025-06-06T02:49:33.845" v="629" actId="478"/>
          <ac:spMkLst>
            <pc:docMk/>
            <pc:sldMk cId="314871113" sldId="258"/>
            <ac:spMk id="74" creationId="{7CCB1183-FF1E-7843-3551-AE45EF07C590}"/>
          </ac:spMkLst>
        </pc:spChg>
        <pc:spChg chg="add del">
          <ac:chgData name="Sarah Carter" userId="4b4e2a7e9c42e1b2" providerId="LiveId" clId="{87F918E5-1CBA-4739-ABAF-2BA5B1EB095E}" dt="2025-06-06T02:49:33.845" v="630" actId="478"/>
          <ac:spMkLst>
            <pc:docMk/>
            <pc:sldMk cId="314871113" sldId="258"/>
            <ac:spMk id="75" creationId="{E401D42B-6E3A-8883-CD0E-6CF8EAB3B1AE}"/>
          </ac:spMkLst>
        </pc:spChg>
        <pc:spChg chg="add del">
          <ac:chgData name="Sarah Carter" userId="4b4e2a7e9c42e1b2" providerId="LiveId" clId="{87F918E5-1CBA-4739-ABAF-2BA5B1EB095E}" dt="2025-06-06T02:49:33.845" v="631" actId="478"/>
          <ac:spMkLst>
            <pc:docMk/>
            <pc:sldMk cId="314871113" sldId="258"/>
            <ac:spMk id="76" creationId="{030F7A72-E997-331E-304D-20C8643F9576}"/>
          </ac:spMkLst>
        </pc:spChg>
        <pc:spChg chg="add del">
          <ac:chgData name="Sarah Carter" userId="4b4e2a7e9c42e1b2" providerId="LiveId" clId="{87F918E5-1CBA-4739-ABAF-2BA5B1EB095E}" dt="2025-06-06T02:49:33.845" v="632" actId="478"/>
          <ac:spMkLst>
            <pc:docMk/>
            <pc:sldMk cId="314871113" sldId="258"/>
            <ac:spMk id="77" creationId="{6BFA0FB7-ABB8-E375-E0A4-E981B675FC4C}"/>
          </ac:spMkLst>
        </pc:spChg>
        <pc:spChg chg="add del">
          <ac:chgData name="Sarah Carter" userId="4b4e2a7e9c42e1b2" providerId="LiveId" clId="{87F918E5-1CBA-4739-ABAF-2BA5B1EB095E}" dt="2025-06-06T02:49:33.845" v="633" actId="478"/>
          <ac:spMkLst>
            <pc:docMk/>
            <pc:sldMk cId="314871113" sldId="258"/>
            <ac:spMk id="78" creationId="{F6EFB474-F172-F136-8C1D-BB70090C1C5F}"/>
          </ac:spMkLst>
        </pc:spChg>
        <pc:spChg chg="add del">
          <ac:chgData name="Sarah Carter" userId="4b4e2a7e9c42e1b2" providerId="LiveId" clId="{87F918E5-1CBA-4739-ABAF-2BA5B1EB095E}" dt="2025-06-06T02:49:33.845" v="634" actId="478"/>
          <ac:spMkLst>
            <pc:docMk/>
            <pc:sldMk cId="314871113" sldId="258"/>
            <ac:spMk id="79" creationId="{69AF0D48-A05C-381E-2C4A-0996391642CA}"/>
          </ac:spMkLst>
        </pc:spChg>
        <pc:spChg chg="add del">
          <ac:chgData name="Sarah Carter" userId="4b4e2a7e9c42e1b2" providerId="LiveId" clId="{87F918E5-1CBA-4739-ABAF-2BA5B1EB095E}" dt="2025-06-06T02:49:33.845" v="635" actId="478"/>
          <ac:spMkLst>
            <pc:docMk/>
            <pc:sldMk cId="314871113" sldId="258"/>
            <ac:spMk id="80" creationId="{1012C5F3-3D5E-D067-DD18-EA121BB3AC2E}"/>
          </ac:spMkLst>
        </pc:spChg>
        <pc:spChg chg="add del">
          <ac:chgData name="Sarah Carter" userId="4b4e2a7e9c42e1b2" providerId="LiveId" clId="{87F918E5-1CBA-4739-ABAF-2BA5B1EB095E}" dt="2025-06-06T02:49:33.845" v="636" actId="478"/>
          <ac:spMkLst>
            <pc:docMk/>
            <pc:sldMk cId="314871113" sldId="258"/>
            <ac:spMk id="81" creationId="{3D742EEC-9549-840B-2B0C-E43799BDE2F8}"/>
          </ac:spMkLst>
        </pc:spChg>
        <pc:spChg chg="add del">
          <ac:chgData name="Sarah Carter" userId="4b4e2a7e9c42e1b2" providerId="LiveId" clId="{87F918E5-1CBA-4739-ABAF-2BA5B1EB095E}" dt="2025-06-06T02:49:33.845" v="637" actId="478"/>
          <ac:spMkLst>
            <pc:docMk/>
            <pc:sldMk cId="314871113" sldId="258"/>
            <ac:spMk id="82" creationId="{50820C77-A110-8B0B-E5CE-D1E2C259EA8E}"/>
          </ac:spMkLst>
        </pc:spChg>
        <pc:spChg chg="add del">
          <ac:chgData name="Sarah Carter" userId="4b4e2a7e9c42e1b2" providerId="LiveId" clId="{87F918E5-1CBA-4739-ABAF-2BA5B1EB095E}" dt="2025-06-06T02:49:33.845" v="638" actId="478"/>
          <ac:spMkLst>
            <pc:docMk/>
            <pc:sldMk cId="314871113" sldId="258"/>
            <ac:spMk id="83" creationId="{F52EEC6B-EDBC-C8E5-67D6-1E0FB8FEB381}"/>
          </ac:spMkLst>
        </pc:spChg>
        <pc:spChg chg="add del">
          <ac:chgData name="Sarah Carter" userId="4b4e2a7e9c42e1b2" providerId="LiveId" clId="{87F918E5-1CBA-4739-ABAF-2BA5B1EB095E}" dt="2025-06-06T02:49:33.845" v="639" actId="478"/>
          <ac:spMkLst>
            <pc:docMk/>
            <pc:sldMk cId="314871113" sldId="258"/>
            <ac:spMk id="84" creationId="{C7009F0F-B9C8-C40F-FF49-8471F28E2448}"/>
          </ac:spMkLst>
        </pc:spChg>
        <pc:spChg chg="add del">
          <ac:chgData name="Sarah Carter" userId="4b4e2a7e9c42e1b2" providerId="LiveId" clId="{87F918E5-1CBA-4739-ABAF-2BA5B1EB095E}" dt="2025-06-06T02:49:33.845" v="640" actId="478"/>
          <ac:spMkLst>
            <pc:docMk/>
            <pc:sldMk cId="314871113" sldId="258"/>
            <ac:spMk id="85" creationId="{04F40EF4-BBB3-43DA-E915-C4CCFA07540D}"/>
          </ac:spMkLst>
        </pc:spChg>
        <pc:spChg chg="add del">
          <ac:chgData name="Sarah Carter" userId="4b4e2a7e9c42e1b2" providerId="LiveId" clId="{87F918E5-1CBA-4739-ABAF-2BA5B1EB095E}" dt="2025-06-06T02:49:33.845" v="641" actId="478"/>
          <ac:spMkLst>
            <pc:docMk/>
            <pc:sldMk cId="314871113" sldId="258"/>
            <ac:spMk id="86" creationId="{CF8839C7-8BC7-40CC-A39D-081558864290}"/>
          </ac:spMkLst>
        </pc:spChg>
        <pc:spChg chg="add del">
          <ac:chgData name="Sarah Carter" userId="4b4e2a7e9c42e1b2" providerId="LiveId" clId="{87F918E5-1CBA-4739-ABAF-2BA5B1EB095E}" dt="2025-06-06T02:49:33.845" v="642" actId="478"/>
          <ac:spMkLst>
            <pc:docMk/>
            <pc:sldMk cId="314871113" sldId="258"/>
            <ac:spMk id="87" creationId="{16354B27-A7F8-2544-9AC0-EC9DF80FBACC}"/>
          </ac:spMkLst>
        </pc:spChg>
        <pc:spChg chg="add del">
          <ac:chgData name="Sarah Carter" userId="4b4e2a7e9c42e1b2" providerId="LiveId" clId="{87F918E5-1CBA-4739-ABAF-2BA5B1EB095E}" dt="2025-06-06T02:49:33.845" v="643" actId="478"/>
          <ac:spMkLst>
            <pc:docMk/>
            <pc:sldMk cId="314871113" sldId="258"/>
            <ac:spMk id="88" creationId="{44F27DCA-CD9C-7014-02D1-20B66183C687}"/>
          </ac:spMkLst>
        </pc:spChg>
        <pc:spChg chg="add del">
          <ac:chgData name="Sarah Carter" userId="4b4e2a7e9c42e1b2" providerId="LiveId" clId="{87F918E5-1CBA-4739-ABAF-2BA5B1EB095E}" dt="2025-06-06T02:49:33.845" v="644" actId="478"/>
          <ac:spMkLst>
            <pc:docMk/>
            <pc:sldMk cId="314871113" sldId="258"/>
            <ac:spMk id="89" creationId="{54C08F7B-0A96-D2A9-7AAE-A39F8DBCE083}"/>
          </ac:spMkLst>
        </pc:spChg>
        <pc:spChg chg="add del">
          <ac:chgData name="Sarah Carter" userId="4b4e2a7e9c42e1b2" providerId="LiveId" clId="{87F918E5-1CBA-4739-ABAF-2BA5B1EB095E}" dt="2025-06-06T02:49:33.845" v="645" actId="478"/>
          <ac:spMkLst>
            <pc:docMk/>
            <pc:sldMk cId="314871113" sldId="258"/>
            <ac:spMk id="90" creationId="{0CD44FD8-AD66-7F1F-ED93-AB531CE9DE51}"/>
          </ac:spMkLst>
        </pc:spChg>
        <pc:spChg chg="add del">
          <ac:chgData name="Sarah Carter" userId="4b4e2a7e9c42e1b2" providerId="LiveId" clId="{87F918E5-1CBA-4739-ABAF-2BA5B1EB095E}" dt="2025-06-06T02:49:33.845" v="646" actId="478"/>
          <ac:spMkLst>
            <pc:docMk/>
            <pc:sldMk cId="314871113" sldId="258"/>
            <ac:spMk id="91" creationId="{AD8B2975-CBC1-02C2-9AC4-F03CC513EE7B}"/>
          </ac:spMkLst>
        </pc:spChg>
        <pc:spChg chg="add del">
          <ac:chgData name="Sarah Carter" userId="4b4e2a7e9c42e1b2" providerId="LiveId" clId="{87F918E5-1CBA-4739-ABAF-2BA5B1EB095E}" dt="2025-06-06T02:49:33.845" v="647" actId="478"/>
          <ac:spMkLst>
            <pc:docMk/>
            <pc:sldMk cId="314871113" sldId="258"/>
            <ac:spMk id="92" creationId="{01254DDE-2C54-3049-17F4-2D2DCD82D341}"/>
          </ac:spMkLst>
        </pc:spChg>
        <pc:spChg chg="add del">
          <ac:chgData name="Sarah Carter" userId="4b4e2a7e9c42e1b2" providerId="LiveId" clId="{87F918E5-1CBA-4739-ABAF-2BA5B1EB095E}" dt="2025-06-06T02:49:33.845" v="648" actId="478"/>
          <ac:spMkLst>
            <pc:docMk/>
            <pc:sldMk cId="314871113" sldId="258"/>
            <ac:spMk id="93" creationId="{9870D9F4-9F7B-D5F0-0C5D-2EA01C08313A}"/>
          </ac:spMkLst>
        </pc:spChg>
        <pc:spChg chg="add del">
          <ac:chgData name="Sarah Carter" userId="4b4e2a7e9c42e1b2" providerId="LiveId" clId="{87F918E5-1CBA-4739-ABAF-2BA5B1EB095E}" dt="2025-06-06T02:49:33.845" v="649" actId="478"/>
          <ac:spMkLst>
            <pc:docMk/>
            <pc:sldMk cId="314871113" sldId="258"/>
            <ac:spMk id="94" creationId="{62200788-A29F-0967-0ACD-C7308C89AAFD}"/>
          </ac:spMkLst>
        </pc:spChg>
        <pc:spChg chg="add del">
          <ac:chgData name="Sarah Carter" userId="4b4e2a7e9c42e1b2" providerId="LiveId" clId="{87F918E5-1CBA-4739-ABAF-2BA5B1EB095E}" dt="2025-06-06T02:49:33.845" v="650" actId="478"/>
          <ac:spMkLst>
            <pc:docMk/>
            <pc:sldMk cId="314871113" sldId="258"/>
            <ac:spMk id="95" creationId="{797304EB-CFA7-ADA0-398C-A870B6DE166A}"/>
          </ac:spMkLst>
        </pc:spChg>
        <pc:spChg chg="add del">
          <ac:chgData name="Sarah Carter" userId="4b4e2a7e9c42e1b2" providerId="LiveId" clId="{87F918E5-1CBA-4739-ABAF-2BA5B1EB095E}" dt="2025-06-06T02:49:33.845" v="651" actId="478"/>
          <ac:spMkLst>
            <pc:docMk/>
            <pc:sldMk cId="314871113" sldId="258"/>
            <ac:spMk id="96" creationId="{E3EEED03-AA76-9DD9-5BB4-FB45290F3C71}"/>
          </ac:spMkLst>
        </pc:spChg>
        <pc:spChg chg="add del">
          <ac:chgData name="Sarah Carter" userId="4b4e2a7e9c42e1b2" providerId="LiveId" clId="{87F918E5-1CBA-4739-ABAF-2BA5B1EB095E}" dt="2025-06-06T02:49:33.845" v="652" actId="478"/>
          <ac:spMkLst>
            <pc:docMk/>
            <pc:sldMk cId="314871113" sldId="258"/>
            <ac:spMk id="97" creationId="{31E2837E-D536-CBCD-06D5-E1E6B44256FC}"/>
          </ac:spMkLst>
        </pc:spChg>
        <pc:spChg chg="add del">
          <ac:chgData name="Sarah Carter" userId="4b4e2a7e9c42e1b2" providerId="LiveId" clId="{87F918E5-1CBA-4739-ABAF-2BA5B1EB095E}" dt="2025-06-06T02:49:33.845" v="653" actId="478"/>
          <ac:spMkLst>
            <pc:docMk/>
            <pc:sldMk cId="314871113" sldId="258"/>
            <ac:spMk id="98" creationId="{5BBD44A4-691A-EC9B-563A-E0BE6DAE2C68}"/>
          </ac:spMkLst>
        </pc:spChg>
        <pc:spChg chg="add del">
          <ac:chgData name="Sarah Carter" userId="4b4e2a7e9c42e1b2" providerId="LiveId" clId="{87F918E5-1CBA-4739-ABAF-2BA5B1EB095E}" dt="2025-06-06T02:49:33.845" v="654" actId="478"/>
          <ac:spMkLst>
            <pc:docMk/>
            <pc:sldMk cId="314871113" sldId="258"/>
            <ac:spMk id="99" creationId="{CD480571-26B3-64B6-AC6A-8F2BBD64ECEA}"/>
          </ac:spMkLst>
        </pc:spChg>
        <pc:spChg chg="add del">
          <ac:chgData name="Sarah Carter" userId="4b4e2a7e9c42e1b2" providerId="LiveId" clId="{87F918E5-1CBA-4739-ABAF-2BA5B1EB095E}" dt="2025-06-06T02:49:33.845" v="655" actId="478"/>
          <ac:spMkLst>
            <pc:docMk/>
            <pc:sldMk cId="314871113" sldId="258"/>
            <ac:spMk id="100" creationId="{A996913E-CCD9-4B01-237C-D0885CA84086}"/>
          </ac:spMkLst>
        </pc:spChg>
        <pc:spChg chg="add del">
          <ac:chgData name="Sarah Carter" userId="4b4e2a7e9c42e1b2" providerId="LiveId" clId="{87F918E5-1CBA-4739-ABAF-2BA5B1EB095E}" dt="2025-06-06T02:49:33.845" v="656" actId="478"/>
          <ac:spMkLst>
            <pc:docMk/>
            <pc:sldMk cId="314871113" sldId="258"/>
            <ac:spMk id="101" creationId="{490940FE-5C64-9283-5515-2A3549AF2FE3}"/>
          </ac:spMkLst>
        </pc:spChg>
        <pc:spChg chg="add del">
          <ac:chgData name="Sarah Carter" userId="4b4e2a7e9c42e1b2" providerId="LiveId" clId="{87F918E5-1CBA-4739-ABAF-2BA5B1EB095E}" dt="2025-06-06T02:49:33.845" v="657" actId="478"/>
          <ac:spMkLst>
            <pc:docMk/>
            <pc:sldMk cId="314871113" sldId="258"/>
            <ac:spMk id="102" creationId="{AD5D1564-1BFB-553B-1833-2CA676229152}"/>
          </ac:spMkLst>
        </pc:spChg>
        <pc:spChg chg="add del">
          <ac:chgData name="Sarah Carter" userId="4b4e2a7e9c42e1b2" providerId="LiveId" clId="{87F918E5-1CBA-4739-ABAF-2BA5B1EB095E}" dt="2025-06-06T02:49:33.861" v="658" actId="478"/>
          <ac:spMkLst>
            <pc:docMk/>
            <pc:sldMk cId="314871113" sldId="258"/>
            <ac:spMk id="103" creationId="{05A062BE-1821-6461-4E96-7DA7334CA329}"/>
          </ac:spMkLst>
        </pc:spChg>
        <pc:graphicFrameChg chg="add del">
          <ac:chgData name="Sarah Carter" userId="4b4e2a7e9c42e1b2" providerId="LiveId" clId="{87F918E5-1CBA-4739-ABAF-2BA5B1EB095E}" dt="2025-06-06T02:49:33.861" v="659" actId="478"/>
          <ac:graphicFrameMkLst>
            <pc:docMk/>
            <pc:sldMk cId="314871113" sldId="258"/>
            <ac:graphicFrameMk id="2" creationId="{C7EE1C0B-D216-5ACF-FFF3-389CD2AA027B}"/>
          </ac:graphicFrameMkLst>
        </pc:graphicFrameChg>
      </pc:sldChg>
      <pc:sldChg chg="delSp modSp add mod modAnim">
        <pc:chgData name="Sarah Carter" userId="4b4e2a7e9c42e1b2" providerId="LiveId" clId="{87F918E5-1CBA-4739-ABAF-2BA5B1EB095E}" dt="2025-06-06T02:53:05.447" v="3699"/>
        <pc:sldMkLst>
          <pc:docMk/>
          <pc:sldMk cId="3199804511" sldId="258"/>
        </pc:sldMkLst>
        <pc:spChg chg="del">
          <ac:chgData name="Sarah Carter" userId="4b4e2a7e9c42e1b2" providerId="LiveId" clId="{87F918E5-1CBA-4739-ABAF-2BA5B1EB095E}" dt="2025-06-06T02:49:55" v="1000" actId="478"/>
          <ac:spMkLst>
            <pc:docMk/>
            <pc:sldMk cId="3199804511" sldId="258"/>
            <ac:spMk id="3" creationId="{ABD37A80-4B3E-F3EE-C32A-31A4EF509F06}"/>
          </ac:spMkLst>
        </pc:spChg>
        <pc:spChg chg="mod">
          <ac:chgData name="Sarah Carter" userId="4b4e2a7e9c42e1b2" providerId="LiveId" clId="{87F918E5-1CBA-4739-ABAF-2BA5B1EB095E}" dt="2025-06-06T02:51:32.510" v="2425" actId="948"/>
          <ac:spMkLst>
            <pc:docMk/>
            <pc:sldMk cId="3199804511" sldId="25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" v="999" actId="478"/>
          <ac:spMkLst>
            <pc:docMk/>
            <pc:sldMk cId="3199804511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51:32.674" v="2985"/>
          <ac:spMkLst>
            <pc:docMk/>
            <pc:sldMk cId="3199804511" sldId="258"/>
            <ac:spMk id="7" creationId="{783D9F20-522B-C3D2-358C-DC160F5B5EE3}"/>
          </ac:spMkLst>
        </pc:spChg>
        <pc:spChg chg="mod ord">
          <ac:chgData name="Sarah Carter" userId="4b4e2a7e9c42e1b2" providerId="LiveId" clId="{87F918E5-1CBA-4739-ABAF-2BA5B1EB095E}" dt="2025-06-06T02:51:32.767" v="3345"/>
          <ac:spMkLst>
            <pc:docMk/>
            <pc:sldMk cId="3199804511" sldId="258"/>
            <ac:spMk id="8" creationId="{B7DECFAA-B2A9-9198-27CB-98F68C6EAA3E}"/>
          </ac:spMkLst>
        </pc:spChg>
        <pc:spChg chg="del">
          <ac:chgData name="Sarah Carter" userId="4b4e2a7e9c42e1b2" providerId="LiveId" clId="{87F918E5-1CBA-4739-ABAF-2BA5B1EB095E}" dt="2025-06-06T02:49:55.207" v="1030" actId="478"/>
          <ac:spMkLst>
            <pc:docMk/>
            <pc:sldMk cId="3199804511" sldId="25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271" v="1036" actId="478"/>
          <ac:spMkLst>
            <pc:docMk/>
            <pc:sldMk cId="3199804511" sldId="258"/>
            <ac:spMk id="57" creationId="{617AE186-87D8-7117-9D37-47B2A15A6DDB}"/>
          </ac:spMkLst>
        </pc:spChg>
        <pc:spChg chg="del">
          <ac:chgData name="Sarah Carter" userId="4b4e2a7e9c42e1b2" providerId="LiveId" clId="{87F918E5-1CBA-4739-ABAF-2BA5B1EB095E}" dt="2025-06-06T02:49:55" v="998" actId="478"/>
          <ac:spMkLst>
            <pc:docMk/>
            <pc:sldMk cId="3199804511" sldId="258"/>
            <ac:spMk id="58" creationId="{B3B951CB-828B-8290-049C-E868CAFDC566}"/>
          </ac:spMkLst>
        </pc:spChg>
        <pc:spChg chg="del">
          <ac:chgData name="Sarah Carter" userId="4b4e2a7e9c42e1b2" providerId="LiveId" clId="{87F918E5-1CBA-4739-ABAF-2BA5B1EB095E}" dt="2025-06-06T02:49:55" v="997" actId="478"/>
          <ac:spMkLst>
            <pc:docMk/>
            <pc:sldMk cId="3199804511" sldId="258"/>
            <ac:spMk id="59" creationId="{5D1B3FDE-959F-DF3F-54CD-2D9A49D5379C}"/>
          </ac:spMkLst>
        </pc:spChg>
        <pc:spChg chg="del">
          <ac:chgData name="Sarah Carter" userId="4b4e2a7e9c42e1b2" providerId="LiveId" clId="{87F918E5-1CBA-4739-ABAF-2BA5B1EB095E}" dt="2025-06-06T02:49:55" v="996" actId="478"/>
          <ac:spMkLst>
            <pc:docMk/>
            <pc:sldMk cId="3199804511" sldId="258"/>
            <ac:spMk id="60" creationId="{7B36B781-A679-F491-22F6-25C92A7EFD2A}"/>
          </ac:spMkLst>
        </pc:spChg>
        <pc:spChg chg="del">
          <ac:chgData name="Sarah Carter" userId="4b4e2a7e9c42e1b2" providerId="LiveId" clId="{87F918E5-1CBA-4739-ABAF-2BA5B1EB095E}" dt="2025-06-06T02:49:55" v="995" actId="478"/>
          <ac:spMkLst>
            <pc:docMk/>
            <pc:sldMk cId="3199804511" sldId="258"/>
            <ac:spMk id="61" creationId="{07CD71F3-243E-21CC-3466-20908B272CDF}"/>
          </ac:spMkLst>
        </pc:spChg>
        <pc:spChg chg="del">
          <ac:chgData name="Sarah Carter" userId="4b4e2a7e9c42e1b2" providerId="LiveId" clId="{87F918E5-1CBA-4739-ABAF-2BA5B1EB095E}" dt="2025-06-06T02:49:55" v="994" actId="478"/>
          <ac:spMkLst>
            <pc:docMk/>
            <pc:sldMk cId="3199804511" sldId="258"/>
            <ac:spMk id="62" creationId="{45157E96-9D13-ED51-A696-F2C7EAB114D1}"/>
          </ac:spMkLst>
        </pc:spChg>
        <pc:spChg chg="del">
          <ac:chgData name="Sarah Carter" userId="4b4e2a7e9c42e1b2" providerId="LiveId" clId="{87F918E5-1CBA-4739-ABAF-2BA5B1EB095E}" dt="2025-06-06T02:49:55" v="993" actId="478"/>
          <ac:spMkLst>
            <pc:docMk/>
            <pc:sldMk cId="3199804511" sldId="258"/>
            <ac:spMk id="63" creationId="{4D00EB3B-084E-9B93-679B-281E4EE21050}"/>
          </ac:spMkLst>
        </pc:spChg>
        <pc:spChg chg="del">
          <ac:chgData name="Sarah Carter" userId="4b4e2a7e9c42e1b2" providerId="LiveId" clId="{87F918E5-1CBA-4739-ABAF-2BA5B1EB095E}" dt="2025-06-06T02:49:55" v="992" actId="478"/>
          <ac:spMkLst>
            <pc:docMk/>
            <pc:sldMk cId="3199804511" sldId="258"/>
            <ac:spMk id="64" creationId="{04CA854F-6E34-8302-DEFB-A85C8029132E}"/>
          </ac:spMkLst>
        </pc:spChg>
        <pc:spChg chg="del">
          <ac:chgData name="Sarah Carter" userId="4b4e2a7e9c42e1b2" providerId="LiveId" clId="{87F918E5-1CBA-4739-ABAF-2BA5B1EB095E}" dt="2025-06-06T02:49:55" v="991" actId="478"/>
          <ac:spMkLst>
            <pc:docMk/>
            <pc:sldMk cId="3199804511" sldId="258"/>
            <ac:spMk id="65" creationId="{65242171-0EA1-3A8E-FF62-BCB6454C19D0}"/>
          </ac:spMkLst>
        </pc:spChg>
        <pc:spChg chg="del">
          <ac:chgData name="Sarah Carter" userId="4b4e2a7e9c42e1b2" providerId="LiveId" clId="{87F918E5-1CBA-4739-ABAF-2BA5B1EB095E}" dt="2025-06-06T02:49:55" v="990" actId="478"/>
          <ac:spMkLst>
            <pc:docMk/>
            <pc:sldMk cId="3199804511" sldId="258"/>
            <ac:spMk id="66" creationId="{F21B402D-25C1-DE2F-BF27-A2904593EE83}"/>
          </ac:spMkLst>
        </pc:spChg>
        <pc:spChg chg="del">
          <ac:chgData name="Sarah Carter" userId="4b4e2a7e9c42e1b2" providerId="LiveId" clId="{87F918E5-1CBA-4739-ABAF-2BA5B1EB095E}" dt="2025-06-06T02:49:55" v="989" actId="478"/>
          <ac:spMkLst>
            <pc:docMk/>
            <pc:sldMk cId="3199804511" sldId="258"/>
            <ac:spMk id="67" creationId="{CADF0290-52BF-4845-6980-343C221E101F}"/>
          </ac:spMkLst>
        </pc:spChg>
        <pc:spChg chg="del">
          <ac:chgData name="Sarah Carter" userId="4b4e2a7e9c42e1b2" providerId="LiveId" clId="{87F918E5-1CBA-4739-ABAF-2BA5B1EB095E}" dt="2025-06-06T02:49:55" v="988" actId="478"/>
          <ac:spMkLst>
            <pc:docMk/>
            <pc:sldMk cId="3199804511" sldId="258"/>
            <ac:spMk id="68" creationId="{2ADD7704-4A56-007C-7169-BFDD40E1057C}"/>
          </ac:spMkLst>
        </pc:spChg>
        <pc:spChg chg="del">
          <ac:chgData name="Sarah Carter" userId="4b4e2a7e9c42e1b2" providerId="LiveId" clId="{87F918E5-1CBA-4739-ABAF-2BA5B1EB095E}" dt="2025-06-06T02:49:55" v="987" actId="478"/>
          <ac:spMkLst>
            <pc:docMk/>
            <pc:sldMk cId="3199804511" sldId="258"/>
            <ac:spMk id="69" creationId="{D3B23540-F71C-768C-5112-C5DC781955DC}"/>
          </ac:spMkLst>
        </pc:spChg>
        <pc:spChg chg="del">
          <ac:chgData name="Sarah Carter" userId="4b4e2a7e9c42e1b2" providerId="LiveId" clId="{87F918E5-1CBA-4739-ABAF-2BA5B1EB095E}" dt="2025-06-06T02:49:55" v="986" actId="478"/>
          <ac:spMkLst>
            <pc:docMk/>
            <pc:sldMk cId="3199804511" sldId="258"/>
            <ac:spMk id="70" creationId="{CA270D9C-6119-1320-5042-40ED6CBE86BC}"/>
          </ac:spMkLst>
        </pc:spChg>
        <pc:spChg chg="del">
          <ac:chgData name="Sarah Carter" userId="4b4e2a7e9c42e1b2" providerId="LiveId" clId="{87F918E5-1CBA-4739-ABAF-2BA5B1EB095E}" dt="2025-06-06T02:49:55" v="985" actId="478"/>
          <ac:spMkLst>
            <pc:docMk/>
            <pc:sldMk cId="3199804511" sldId="258"/>
            <ac:spMk id="71" creationId="{72BF7644-BC85-6E61-7712-715066FD5AB5}"/>
          </ac:spMkLst>
        </pc:spChg>
        <pc:spChg chg="del">
          <ac:chgData name="Sarah Carter" userId="4b4e2a7e9c42e1b2" providerId="LiveId" clId="{87F918E5-1CBA-4739-ABAF-2BA5B1EB095E}" dt="2025-06-06T02:49:55" v="984" actId="478"/>
          <ac:spMkLst>
            <pc:docMk/>
            <pc:sldMk cId="3199804511" sldId="258"/>
            <ac:spMk id="72" creationId="{AF6103F7-644F-15F0-A795-7A88A30D2E26}"/>
          </ac:spMkLst>
        </pc:spChg>
        <pc:spChg chg="del">
          <ac:chgData name="Sarah Carter" userId="4b4e2a7e9c42e1b2" providerId="LiveId" clId="{87F918E5-1CBA-4739-ABAF-2BA5B1EB095E}" dt="2025-06-06T02:49:55" v="983" actId="478"/>
          <ac:spMkLst>
            <pc:docMk/>
            <pc:sldMk cId="3199804511" sldId="258"/>
            <ac:spMk id="73" creationId="{B365BCA7-601E-5295-0A5D-80EA1419CDE8}"/>
          </ac:spMkLst>
        </pc:spChg>
        <pc:spChg chg="del">
          <ac:chgData name="Sarah Carter" userId="4b4e2a7e9c42e1b2" providerId="LiveId" clId="{87F918E5-1CBA-4739-ABAF-2BA5B1EB095E}" dt="2025-06-06T02:49:55" v="982" actId="478"/>
          <ac:spMkLst>
            <pc:docMk/>
            <pc:sldMk cId="3199804511" sldId="258"/>
            <ac:spMk id="74" creationId="{7CCB1183-FF1E-7843-3551-AE45EF07C590}"/>
          </ac:spMkLst>
        </pc:spChg>
        <pc:spChg chg="del">
          <ac:chgData name="Sarah Carter" userId="4b4e2a7e9c42e1b2" providerId="LiveId" clId="{87F918E5-1CBA-4739-ABAF-2BA5B1EB095E}" dt="2025-06-06T02:49:55" v="981" actId="478"/>
          <ac:spMkLst>
            <pc:docMk/>
            <pc:sldMk cId="3199804511" sldId="258"/>
            <ac:spMk id="75" creationId="{E401D42B-6E3A-8883-CD0E-6CF8EAB3B1AE}"/>
          </ac:spMkLst>
        </pc:spChg>
        <pc:spChg chg="del">
          <ac:chgData name="Sarah Carter" userId="4b4e2a7e9c42e1b2" providerId="LiveId" clId="{87F918E5-1CBA-4739-ABAF-2BA5B1EB095E}" dt="2025-06-06T02:49:55" v="980" actId="478"/>
          <ac:spMkLst>
            <pc:docMk/>
            <pc:sldMk cId="3199804511" sldId="258"/>
            <ac:spMk id="76" creationId="{030F7A72-E997-331E-304D-20C8643F9576}"/>
          </ac:spMkLst>
        </pc:spChg>
        <pc:spChg chg="del">
          <ac:chgData name="Sarah Carter" userId="4b4e2a7e9c42e1b2" providerId="LiveId" clId="{87F918E5-1CBA-4739-ABAF-2BA5B1EB095E}" dt="2025-06-06T02:49:55" v="979" actId="478"/>
          <ac:spMkLst>
            <pc:docMk/>
            <pc:sldMk cId="3199804511" sldId="258"/>
            <ac:spMk id="77" creationId="{6BFA0FB7-ABB8-E375-E0A4-E981B675FC4C}"/>
          </ac:spMkLst>
        </pc:spChg>
        <pc:spChg chg="del">
          <ac:chgData name="Sarah Carter" userId="4b4e2a7e9c42e1b2" providerId="LiveId" clId="{87F918E5-1CBA-4739-ABAF-2BA5B1EB095E}" dt="2025-06-06T02:49:55" v="978" actId="478"/>
          <ac:spMkLst>
            <pc:docMk/>
            <pc:sldMk cId="3199804511" sldId="258"/>
            <ac:spMk id="78" creationId="{F6EFB474-F172-F136-8C1D-BB70090C1C5F}"/>
          </ac:spMkLst>
        </pc:spChg>
        <pc:spChg chg="del">
          <ac:chgData name="Sarah Carter" userId="4b4e2a7e9c42e1b2" providerId="LiveId" clId="{87F918E5-1CBA-4739-ABAF-2BA5B1EB095E}" dt="2025-06-06T02:49:55" v="977" actId="478"/>
          <ac:spMkLst>
            <pc:docMk/>
            <pc:sldMk cId="3199804511" sldId="258"/>
            <ac:spMk id="79" creationId="{69AF0D48-A05C-381E-2C4A-0996391642CA}"/>
          </ac:spMkLst>
        </pc:spChg>
        <pc:spChg chg="del">
          <ac:chgData name="Sarah Carter" userId="4b4e2a7e9c42e1b2" providerId="LiveId" clId="{87F918E5-1CBA-4739-ABAF-2BA5B1EB095E}" dt="2025-06-06T02:49:54.984" v="976" actId="478"/>
          <ac:spMkLst>
            <pc:docMk/>
            <pc:sldMk cId="3199804511" sldId="258"/>
            <ac:spMk id="80" creationId="{1012C5F3-3D5E-D067-DD18-EA121BB3AC2E}"/>
          </ac:spMkLst>
        </pc:spChg>
        <pc:spChg chg="del">
          <ac:chgData name="Sarah Carter" userId="4b4e2a7e9c42e1b2" providerId="LiveId" clId="{87F918E5-1CBA-4739-ABAF-2BA5B1EB095E}" dt="2025-06-06T02:49:54.984" v="975" actId="478"/>
          <ac:spMkLst>
            <pc:docMk/>
            <pc:sldMk cId="3199804511" sldId="258"/>
            <ac:spMk id="81" creationId="{3D742EEC-9549-840B-2B0C-E43799BDE2F8}"/>
          </ac:spMkLst>
        </pc:spChg>
        <pc:spChg chg="del">
          <ac:chgData name="Sarah Carter" userId="4b4e2a7e9c42e1b2" providerId="LiveId" clId="{87F918E5-1CBA-4739-ABAF-2BA5B1EB095E}" dt="2025-06-06T02:49:54.984" v="974" actId="478"/>
          <ac:spMkLst>
            <pc:docMk/>
            <pc:sldMk cId="3199804511" sldId="258"/>
            <ac:spMk id="82" creationId="{50820C77-A110-8B0B-E5CE-D1E2C259EA8E}"/>
          </ac:spMkLst>
        </pc:spChg>
        <pc:spChg chg="del">
          <ac:chgData name="Sarah Carter" userId="4b4e2a7e9c42e1b2" providerId="LiveId" clId="{87F918E5-1CBA-4739-ABAF-2BA5B1EB095E}" dt="2025-06-06T02:49:54.984" v="973" actId="478"/>
          <ac:spMkLst>
            <pc:docMk/>
            <pc:sldMk cId="3199804511" sldId="258"/>
            <ac:spMk id="83" creationId="{F52EEC6B-EDBC-C8E5-67D6-1E0FB8FEB381}"/>
          </ac:spMkLst>
        </pc:spChg>
        <pc:spChg chg="del">
          <ac:chgData name="Sarah Carter" userId="4b4e2a7e9c42e1b2" providerId="LiveId" clId="{87F918E5-1CBA-4739-ABAF-2BA5B1EB095E}" dt="2025-06-06T02:49:54.984" v="972" actId="478"/>
          <ac:spMkLst>
            <pc:docMk/>
            <pc:sldMk cId="3199804511" sldId="258"/>
            <ac:spMk id="84" creationId="{C7009F0F-B9C8-C40F-FF49-8471F28E2448}"/>
          </ac:spMkLst>
        </pc:spChg>
        <pc:spChg chg="del">
          <ac:chgData name="Sarah Carter" userId="4b4e2a7e9c42e1b2" providerId="LiveId" clId="{87F918E5-1CBA-4739-ABAF-2BA5B1EB095E}" dt="2025-06-06T02:49:54.984" v="971" actId="478"/>
          <ac:spMkLst>
            <pc:docMk/>
            <pc:sldMk cId="3199804511" sldId="258"/>
            <ac:spMk id="85" creationId="{04F40EF4-BBB3-43DA-E915-C4CCFA07540D}"/>
          </ac:spMkLst>
        </pc:spChg>
        <pc:spChg chg="del">
          <ac:chgData name="Sarah Carter" userId="4b4e2a7e9c42e1b2" providerId="LiveId" clId="{87F918E5-1CBA-4739-ABAF-2BA5B1EB095E}" dt="2025-06-06T02:49:54.984" v="970" actId="478"/>
          <ac:spMkLst>
            <pc:docMk/>
            <pc:sldMk cId="3199804511" sldId="258"/>
            <ac:spMk id="86" creationId="{CF8839C7-8BC7-40CC-A39D-081558864290}"/>
          </ac:spMkLst>
        </pc:spChg>
        <pc:spChg chg="del">
          <ac:chgData name="Sarah Carter" userId="4b4e2a7e9c42e1b2" providerId="LiveId" clId="{87F918E5-1CBA-4739-ABAF-2BA5B1EB095E}" dt="2025-06-06T02:49:54.984" v="969" actId="478"/>
          <ac:spMkLst>
            <pc:docMk/>
            <pc:sldMk cId="3199804511" sldId="258"/>
            <ac:spMk id="87" creationId="{16354B27-A7F8-2544-9AC0-EC9DF80FBACC}"/>
          </ac:spMkLst>
        </pc:spChg>
        <pc:spChg chg="del">
          <ac:chgData name="Sarah Carter" userId="4b4e2a7e9c42e1b2" providerId="LiveId" clId="{87F918E5-1CBA-4739-ABAF-2BA5B1EB095E}" dt="2025-06-06T02:49:54.984" v="968" actId="478"/>
          <ac:spMkLst>
            <pc:docMk/>
            <pc:sldMk cId="3199804511" sldId="258"/>
            <ac:spMk id="88" creationId="{44F27DCA-CD9C-7014-02D1-20B66183C687}"/>
          </ac:spMkLst>
        </pc:spChg>
        <pc:spChg chg="del">
          <ac:chgData name="Sarah Carter" userId="4b4e2a7e9c42e1b2" providerId="LiveId" clId="{87F918E5-1CBA-4739-ABAF-2BA5B1EB095E}" dt="2025-06-06T02:49:54.984" v="967" actId="478"/>
          <ac:spMkLst>
            <pc:docMk/>
            <pc:sldMk cId="3199804511" sldId="258"/>
            <ac:spMk id="89" creationId="{54C08F7B-0A96-D2A9-7AAE-A39F8DBCE083}"/>
          </ac:spMkLst>
        </pc:spChg>
        <pc:spChg chg="del">
          <ac:chgData name="Sarah Carter" userId="4b4e2a7e9c42e1b2" providerId="LiveId" clId="{87F918E5-1CBA-4739-ABAF-2BA5B1EB095E}" dt="2025-06-06T02:49:54.984" v="966" actId="478"/>
          <ac:spMkLst>
            <pc:docMk/>
            <pc:sldMk cId="3199804511" sldId="258"/>
            <ac:spMk id="90" creationId="{0CD44FD8-AD66-7F1F-ED93-AB531CE9DE51}"/>
          </ac:spMkLst>
        </pc:spChg>
        <pc:spChg chg="del">
          <ac:chgData name="Sarah Carter" userId="4b4e2a7e9c42e1b2" providerId="LiveId" clId="{87F918E5-1CBA-4739-ABAF-2BA5B1EB095E}" dt="2025-06-06T02:49:54.984" v="965" actId="478"/>
          <ac:spMkLst>
            <pc:docMk/>
            <pc:sldMk cId="3199804511" sldId="258"/>
            <ac:spMk id="91" creationId="{AD8B2975-CBC1-02C2-9AC4-F03CC513EE7B}"/>
          </ac:spMkLst>
        </pc:spChg>
        <pc:spChg chg="del">
          <ac:chgData name="Sarah Carter" userId="4b4e2a7e9c42e1b2" providerId="LiveId" clId="{87F918E5-1CBA-4739-ABAF-2BA5B1EB095E}" dt="2025-06-06T02:49:54.984" v="964" actId="478"/>
          <ac:spMkLst>
            <pc:docMk/>
            <pc:sldMk cId="3199804511" sldId="258"/>
            <ac:spMk id="92" creationId="{01254DDE-2C54-3049-17F4-2D2DCD82D341}"/>
          </ac:spMkLst>
        </pc:spChg>
        <pc:spChg chg="del">
          <ac:chgData name="Sarah Carter" userId="4b4e2a7e9c42e1b2" providerId="LiveId" clId="{87F918E5-1CBA-4739-ABAF-2BA5B1EB095E}" dt="2025-06-06T02:49:54.984" v="963" actId="478"/>
          <ac:spMkLst>
            <pc:docMk/>
            <pc:sldMk cId="3199804511" sldId="258"/>
            <ac:spMk id="93" creationId="{9870D9F4-9F7B-D5F0-0C5D-2EA01C08313A}"/>
          </ac:spMkLst>
        </pc:spChg>
        <pc:spChg chg="del">
          <ac:chgData name="Sarah Carter" userId="4b4e2a7e9c42e1b2" providerId="LiveId" clId="{87F918E5-1CBA-4739-ABAF-2BA5B1EB095E}" dt="2025-06-06T02:49:54.984" v="962" actId="478"/>
          <ac:spMkLst>
            <pc:docMk/>
            <pc:sldMk cId="3199804511" sldId="258"/>
            <ac:spMk id="94" creationId="{62200788-A29F-0967-0ACD-C7308C89AAFD}"/>
          </ac:spMkLst>
        </pc:spChg>
        <pc:spChg chg="del">
          <ac:chgData name="Sarah Carter" userId="4b4e2a7e9c42e1b2" providerId="LiveId" clId="{87F918E5-1CBA-4739-ABAF-2BA5B1EB095E}" dt="2025-06-06T02:49:54.984" v="961" actId="478"/>
          <ac:spMkLst>
            <pc:docMk/>
            <pc:sldMk cId="3199804511" sldId="258"/>
            <ac:spMk id="95" creationId="{797304EB-CFA7-ADA0-398C-A870B6DE166A}"/>
          </ac:spMkLst>
        </pc:spChg>
        <pc:spChg chg="del">
          <ac:chgData name="Sarah Carter" userId="4b4e2a7e9c42e1b2" providerId="LiveId" clId="{87F918E5-1CBA-4739-ABAF-2BA5B1EB095E}" dt="2025-06-06T02:49:54.984" v="960" actId="478"/>
          <ac:spMkLst>
            <pc:docMk/>
            <pc:sldMk cId="3199804511" sldId="258"/>
            <ac:spMk id="96" creationId="{E3EEED03-AA76-9DD9-5BB4-FB45290F3C71}"/>
          </ac:spMkLst>
        </pc:spChg>
        <pc:spChg chg="del">
          <ac:chgData name="Sarah Carter" userId="4b4e2a7e9c42e1b2" providerId="LiveId" clId="{87F918E5-1CBA-4739-ABAF-2BA5B1EB095E}" dt="2025-06-06T02:49:54.984" v="959" actId="478"/>
          <ac:spMkLst>
            <pc:docMk/>
            <pc:sldMk cId="3199804511" sldId="258"/>
            <ac:spMk id="97" creationId="{31E2837E-D536-CBCD-06D5-E1E6B44256FC}"/>
          </ac:spMkLst>
        </pc:spChg>
        <pc:spChg chg="del">
          <ac:chgData name="Sarah Carter" userId="4b4e2a7e9c42e1b2" providerId="LiveId" clId="{87F918E5-1CBA-4739-ABAF-2BA5B1EB095E}" dt="2025-06-06T02:49:54.984" v="958" actId="478"/>
          <ac:spMkLst>
            <pc:docMk/>
            <pc:sldMk cId="3199804511" sldId="258"/>
            <ac:spMk id="98" creationId="{5BBD44A4-691A-EC9B-563A-E0BE6DAE2C68}"/>
          </ac:spMkLst>
        </pc:spChg>
        <pc:spChg chg="del">
          <ac:chgData name="Sarah Carter" userId="4b4e2a7e9c42e1b2" providerId="LiveId" clId="{87F918E5-1CBA-4739-ABAF-2BA5B1EB095E}" dt="2025-06-06T02:49:54.984" v="957" actId="478"/>
          <ac:spMkLst>
            <pc:docMk/>
            <pc:sldMk cId="3199804511" sldId="258"/>
            <ac:spMk id="99" creationId="{CD480571-26B3-64B6-AC6A-8F2BBD64ECEA}"/>
          </ac:spMkLst>
        </pc:spChg>
        <pc:spChg chg="del">
          <ac:chgData name="Sarah Carter" userId="4b4e2a7e9c42e1b2" providerId="LiveId" clId="{87F918E5-1CBA-4739-ABAF-2BA5B1EB095E}" dt="2025-06-06T02:49:54.984" v="956" actId="478"/>
          <ac:spMkLst>
            <pc:docMk/>
            <pc:sldMk cId="3199804511" sldId="258"/>
            <ac:spMk id="100" creationId="{A996913E-CCD9-4B01-237C-D0885CA84086}"/>
          </ac:spMkLst>
        </pc:spChg>
        <pc:spChg chg="del">
          <ac:chgData name="Sarah Carter" userId="4b4e2a7e9c42e1b2" providerId="LiveId" clId="{87F918E5-1CBA-4739-ABAF-2BA5B1EB095E}" dt="2025-06-06T02:49:54.984" v="955" actId="478"/>
          <ac:spMkLst>
            <pc:docMk/>
            <pc:sldMk cId="3199804511" sldId="258"/>
            <ac:spMk id="101" creationId="{490940FE-5C64-9283-5515-2A3549AF2FE3}"/>
          </ac:spMkLst>
        </pc:spChg>
        <pc:spChg chg="del">
          <ac:chgData name="Sarah Carter" userId="4b4e2a7e9c42e1b2" providerId="LiveId" clId="{87F918E5-1CBA-4739-ABAF-2BA5B1EB095E}" dt="2025-06-06T02:49:54.984" v="954" actId="478"/>
          <ac:spMkLst>
            <pc:docMk/>
            <pc:sldMk cId="3199804511" sldId="258"/>
            <ac:spMk id="102" creationId="{AD5D1564-1BFB-553B-1833-2CA676229152}"/>
          </ac:spMkLst>
        </pc:spChg>
        <pc:spChg chg="del">
          <ac:chgData name="Sarah Carter" userId="4b4e2a7e9c42e1b2" providerId="LiveId" clId="{87F918E5-1CBA-4739-ABAF-2BA5B1EB095E}" dt="2025-06-06T02:49:54.984" v="953" actId="478"/>
          <ac:spMkLst>
            <pc:docMk/>
            <pc:sldMk cId="3199804511" sldId="258"/>
            <ac:spMk id="103" creationId="{05A062BE-1821-6461-4E96-7DA7334CA329}"/>
          </ac:spMkLst>
        </pc:spChg>
        <pc:graphicFrameChg chg="del">
          <ac:chgData name="Sarah Carter" userId="4b4e2a7e9c42e1b2" providerId="LiveId" clId="{87F918E5-1CBA-4739-ABAF-2BA5B1EB095E}" dt="2025-06-06T02:49:54.984" v="952" actId="478"/>
          <ac:graphicFrameMkLst>
            <pc:docMk/>
            <pc:sldMk cId="3199804511" sldId="258"/>
            <ac:graphicFrameMk id="2" creationId="{C7EE1C0B-D216-5ACF-FFF3-389CD2AA027B}"/>
          </ac:graphicFrameMkLst>
        </pc:graphicFrameChg>
        <pc:picChg chg="mod">
          <ac:chgData name="Sarah Carter" userId="4b4e2a7e9c42e1b2" providerId="LiveId" clId="{87F918E5-1CBA-4739-ABAF-2BA5B1EB095E}" dt="2025-06-06T02:51:32.631" v="2786"/>
          <ac:picMkLst>
            <pc:docMk/>
            <pc:sldMk cId="3199804511" sldId="25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50.267" v="950" actId="2890"/>
        <pc:sldMkLst>
          <pc:docMk/>
          <pc:sldMk cId="3218723303" sldId="258"/>
        </pc:sldMkLst>
        <pc:spChg chg="add del">
          <ac:chgData name="Sarah Carter" userId="4b4e2a7e9c42e1b2" providerId="LiveId" clId="{87F918E5-1CBA-4739-ABAF-2BA5B1EB095E}" dt="2025-06-06T02:49:50.088" v="901" actId="478"/>
          <ac:spMkLst>
            <pc:docMk/>
            <pc:sldMk cId="3218723303" sldId="258"/>
            <ac:spMk id="3" creationId="{ABD37A80-4B3E-F3EE-C32A-31A4EF509F06}"/>
          </ac:spMkLst>
        </pc:spChg>
        <pc:spChg chg="add del">
          <ac:chgData name="Sarah Carter" userId="4b4e2a7e9c42e1b2" providerId="LiveId" clId="{87F918E5-1CBA-4739-ABAF-2BA5B1EB095E}" dt="2025-06-06T02:49:50.088" v="902" actId="478"/>
          <ac:spMkLst>
            <pc:docMk/>
            <pc:sldMk cId="3218723303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49:49.949" v="877" actId="14100"/>
          <ac:spMkLst>
            <pc:docMk/>
            <pc:sldMk cId="3218723303" sldId="258"/>
            <ac:spMk id="7" creationId="{9B5942C1-C38E-A253-FB78-6BCE2E084158}"/>
          </ac:spMkLst>
        </pc:spChg>
        <pc:spChg chg="mod ord">
          <ac:chgData name="Sarah Carter" userId="4b4e2a7e9c42e1b2" providerId="LiveId" clId="{87F918E5-1CBA-4739-ABAF-2BA5B1EB095E}" dt="2025-06-06T02:49:49.947" v="870" actId="14100"/>
          <ac:spMkLst>
            <pc:docMk/>
            <pc:sldMk cId="3218723303" sldId="258"/>
            <ac:spMk id="8" creationId="{5BC0980E-671D-667F-7D0D-0ADF8C17BA57}"/>
          </ac:spMkLst>
        </pc:spChg>
        <pc:spChg chg="add del">
          <ac:chgData name="Sarah Carter" userId="4b4e2a7e9c42e1b2" providerId="LiveId" clId="{87F918E5-1CBA-4739-ABAF-2BA5B1EB095E}" dt="2025-06-06T02:49:49.947" v="871" actId="478"/>
          <ac:spMkLst>
            <pc:docMk/>
            <pc:sldMk cId="3218723303" sldId="25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7" v="865" actId="478"/>
          <ac:spMkLst>
            <pc:docMk/>
            <pc:sldMk cId="3218723303" sldId="258"/>
            <ac:spMk id="57" creationId="{617AE186-87D8-7117-9D37-47B2A15A6DDB}"/>
          </ac:spMkLst>
        </pc:spChg>
        <pc:spChg chg="add del">
          <ac:chgData name="Sarah Carter" userId="4b4e2a7e9c42e1b2" providerId="LiveId" clId="{87F918E5-1CBA-4739-ABAF-2BA5B1EB095E}" dt="2025-06-06T02:49:50.088" v="903" actId="478"/>
          <ac:spMkLst>
            <pc:docMk/>
            <pc:sldMk cId="3218723303" sldId="258"/>
            <ac:spMk id="58" creationId="{B3B951CB-828B-8290-049C-E868CAFDC566}"/>
          </ac:spMkLst>
        </pc:spChg>
        <pc:spChg chg="add del">
          <ac:chgData name="Sarah Carter" userId="4b4e2a7e9c42e1b2" providerId="LiveId" clId="{87F918E5-1CBA-4739-ABAF-2BA5B1EB095E}" dt="2025-06-06T02:49:50.088" v="904" actId="478"/>
          <ac:spMkLst>
            <pc:docMk/>
            <pc:sldMk cId="3218723303" sldId="258"/>
            <ac:spMk id="59" creationId="{5D1B3FDE-959F-DF3F-54CD-2D9A49D5379C}"/>
          </ac:spMkLst>
        </pc:spChg>
        <pc:spChg chg="add del">
          <ac:chgData name="Sarah Carter" userId="4b4e2a7e9c42e1b2" providerId="LiveId" clId="{87F918E5-1CBA-4739-ABAF-2BA5B1EB095E}" dt="2025-06-06T02:49:50.088" v="905" actId="478"/>
          <ac:spMkLst>
            <pc:docMk/>
            <pc:sldMk cId="3218723303" sldId="258"/>
            <ac:spMk id="60" creationId="{7B36B781-A679-F491-22F6-25C92A7EFD2A}"/>
          </ac:spMkLst>
        </pc:spChg>
        <pc:spChg chg="add del">
          <ac:chgData name="Sarah Carter" userId="4b4e2a7e9c42e1b2" providerId="LiveId" clId="{87F918E5-1CBA-4739-ABAF-2BA5B1EB095E}" dt="2025-06-06T02:49:50.088" v="906" actId="478"/>
          <ac:spMkLst>
            <pc:docMk/>
            <pc:sldMk cId="3218723303" sldId="258"/>
            <ac:spMk id="61" creationId="{07CD71F3-243E-21CC-3466-20908B272CDF}"/>
          </ac:spMkLst>
        </pc:spChg>
        <pc:spChg chg="add del">
          <ac:chgData name="Sarah Carter" userId="4b4e2a7e9c42e1b2" providerId="LiveId" clId="{87F918E5-1CBA-4739-ABAF-2BA5B1EB095E}" dt="2025-06-06T02:49:50.088" v="907" actId="478"/>
          <ac:spMkLst>
            <pc:docMk/>
            <pc:sldMk cId="3218723303" sldId="258"/>
            <ac:spMk id="62" creationId="{45157E96-9D13-ED51-A696-F2C7EAB114D1}"/>
          </ac:spMkLst>
        </pc:spChg>
        <pc:spChg chg="add del">
          <ac:chgData name="Sarah Carter" userId="4b4e2a7e9c42e1b2" providerId="LiveId" clId="{87F918E5-1CBA-4739-ABAF-2BA5B1EB095E}" dt="2025-06-06T02:49:50.090" v="908" actId="478"/>
          <ac:spMkLst>
            <pc:docMk/>
            <pc:sldMk cId="3218723303" sldId="258"/>
            <ac:spMk id="63" creationId="{4D00EB3B-084E-9B93-679B-281E4EE21050}"/>
          </ac:spMkLst>
        </pc:spChg>
        <pc:spChg chg="add del">
          <ac:chgData name="Sarah Carter" userId="4b4e2a7e9c42e1b2" providerId="LiveId" clId="{87F918E5-1CBA-4739-ABAF-2BA5B1EB095E}" dt="2025-06-06T02:49:50.090" v="909" actId="478"/>
          <ac:spMkLst>
            <pc:docMk/>
            <pc:sldMk cId="3218723303" sldId="258"/>
            <ac:spMk id="64" creationId="{04CA854F-6E34-8302-DEFB-A85C8029132E}"/>
          </ac:spMkLst>
        </pc:spChg>
        <pc:spChg chg="add del">
          <ac:chgData name="Sarah Carter" userId="4b4e2a7e9c42e1b2" providerId="LiveId" clId="{87F918E5-1CBA-4739-ABAF-2BA5B1EB095E}" dt="2025-06-06T02:49:50.090" v="910" actId="478"/>
          <ac:spMkLst>
            <pc:docMk/>
            <pc:sldMk cId="3218723303" sldId="258"/>
            <ac:spMk id="65" creationId="{65242171-0EA1-3A8E-FF62-BCB6454C19D0}"/>
          </ac:spMkLst>
        </pc:spChg>
        <pc:spChg chg="add del">
          <ac:chgData name="Sarah Carter" userId="4b4e2a7e9c42e1b2" providerId="LiveId" clId="{87F918E5-1CBA-4739-ABAF-2BA5B1EB095E}" dt="2025-06-06T02:49:50.090" v="911" actId="478"/>
          <ac:spMkLst>
            <pc:docMk/>
            <pc:sldMk cId="3218723303" sldId="258"/>
            <ac:spMk id="66" creationId="{F21B402D-25C1-DE2F-BF27-A2904593EE83}"/>
          </ac:spMkLst>
        </pc:spChg>
        <pc:spChg chg="add del">
          <ac:chgData name="Sarah Carter" userId="4b4e2a7e9c42e1b2" providerId="LiveId" clId="{87F918E5-1CBA-4739-ABAF-2BA5B1EB095E}" dt="2025-06-06T02:49:50.090" v="912" actId="478"/>
          <ac:spMkLst>
            <pc:docMk/>
            <pc:sldMk cId="3218723303" sldId="258"/>
            <ac:spMk id="67" creationId="{CADF0290-52BF-4845-6980-343C221E101F}"/>
          </ac:spMkLst>
        </pc:spChg>
        <pc:spChg chg="add del">
          <ac:chgData name="Sarah Carter" userId="4b4e2a7e9c42e1b2" providerId="LiveId" clId="{87F918E5-1CBA-4739-ABAF-2BA5B1EB095E}" dt="2025-06-06T02:49:50.090" v="913" actId="478"/>
          <ac:spMkLst>
            <pc:docMk/>
            <pc:sldMk cId="3218723303" sldId="258"/>
            <ac:spMk id="68" creationId="{2ADD7704-4A56-007C-7169-BFDD40E1057C}"/>
          </ac:spMkLst>
        </pc:spChg>
        <pc:spChg chg="add del">
          <ac:chgData name="Sarah Carter" userId="4b4e2a7e9c42e1b2" providerId="LiveId" clId="{87F918E5-1CBA-4739-ABAF-2BA5B1EB095E}" dt="2025-06-06T02:49:50.090" v="914" actId="478"/>
          <ac:spMkLst>
            <pc:docMk/>
            <pc:sldMk cId="3218723303" sldId="258"/>
            <ac:spMk id="69" creationId="{D3B23540-F71C-768C-5112-C5DC781955DC}"/>
          </ac:spMkLst>
        </pc:spChg>
        <pc:spChg chg="add del">
          <ac:chgData name="Sarah Carter" userId="4b4e2a7e9c42e1b2" providerId="LiveId" clId="{87F918E5-1CBA-4739-ABAF-2BA5B1EB095E}" dt="2025-06-06T02:49:50.090" v="915" actId="478"/>
          <ac:spMkLst>
            <pc:docMk/>
            <pc:sldMk cId="3218723303" sldId="258"/>
            <ac:spMk id="70" creationId="{CA270D9C-6119-1320-5042-40ED6CBE86BC}"/>
          </ac:spMkLst>
        </pc:spChg>
        <pc:spChg chg="add del">
          <ac:chgData name="Sarah Carter" userId="4b4e2a7e9c42e1b2" providerId="LiveId" clId="{87F918E5-1CBA-4739-ABAF-2BA5B1EB095E}" dt="2025-06-06T02:49:50.090" v="916" actId="478"/>
          <ac:spMkLst>
            <pc:docMk/>
            <pc:sldMk cId="3218723303" sldId="258"/>
            <ac:spMk id="71" creationId="{72BF7644-BC85-6E61-7712-715066FD5AB5}"/>
          </ac:spMkLst>
        </pc:spChg>
        <pc:spChg chg="add del">
          <ac:chgData name="Sarah Carter" userId="4b4e2a7e9c42e1b2" providerId="LiveId" clId="{87F918E5-1CBA-4739-ABAF-2BA5B1EB095E}" dt="2025-06-06T02:49:50.090" v="917" actId="478"/>
          <ac:spMkLst>
            <pc:docMk/>
            <pc:sldMk cId="3218723303" sldId="258"/>
            <ac:spMk id="72" creationId="{AF6103F7-644F-15F0-A795-7A88A30D2E26}"/>
          </ac:spMkLst>
        </pc:spChg>
        <pc:spChg chg="add del">
          <ac:chgData name="Sarah Carter" userId="4b4e2a7e9c42e1b2" providerId="LiveId" clId="{87F918E5-1CBA-4739-ABAF-2BA5B1EB095E}" dt="2025-06-06T02:49:50.090" v="918" actId="478"/>
          <ac:spMkLst>
            <pc:docMk/>
            <pc:sldMk cId="3218723303" sldId="258"/>
            <ac:spMk id="73" creationId="{B365BCA7-601E-5295-0A5D-80EA1419CDE8}"/>
          </ac:spMkLst>
        </pc:spChg>
        <pc:spChg chg="add del">
          <ac:chgData name="Sarah Carter" userId="4b4e2a7e9c42e1b2" providerId="LiveId" clId="{87F918E5-1CBA-4739-ABAF-2BA5B1EB095E}" dt="2025-06-06T02:49:50.090" v="919" actId="478"/>
          <ac:spMkLst>
            <pc:docMk/>
            <pc:sldMk cId="3218723303" sldId="258"/>
            <ac:spMk id="74" creationId="{7CCB1183-FF1E-7843-3551-AE45EF07C590}"/>
          </ac:spMkLst>
        </pc:spChg>
        <pc:spChg chg="add del">
          <ac:chgData name="Sarah Carter" userId="4b4e2a7e9c42e1b2" providerId="LiveId" clId="{87F918E5-1CBA-4739-ABAF-2BA5B1EB095E}" dt="2025-06-06T02:49:50.092" v="920" actId="478"/>
          <ac:spMkLst>
            <pc:docMk/>
            <pc:sldMk cId="3218723303" sldId="258"/>
            <ac:spMk id="75" creationId="{E401D42B-6E3A-8883-CD0E-6CF8EAB3B1AE}"/>
          </ac:spMkLst>
        </pc:spChg>
        <pc:spChg chg="add del">
          <ac:chgData name="Sarah Carter" userId="4b4e2a7e9c42e1b2" providerId="LiveId" clId="{87F918E5-1CBA-4739-ABAF-2BA5B1EB095E}" dt="2025-06-06T02:49:50.092" v="921" actId="478"/>
          <ac:spMkLst>
            <pc:docMk/>
            <pc:sldMk cId="3218723303" sldId="258"/>
            <ac:spMk id="76" creationId="{030F7A72-E997-331E-304D-20C8643F9576}"/>
          </ac:spMkLst>
        </pc:spChg>
        <pc:spChg chg="add del">
          <ac:chgData name="Sarah Carter" userId="4b4e2a7e9c42e1b2" providerId="LiveId" clId="{87F918E5-1CBA-4739-ABAF-2BA5B1EB095E}" dt="2025-06-06T02:49:50.092" v="922" actId="478"/>
          <ac:spMkLst>
            <pc:docMk/>
            <pc:sldMk cId="3218723303" sldId="258"/>
            <ac:spMk id="77" creationId="{6BFA0FB7-ABB8-E375-E0A4-E981B675FC4C}"/>
          </ac:spMkLst>
        </pc:spChg>
        <pc:spChg chg="add del">
          <ac:chgData name="Sarah Carter" userId="4b4e2a7e9c42e1b2" providerId="LiveId" clId="{87F918E5-1CBA-4739-ABAF-2BA5B1EB095E}" dt="2025-06-06T02:49:50.092" v="923" actId="478"/>
          <ac:spMkLst>
            <pc:docMk/>
            <pc:sldMk cId="3218723303" sldId="258"/>
            <ac:spMk id="78" creationId="{F6EFB474-F172-F136-8C1D-BB70090C1C5F}"/>
          </ac:spMkLst>
        </pc:spChg>
        <pc:spChg chg="add del">
          <ac:chgData name="Sarah Carter" userId="4b4e2a7e9c42e1b2" providerId="LiveId" clId="{87F918E5-1CBA-4739-ABAF-2BA5B1EB095E}" dt="2025-06-06T02:49:50.092" v="924" actId="478"/>
          <ac:spMkLst>
            <pc:docMk/>
            <pc:sldMk cId="3218723303" sldId="258"/>
            <ac:spMk id="79" creationId="{69AF0D48-A05C-381E-2C4A-0996391642CA}"/>
          </ac:spMkLst>
        </pc:spChg>
        <pc:spChg chg="add del">
          <ac:chgData name="Sarah Carter" userId="4b4e2a7e9c42e1b2" providerId="LiveId" clId="{87F918E5-1CBA-4739-ABAF-2BA5B1EB095E}" dt="2025-06-06T02:49:50.092" v="925" actId="478"/>
          <ac:spMkLst>
            <pc:docMk/>
            <pc:sldMk cId="3218723303" sldId="258"/>
            <ac:spMk id="80" creationId="{1012C5F3-3D5E-D067-DD18-EA121BB3AC2E}"/>
          </ac:spMkLst>
        </pc:spChg>
        <pc:spChg chg="add del">
          <ac:chgData name="Sarah Carter" userId="4b4e2a7e9c42e1b2" providerId="LiveId" clId="{87F918E5-1CBA-4739-ABAF-2BA5B1EB095E}" dt="2025-06-06T02:49:50.092" v="926" actId="478"/>
          <ac:spMkLst>
            <pc:docMk/>
            <pc:sldMk cId="3218723303" sldId="258"/>
            <ac:spMk id="81" creationId="{3D742EEC-9549-840B-2B0C-E43799BDE2F8}"/>
          </ac:spMkLst>
        </pc:spChg>
        <pc:spChg chg="add del">
          <ac:chgData name="Sarah Carter" userId="4b4e2a7e9c42e1b2" providerId="LiveId" clId="{87F918E5-1CBA-4739-ABAF-2BA5B1EB095E}" dt="2025-06-06T02:49:50.092" v="927" actId="478"/>
          <ac:spMkLst>
            <pc:docMk/>
            <pc:sldMk cId="3218723303" sldId="258"/>
            <ac:spMk id="82" creationId="{50820C77-A110-8B0B-E5CE-D1E2C259EA8E}"/>
          </ac:spMkLst>
        </pc:spChg>
        <pc:spChg chg="add del">
          <ac:chgData name="Sarah Carter" userId="4b4e2a7e9c42e1b2" providerId="LiveId" clId="{87F918E5-1CBA-4739-ABAF-2BA5B1EB095E}" dt="2025-06-06T02:49:50.092" v="928" actId="478"/>
          <ac:spMkLst>
            <pc:docMk/>
            <pc:sldMk cId="3218723303" sldId="258"/>
            <ac:spMk id="83" creationId="{F52EEC6B-EDBC-C8E5-67D6-1E0FB8FEB381}"/>
          </ac:spMkLst>
        </pc:spChg>
        <pc:spChg chg="add del">
          <ac:chgData name="Sarah Carter" userId="4b4e2a7e9c42e1b2" providerId="LiveId" clId="{87F918E5-1CBA-4739-ABAF-2BA5B1EB095E}" dt="2025-06-06T02:49:50.092" v="929" actId="478"/>
          <ac:spMkLst>
            <pc:docMk/>
            <pc:sldMk cId="3218723303" sldId="258"/>
            <ac:spMk id="84" creationId="{C7009F0F-B9C8-C40F-FF49-8471F28E2448}"/>
          </ac:spMkLst>
        </pc:spChg>
        <pc:spChg chg="add del">
          <ac:chgData name="Sarah Carter" userId="4b4e2a7e9c42e1b2" providerId="LiveId" clId="{87F918E5-1CBA-4739-ABAF-2BA5B1EB095E}" dt="2025-06-06T02:49:50.094" v="930" actId="478"/>
          <ac:spMkLst>
            <pc:docMk/>
            <pc:sldMk cId="3218723303" sldId="258"/>
            <ac:spMk id="85" creationId="{04F40EF4-BBB3-43DA-E915-C4CCFA07540D}"/>
          </ac:spMkLst>
        </pc:spChg>
        <pc:spChg chg="add del">
          <ac:chgData name="Sarah Carter" userId="4b4e2a7e9c42e1b2" providerId="LiveId" clId="{87F918E5-1CBA-4739-ABAF-2BA5B1EB095E}" dt="2025-06-06T02:49:50.094" v="931" actId="478"/>
          <ac:spMkLst>
            <pc:docMk/>
            <pc:sldMk cId="3218723303" sldId="258"/>
            <ac:spMk id="86" creationId="{CF8839C7-8BC7-40CC-A39D-081558864290}"/>
          </ac:spMkLst>
        </pc:spChg>
        <pc:spChg chg="add del">
          <ac:chgData name="Sarah Carter" userId="4b4e2a7e9c42e1b2" providerId="LiveId" clId="{87F918E5-1CBA-4739-ABAF-2BA5B1EB095E}" dt="2025-06-06T02:49:50.094" v="932" actId="478"/>
          <ac:spMkLst>
            <pc:docMk/>
            <pc:sldMk cId="3218723303" sldId="258"/>
            <ac:spMk id="87" creationId="{16354B27-A7F8-2544-9AC0-EC9DF80FBACC}"/>
          </ac:spMkLst>
        </pc:spChg>
        <pc:spChg chg="add del">
          <ac:chgData name="Sarah Carter" userId="4b4e2a7e9c42e1b2" providerId="LiveId" clId="{87F918E5-1CBA-4739-ABAF-2BA5B1EB095E}" dt="2025-06-06T02:49:50.094" v="933" actId="478"/>
          <ac:spMkLst>
            <pc:docMk/>
            <pc:sldMk cId="3218723303" sldId="258"/>
            <ac:spMk id="88" creationId="{44F27DCA-CD9C-7014-02D1-20B66183C687}"/>
          </ac:spMkLst>
        </pc:spChg>
        <pc:spChg chg="add del">
          <ac:chgData name="Sarah Carter" userId="4b4e2a7e9c42e1b2" providerId="LiveId" clId="{87F918E5-1CBA-4739-ABAF-2BA5B1EB095E}" dt="2025-06-06T02:49:50.094" v="934" actId="478"/>
          <ac:spMkLst>
            <pc:docMk/>
            <pc:sldMk cId="3218723303" sldId="258"/>
            <ac:spMk id="89" creationId="{54C08F7B-0A96-D2A9-7AAE-A39F8DBCE083}"/>
          </ac:spMkLst>
        </pc:spChg>
        <pc:spChg chg="add del">
          <ac:chgData name="Sarah Carter" userId="4b4e2a7e9c42e1b2" providerId="LiveId" clId="{87F918E5-1CBA-4739-ABAF-2BA5B1EB095E}" dt="2025-06-06T02:49:50.094" v="935" actId="478"/>
          <ac:spMkLst>
            <pc:docMk/>
            <pc:sldMk cId="3218723303" sldId="258"/>
            <ac:spMk id="90" creationId="{0CD44FD8-AD66-7F1F-ED93-AB531CE9DE51}"/>
          </ac:spMkLst>
        </pc:spChg>
        <pc:spChg chg="add del">
          <ac:chgData name="Sarah Carter" userId="4b4e2a7e9c42e1b2" providerId="LiveId" clId="{87F918E5-1CBA-4739-ABAF-2BA5B1EB095E}" dt="2025-06-06T02:49:50.094" v="936" actId="478"/>
          <ac:spMkLst>
            <pc:docMk/>
            <pc:sldMk cId="3218723303" sldId="258"/>
            <ac:spMk id="91" creationId="{AD8B2975-CBC1-02C2-9AC4-F03CC513EE7B}"/>
          </ac:spMkLst>
        </pc:spChg>
        <pc:spChg chg="add del">
          <ac:chgData name="Sarah Carter" userId="4b4e2a7e9c42e1b2" providerId="LiveId" clId="{87F918E5-1CBA-4739-ABAF-2BA5B1EB095E}" dt="2025-06-06T02:49:50.094" v="937" actId="478"/>
          <ac:spMkLst>
            <pc:docMk/>
            <pc:sldMk cId="3218723303" sldId="258"/>
            <ac:spMk id="92" creationId="{01254DDE-2C54-3049-17F4-2D2DCD82D341}"/>
          </ac:spMkLst>
        </pc:spChg>
        <pc:spChg chg="add del">
          <ac:chgData name="Sarah Carter" userId="4b4e2a7e9c42e1b2" providerId="LiveId" clId="{87F918E5-1CBA-4739-ABAF-2BA5B1EB095E}" dt="2025-06-06T02:49:50.094" v="938" actId="478"/>
          <ac:spMkLst>
            <pc:docMk/>
            <pc:sldMk cId="3218723303" sldId="258"/>
            <ac:spMk id="93" creationId="{9870D9F4-9F7B-D5F0-0C5D-2EA01C08313A}"/>
          </ac:spMkLst>
        </pc:spChg>
        <pc:spChg chg="add del">
          <ac:chgData name="Sarah Carter" userId="4b4e2a7e9c42e1b2" providerId="LiveId" clId="{87F918E5-1CBA-4739-ABAF-2BA5B1EB095E}" dt="2025-06-06T02:49:50.094" v="939" actId="478"/>
          <ac:spMkLst>
            <pc:docMk/>
            <pc:sldMk cId="3218723303" sldId="258"/>
            <ac:spMk id="94" creationId="{62200788-A29F-0967-0ACD-C7308C89AAFD}"/>
          </ac:spMkLst>
        </pc:spChg>
        <pc:spChg chg="add del">
          <ac:chgData name="Sarah Carter" userId="4b4e2a7e9c42e1b2" providerId="LiveId" clId="{87F918E5-1CBA-4739-ABAF-2BA5B1EB095E}" dt="2025-06-06T02:49:50.094" v="940" actId="478"/>
          <ac:spMkLst>
            <pc:docMk/>
            <pc:sldMk cId="3218723303" sldId="258"/>
            <ac:spMk id="95" creationId="{797304EB-CFA7-ADA0-398C-A870B6DE166A}"/>
          </ac:spMkLst>
        </pc:spChg>
        <pc:spChg chg="add del">
          <ac:chgData name="Sarah Carter" userId="4b4e2a7e9c42e1b2" providerId="LiveId" clId="{87F918E5-1CBA-4739-ABAF-2BA5B1EB095E}" dt="2025-06-06T02:49:50.096" v="941" actId="478"/>
          <ac:spMkLst>
            <pc:docMk/>
            <pc:sldMk cId="3218723303" sldId="258"/>
            <ac:spMk id="96" creationId="{E3EEED03-AA76-9DD9-5BB4-FB45290F3C71}"/>
          </ac:spMkLst>
        </pc:spChg>
        <pc:spChg chg="add del">
          <ac:chgData name="Sarah Carter" userId="4b4e2a7e9c42e1b2" providerId="LiveId" clId="{87F918E5-1CBA-4739-ABAF-2BA5B1EB095E}" dt="2025-06-06T02:49:50.096" v="942" actId="478"/>
          <ac:spMkLst>
            <pc:docMk/>
            <pc:sldMk cId="3218723303" sldId="258"/>
            <ac:spMk id="97" creationId="{31E2837E-D536-CBCD-06D5-E1E6B44256FC}"/>
          </ac:spMkLst>
        </pc:spChg>
        <pc:spChg chg="add del">
          <ac:chgData name="Sarah Carter" userId="4b4e2a7e9c42e1b2" providerId="LiveId" clId="{87F918E5-1CBA-4739-ABAF-2BA5B1EB095E}" dt="2025-06-06T02:49:50.096" v="943" actId="478"/>
          <ac:spMkLst>
            <pc:docMk/>
            <pc:sldMk cId="3218723303" sldId="258"/>
            <ac:spMk id="98" creationId="{5BBD44A4-691A-EC9B-563A-E0BE6DAE2C68}"/>
          </ac:spMkLst>
        </pc:spChg>
        <pc:spChg chg="add del">
          <ac:chgData name="Sarah Carter" userId="4b4e2a7e9c42e1b2" providerId="LiveId" clId="{87F918E5-1CBA-4739-ABAF-2BA5B1EB095E}" dt="2025-06-06T02:49:50.096" v="944" actId="478"/>
          <ac:spMkLst>
            <pc:docMk/>
            <pc:sldMk cId="3218723303" sldId="258"/>
            <ac:spMk id="99" creationId="{CD480571-26B3-64B6-AC6A-8F2BBD64ECEA}"/>
          </ac:spMkLst>
        </pc:spChg>
        <pc:spChg chg="add del">
          <ac:chgData name="Sarah Carter" userId="4b4e2a7e9c42e1b2" providerId="LiveId" clId="{87F918E5-1CBA-4739-ABAF-2BA5B1EB095E}" dt="2025-06-06T02:49:50.096" v="945" actId="478"/>
          <ac:spMkLst>
            <pc:docMk/>
            <pc:sldMk cId="3218723303" sldId="258"/>
            <ac:spMk id="100" creationId="{A996913E-CCD9-4B01-237C-D0885CA84086}"/>
          </ac:spMkLst>
        </pc:spChg>
        <pc:spChg chg="add del">
          <ac:chgData name="Sarah Carter" userId="4b4e2a7e9c42e1b2" providerId="LiveId" clId="{87F918E5-1CBA-4739-ABAF-2BA5B1EB095E}" dt="2025-06-06T02:49:50.096" v="946" actId="478"/>
          <ac:spMkLst>
            <pc:docMk/>
            <pc:sldMk cId="3218723303" sldId="258"/>
            <ac:spMk id="101" creationId="{490940FE-5C64-9283-5515-2A3549AF2FE3}"/>
          </ac:spMkLst>
        </pc:spChg>
        <pc:spChg chg="add del">
          <ac:chgData name="Sarah Carter" userId="4b4e2a7e9c42e1b2" providerId="LiveId" clId="{87F918E5-1CBA-4739-ABAF-2BA5B1EB095E}" dt="2025-06-06T02:49:50.096" v="947" actId="478"/>
          <ac:spMkLst>
            <pc:docMk/>
            <pc:sldMk cId="3218723303" sldId="258"/>
            <ac:spMk id="102" creationId="{AD5D1564-1BFB-553B-1833-2CA676229152}"/>
          </ac:spMkLst>
        </pc:spChg>
        <pc:spChg chg="add del">
          <ac:chgData name="Sarah Carter" userId="4b4e2a7e9c42e1b2" providerId="LiveId" clId="{87F918E5-1CBA-4739-ABAF-2BA5B1EB095E}" dt="2025-06-06T02:49:50.096" v="948" actId="478"/>
          <ac:spMkLst>
            <pc:docMk/>
            <pc:sldMk cId="3218723303" sldId="258"/>
            <ac:spMk id="103" creationId="{05A062BE-1821-6461-4E96-7DA7334CA329}"/>
          </ac:spMkLst>
        </pc:spChg>
        <pc:graphicFrameChg chg="add del">
          <ac:chgData name="Sarah Carter" userId="4b4e2a7e9c42e1b2" providerId="LiveId" clId="{87F918E5-1CBA-4739-ABAF-2BA5B1EB095E}" dt="2025-06-06T02:49:50.096" v="949" actId="478"/>
          <ac:graphicFrameMkLst>
            <pc:docMk/>
            <pc:sldMk cId="3218723303" sldId="258"/>
            <ac:graphicFrameMk id="2" creationId="{C7EE1C0B-D216-5ACF-FFF3-389CD2AA027B}"/>
          </ac:graphicFrameMkLst>
        </pc:graphicFrameChg>
      </pc:sldChg>
      <pc:sldChg chg="add del">
        <pc:chgData name="Sarah Carter" userId="4b4e2a7e9c42e1b2" providerId="LiveId" clId="{87F918E5-1CBA-4739-ABAF-2BA5B1EB095E}" dt="2025-06-06T02:49:50.085" v="900" actId="2890"/>
        <pc:sldMkLst>
          <pc:docMk/>
          <pc:sldMk cId="121840752" sldId="259"/>
        </pc:sldMkLst>
      </pc:sldChg>
      <pc:sldChg chg="add del">
        <pc:chgData name="Sarah Carter" userId="4b4e2a7e9c42e1b2" providerId="LiveId" clId="{87F918E5-1CBA-4739-ABAF-2BA5B1EB095E}" dt="2025-06-06T02:49:33.830" v="610" actId="2890"/>
        <pc:sldMkLst>
          <pc:docMk/>
          <pc:sldMk cId="1326805301" sldId="259"/>
        </pc:sldMkLst>
      </pc:sldChg>
      <pc:sldChg chg="delSp modSp add mod modAnim">
        <pc:chgData name="Sarah Carter" userId="4b4e2a7e9c42e1b2" providerId="LiveId" clId="{87F918E5-1CBA-4739-ABAF-2BA5B1EB095E}" dt="2025-06-06T02:55:46.616" v="3722"/>
        <pc:sldMkLst>
          <pc:docMk/>
          <pc:sldMk cId="1520420598" sldId="259"/>
        </pc:sldMkLst>
        <pc:spChg chg="mod ord">
          <ac:chgData name="Sarah Carter" userId="4b4e2a7e9c42e1b2" providerId="LiveId" clId="{87F918E5-1CBA-4739-ABAF-2BA5B1EB095E}" dt="2025-06-06T02:51:32.763" v="3330"/>
          <ac:spMkLst>
            <pc:docMk/>
            <pc:sldMk cId="1520420598" sldId="259"/>
            <ac:spMk id="2" creationId="{0D6DDC6B-D07A-DCB9-C3DF-A8101EB545B5}"/>
          </ac:spMkLst>
        </pc:spChg>
        <pc:spChg chg="mod ord">
          <ac:chgData name="Sarah Carter" userId="4b4e2a7e9c42e1b2" providerId="LiveId" clId="{87F918E5-1CBA-4739-ABAF-2BA5B1EB095E}" dt="2025-06-06T02:51:32.900" v="3690"/>
          <ac:spMkLst>
            <pc:docMk/>
            <pc:sldMk cId="1520420598" sldId="259"/>
            <ac:spMk id="3" creationId="{44157518-349B-CE2E-207C-9ABB85B51EE6}"/>
          </ac:spMkLst>
        </pc:spChg>
        <pc:spChg chg="mod">
          <ac:chgData name="Sarah Carter" userId="4b4e2a7e9c42e1b2" providerId="LiveId" clId="{87F918E5-1CBA-4739-ABAF-2BA5B1EB095E}" dt="2025-06-06T02:51:32.627" v="2770" actId="948"/>
          <ac:spMkLst>
            <pc:docMk/>
            <pc:sldMk cId="1520420598" sldId="25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730" v="1329" actId="478"/>
          <ac:spMkLst>
            <pc:docMk/>
            <pc:sldMk cId="1520420598" sldId="25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762" v="1335" actId="478"/>
          <ac:spMkLst>
            <pc:docMk/>
            <pc:sldMk cId="1520420598" sldId="25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8" v="2970"/>
          <ac:picMkLst>
            <pc:docMk/>
            <pc:sldMk cId="1520420598" sldId="25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5:43.226" v="3721"/>
        <pc:sldMkLst>
          <pc:docMk/>
          <pc:sldMk cId="1060973867" sldId="260"/>
        </pc:sldMkLst>
        <pc:spChg chg="mod ord">
          <ac:chgData name="Sarah Carter" userId="4b4e2a7e9c42e1b2" providerId="LiveId" clId="{87F918E5-1CBA-4739-ABAF-2BA5B1EB095E}" dt="2025-06-06T02:51:32.759" v="3315"/>
          <ac:spMkLst>
            <pc:docMk/>
            <pc:sldMk cId="1060973867" sldId="260"/>
            <ac:spMk id="2" creationId="{E87C362E-6532-0D22-1763-295AC5B6C5FB}"/>
          </ac:spMkLst>
        </pc:spChg>
        <pc:spChg chg="mod ord">
          <ac:chgData name="Sarah Carter" userId="4b4e2a7e9c42e1b2" providerId="LiveId" clId="{87F918E5-1CBA-4739-ABAF-2BA5B1EB095E}" dt="2025-06-06T02:51:32.894" v="3675"/>
          <ac:spMkLst>
            <pc:docMk/>
            <pc:sldMk cId="1060973867" sldId="260"/>
            <ac:spMk id="3" creationId="{5867B6BA-7BB3-EE10-A883-0C3A535A5124}"/>
          </ac:spMkLst>
        </pc:spChg>
        <pc:spChg chg="mod">
          <ac:chgData name="Sarah Carter" userId="4b4e2a7e9c42e1b2" providerId="LiveId" clId="{87F918E5-1CBA-4739-ABAF-2BA5B1EB095E}" dt="2025-06-06T02:51:32.621" v="2755" actId="948"/>
          <ac:spMkLst>
            <pc:docMk/>
            <pc:sldMk cId="1060973867" sldId="26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460" v="1316" actId="478"/>
          <ac:spMkLst>
            <pc:docMk/>
            <pc:sldMk cId="1060973867" sldId="26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563" v="1322" actId="478"/>
          <ac:spMkLst>
            <pc:docMk/>
            <pc:sldMk cId="1060973867" sldId="26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6" v="2962"/>
          <ac:picMkLst>
            <pc:docMk/>
            <pc:sldMk cId="1060973867" sldId="260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30" v="609" actId="2890"/>
        <pc:sldMkLst>
          <pc:docMk/>
          <pc:sldMk cId="1194450639" sldId="260"/>
        </pc:sldMkLst>
      </pc:sldChg>
      <pc:sldChg chg="add del">
        <pc:chgData name="Sarah Carter" userId="4b4e2a7e9c42e1b2" providerId="LiveId" clId="{87F918E5-1CBA-4739-ABAF-2BA5B1EB095E}" dt="2025-06-06T02:49:50.080" v="899" actId="2890"/>
        <pc:sldMkLst>
          <pc:docMk/>
          <pc:sldMk cId="4031103486" sldId="260"/>
        </pc:sldMkLst>
      </pc:sldChg>
      <pc:sldChg chg="delSp modSp add mod modAnim">
        <pc:chgData name="Sarah Carter" userId="4b4e2a7e9c42e1b2" providerId="LiveId" clId="{87F918E5-1CBA-4739-ABAF-2BA5B1EB095E}" dt="2025-06-06T02:55:40" v="3720"/>
        <pc:sldMkLst>
          <pc:docMk/>
          <pc:sldMk cId="1147691604" sldId="261"/>
        </pc:sldMkLst>
        <pc:spChg chg="mod ord">
          <ac:chgData name="Sarah Carter" userId="4b4e2a7e9c42e1b2" providerId="LiveId" clId="{87F918E5-1CBA-4739-ABAF-2BA5B1EB095E}" dt="2025-06-06T02:51:32.755" v="3300"/>
          <ac:spMkLst>
            <pc:docMk/>
            <pc:sldMk cId="1147691604" sldId="261"/>
            <ac:spMk id="2" creationId="{560484BE-D06E-1B7E-6A06-73C817E66C01}"/>
          </ac:spMkLst>
        </pc:spChg>
        <pc:spChg chg="mod ord">
          <ac:chgData name="Sarah Carter" userId="4b4e2a7e9c42e1b2" providerId="LiveId" clId="{87F918E5-1CBA-4739-ABAF-2BA5B1EB095E}" dt="2025-06-06T02:51:32.890" v="3660"/>
          <ac:spMkLst>
            <pc:docMk/>
            <pc:sldMk cId="1147691604" sldId="261"/>
            <ac:spMk id="3" creationId="{B0A4165C-111C-4246-D761-DB8F5ADB239E}"/>
          </ac:spMkLst>
        </pc:spChg>
        <pc:spChg chg="mod">
          <ac:chgData name="Sarah Carter" userId="4b4e2a7e9c42e1b2" providerId="LiveId" clId="{87F918E5-1CBA-4739-ABAF-2BA5B1EB095E}" dt="2025-06-06T02:51:32.617" v="2740" actId="948"/>
          <ac:spMkLst>
            <pc:docMk/>
            <pc:sldMk cId="1147691604" sldId="26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254" v="1303" actId="478"/>
          <ac:spMkLst>
            <pc:docMk/>
            <pc:sldMk cId="1147691604" sldId="26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317" v="1309" actId="478"/>
          <ac:spMkLst>
            <pc:docMk/>
            <pc:sldMk cId="1147691604" sldId="26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6" v="2954"/>
          <ac:picMkLst>
            <pc:docMk/>
            <pc:sldMk cId="1147691604" sldId="261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14" v="608" actId="2890"/>
        <pc:sldMkLst>
          <pc:docMk/>
          <pc:sldMk cId="1984672087" sldId="261"/>
        </pc:sldMkLst>
      </pc:sldChg>
      <pc:sldChg chg="add del">
        <pc:chgData name="Sarah Carter" userId="4b4e2a7e9c42e1b2" providerId="LiveId" clId="{87F918E5-1CBA-4739-ABAF-2BA5B1EB095E}" dt="2025-06-06T02:49:50.076" v="898" actId="2890"/>
        <pc:sldMkLst>
          <pc:docMk/>
          <pc:sldMk cId="2306684030" sldId="261"/>
        </pc:sldMkLst>
      </pc:sldChg>
      <pc:sldChg chg="delSp modSp add mod modAnim">
        <pc:chgData name="Sarah Carter" userId="4b4e2a7e9c42e1b2" providerId="LiveId" clId="{87F918E5-1CBA-4739-ABAF-2BA5B1EB095E}" dt="2025-06-06T02:55:36.782" v="3719"/>
        <pc:sldMkLst>
          <pc:docMk/>
          <pc:sldMk cId="303029652" sldId="262"/>
        </pc:sldMkLst>
        <pc:spChg chg="mod ord">
          <ac:chgData name="Sarah Carter" userId="4b4e2a7e9c42e1b2" providerId="LiveId" clId="{87F918E5-1CBA-4739-ABAF-2BA5B1EB095E}" dt="2025-06-06T02:51:32.751" v="3285"/>
          <ac:spMkLst>
            <pc:docMk/>
            <pc:sldMk cId="303029652" sldId="262"/>
            <ac:spMk id="2" creationId="{793E6A6F-F100-60E7-412F-245A51A3202C}"/>
          </ac:spMkLst>
        </pc:spChg>
        <pc:spChg chg="mod ord">
          <ac:chgData name="Sarah Carter" userId="4b4e2a7e9c42e1b2" providerId="LiveId" clId="{87F918E5-1CBA-4739-ABAF-2BA5B1EB095E}" dt="2025-06-06T02:51:32.886" v="3645"/>
          <ac:spMkLst>
            <pc:docMk/>
            <pc:sldMk cId="303029652" sldId="262"/>
            <ac:spMk id="3" creationId="{9BC920D6-EEEF-5DAC-23FF-28F24EFF2FF1}"/>
          </ac:spMkLst>
        </pc:spChg>
        <pc:spChg chg="mod">
          <ac:chgData name="Sarah Carter" userId="4b4e2a7e9c42e1b2" providerId="LiveId" clId="{87F918E5-1CBA-4739-ABAF-2BA5B1EB095E}" dt="2025-06-06T02:51:32.612" v="2725" actId="948"/>
          <ac:spMkLst>
            <pc:docMk/>
            <pc:sldMk cId="303029652" sldId="262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015" v="1290" actId="478"/>
          <ac:spMkLst>
            <pc:docMk/>
            <pc:sldMk cId="303029652" sldId="262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051" v="1296" actId="478"/>
          <ac:spMkLst>
            <pc:docMk/>
            <pc:sldMk cId="303029652" sldId="262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4" v="2946"/>
          <ac:picMkLst>
            <pc:docMk/>
            <pc:sldMk cId="303029652" sldId="262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14" v="607" actId="2890"/>
        <pc:sldMkLst>
          <pc:docMk/>
          <pc:sldMk cId="561295052" sldId="262"/>
        </pc:sldMkLst>
      </pc:sldChg>
      <pc:sldChg chg="add del">
        <pc:chgData name="Sarah Carter" userId="4b4e2a7e9c42e1b2" providerId="LiveId" clId="{87F918E5-1CBA-4739-ABAF-2BA5B1EB095E}" dt="2025-06-06T02:49:50.068" v="897" actId="2890"/>
        <pc:sldMkLst>
          <pc:docMk/>
          <pc:sldMk cId="1659692291" sldId="262"/>
        </pc:sldMkLst>
      </pc:sldChg>
      <pc:sldChg chg="delSp modSp add mod modAnim">
        <pc:chgData name="Sarah Carter" userId="4b4e2a7e9c42e1b2" providerId="LiveId" clId="{87F918E5-1CBA-4739-ABAF-2BA5B1EB095E}" dt="2025-06-06T02:55:33.210" v="3718"/>
        <pc:sldMkLst>
          <pc:docMk/>
          <pc:sldMk cId="1138830937" sldId="263"/>
        </pc:sldMkLst>
        <pc:spChg chg="mod ord">
          <ac:chgData name="Sarah Carter" userId="4b4e2a7e9c42e1b2" providerId="LiveId" clId="{87F918E5-1CBA-4739-ABAF-2BA5B1EB095E}" dt="2025-06-06T02:51:32.747" v="3270"/>
          <ac:spMkLst>
            <pc:docMk/>
            <pc:sldMk cId="1138830937" sldId="263"/>
            <ac:spMk id="2" creationId="{965D983B-9460-C69D-5932-BA3F79085F15}"/>
          </ac:spMkLst>
        </pc:spChg>
        <pc:spChg chg="mod ord">
          <ac:chgData name="Sarah Carter" userId="4b4e2a7e9c42e1b2" providerId="LiveId" clId="{87F918E5-1CBA-4739-ABAF-2BA5B1EB095E}" dt="2025-06-06T02:52:30.626" v="3698" actId="114"/>
          <ac:spMkLst>
            <pc:docMk/>
            <pc:sldMk cId="1138830937" sldId="263"/>
            <ac:spMk id="3" creationId="{50FDE636-C73E-DFF4-A709-FB066BEF5386}"/>
          </ac:spMkLst>
        </pc:spChg>
        <pc:spChg chg="mod">
          <ac:chgData name="Sarah Carter" userId="4b4e2a7e9c42e1b2" providerId="LiveId" clId="{87F918E5-1CBA-4739-ABAF-2BA5B1EB095E}" dt="2025-06-06T02:51:32.606" v="2710" actId="948"/>
          <ac:spMkLst>
            <pc:docMk/>
            <pc:sldMk cId="1138830937" sldId="263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904" v="1277" actId="478"/>
          <ac:spMkLst>
            <pc:docMk/>
            <pc:sldMk cId="1138830937" sldId="263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" v="1283" actId="478"/>
          <ac:spMkLst>
            <pc:docMk/>
            <pc:sldMk cId="1138830937" sldId="263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2" v="2938"/>
          <ac:picMkLst>
            <pc:docMk/>
            <pc:sldMk cId="1138830937" sldId="263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68" v="896" actId="2890"/>
        <pc:sldMkLst>
          <pc:docMk/>
          <pc:sldMk cId="1387990255" sldId="263"/>
        </pc:sldMkLst>
      </pc:sldChg>
      <pc:sldChg chg="add del">
        <pc:chgData name="Sarah Carter" userId="4b4e2a7e9c42e1b2" providerId="LiveId" clId="{87F918E5-1CBA-4739-ABAF-2BA5B1EB095E}" dt="2025-06-06T02:49:33.798" v="606" actId="2890"/>
        <pc:sldMkLst>
          <pc:docMk/>
          <pc:sldMk cId="3867115249" sldId="263"/>
        </pc:sldMkLst>
      </pc:sldChg>
      <pc:sldChg chg="delSp modSp add mod modAnim">
        <pc:chgData name="Sarah Carter" userId="4b4e2a7e9c42e1b2" providerId="LiveId" clId="{87F918E5-1CBA-4739-ABAF-2BA5B1EB095E}" dt="2025-06-06T02:55:28.161" v="3717"/>
        <pc:sldMkLst>
          <pc:docMk/>
          <pc:sldMk cId="178882658" sldId="264"/>
        </pc:sldMkLst>
        <pc:spChg chg="mod ord">
          <ac:chgData name="Sarah Carter" userId="4b4e2a7e9c42e1b2" providerId="LiveId" clId="{87F918E5-1CBA-4739-ABAF-2BA5B1EB095E}" dt="2025-06-06T02:51:32.743" v="3255"/>
          <ac:spMkLst>
            <pc:docMk/>
            <pc:sldMk cId="178882658" sldId="264"/>
            <ac:spMk id="2" creationId="{E53FE071-30E3-B24E-F5B0-9274F2DA83CD}"/>
          </ac:spMkLst>
        </pc:spChg>
        <pc:spChg chg="mod ord">
          <ac:chgData name="Sarah Carter" userId="4b4e2a7e9c42e1b2" providerId="LiveId" clId="{87F918E5-1CBA-4739-ABAF-2BA5B1EB095E}" dt="2025-06-06T02:51:32.866" v="3615"/>
          <ac:spMkLst>
            <pc:docMk/>
            <pc:sldMk cId="178882658" sldId="264"/>
            <ac:spMk id="3" creationId="{C21F1AF6-D081-34BF-3150-C67E5A6776B9}"/>
          </ac:spMkLst>
        </pc:spChg>
        <pc:spChg chg="mod">
          <ac:chgData name="Sarah Carter" userId="4b4e2a7e9c42e1b2" providerId="LiveId" clId="{87F918E5-1CBA-4739-ABAF-2BA5B1EB095E}" dt="2025-06-06T02:51:32.601" v="2695" actId="948"/>
          <ac:spMkLst>
            <pc:docMk/>
            <pc:sldMk cId="178882658" sldId="264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622" v="1264" actId="478"/>
          <ac:spMkLst>
            <pc:docMk/>
            <pc:sldMk cId="178882658" sldId="264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833" v="1270" actId="478"/>
          <ac:spMkLst>
            <pc:docMk/>
            <pc:sldMk cId="178882658" sldId="264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0" v="2930"/>
          <ac:picMkLst>
            <pc:docMk/>
            <pc:sldMk cId="178882658" sldId="264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798" v="605" actId="2890"/>
        <pc:sldMkLst>
          <pc:docMk/>
          <pc:sldMk cId="1077611190" sldId="264"/>
        </pc:sldMkLst>
      </pc:sldChg>
      <pc:sldChg chg="add del">
        <pc:chgData name="Sarah Carter" userId="4b4e2a7e9c42e1b2" providerId="LiveId" clId="{87F918E5-1CBA-4739-ABAF-2BA5B1EB095E}" dt="2025-06-06T02:49:50.060" v="895" actId="2890"/>
        <pc:sldMkLst>
          <pc:docMk/>
          <pc:sldMk cId="3144700804" sldId="264"/>
        </pc:sldMkLst>
      </pc:sldChg>
      <pc:sldChg chg="delSp modSp add mod modAnim">
        <pc:chgData name="Sarah Carter" userId="4b4e2a7e9c42e1b2" providerId="LiveId" clId="{87F918E5-1CBA-4739-ABAF-2BA5B1EB095E}" dt="2025-06-06T02:55:24.670" v="3716"/>
        <pc:sldMkLst>
          <pc:docMk/>
          <pc:sldMk cId="3014950417" sldId="265"/>
        </pc:sldMkLst>
        <pc:spChg chg="mod ord">
          <ac:chgData name="Sarah Carter" userId="4b4e2a7e9c42e1b2" providerId="LiveId" clId="{87F918E5-1CBA-4739-ABAF-2BA5B1EB095E}" dt="2025-06-06T02:51:32.739" v="3240"/>
          <ac:spMkLst>
            <pc:docMk/>
            <pc:sldMk cId="3014950417" sldId="265"/>
            <ac:spMk id="2" creationId="{9F2E5FFB-9078-2205-8D00-BA148E22B840}"/>
          </ac:spMkLst>
        </pc:spChg>
        <pc:spChg chg="mod ord">
          <ac:chgData name="Sarah Carter" userId="4b4e2a7e9c42e1b2" providerId="LiveId" clId="{87F918E5-1CBA-4739-ABAF-2BA5B1EB095E}" dt="2025-06-06T02:52:25.467" v="3697" actId="114"/>
          <ac:spMkLst>
            <pc:docMk/>
            <pc:sldMk cId="3014950417" sldId="265"/>
            <ac:spMk id="3" creationId="{99E83895-2193-74CE-8D74-9DDAB32EB3E7}"/>
          </ac:spMkLst>
        </pc:spChg>
        <pc:spChg chg="mod">
          <ac:chgData name="Sarah Carter" userId="4b4e2a7e9c42e1b2" providerId="LiveId" clId="{87F918E5-1CBA-4739-ABAF-2BA5B1EB095E}" dt="2025-06-06T02:51:32.597" v="2680" actId="948"/>
          <ac:spMkLst>
            <pc:docMk/>
            <pc:sldMk cId="3014950417" sldId="265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492" v="1251" actId="478"/>
          <ac:spMkLst>
            <pc:docMk/>
            <pc:sldMk cId="3014950417" sldId="265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508" v="1257" actId="478"/>
          <ac:spMkLst>
            <pc:docMk/>
            <pc:sldMk cId="3014950417" sldId="265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9" v="2922"/>
          <ac:picMkLst>
            <pc:docMk/>
            <pc:sldMk cId="3014950417" sldId="265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51" v="894" actId="2890"/>
        <pc:sldMkLst>
          <pc:docMk/>
          <pc:sldMk cId="3267525053" sldId="265"/>
        </pc:sldMkLst>
      </pc:sldChg>
      <pc:sldChg chg="add del">
        <pc:chgData name="Sarah Carter" userId="4b4e2a7e9c42e1b2" providerId="LiveId" clId="{87F918E5-1CBA-4739-ABAF-2BA5B1EB095E}" dt="2025-06-06T02:49:33.782" v="604" actId="2890"/>
        <pc:sldMkLst>
          <pc:docMk/>
          <pc:sldMk cId="3874903234" sldId="265"/>
        </pc:sldMkLst>
      </pc:sldChg>
      <pc:sldChg chg="addSp delSp modSp add del mod">
        <pc:chgData name="Sarah Carter" userId="4b4e2a7e9c42e1b2" providerId="LiveId" clId="{87F918E5-1CBA-4739-ABAF-2BA5B1EB095E}" dt="2025-06-06T02:49:33.782" v="603" actId="2890"/>
        <pc:sldMkLst>
          <pc:docMk/>
          <pc:sldMk cId="412868062" sldId="266"/>
        </pc:sldMkLst>
        <pc:spChg chg="mod ord">
          <ac:chgData name="Sarah Carter" userId="4b4e2a7e9c42e1b2" providerId="LiveId" clId="{87F918E5-1CBA-4739-ABAF-2BA5B1EB095E}" dt="2025-06-06T02:49:33.608" v="379" actId="14100"/>
          <ac:spMkLst>
            <pc:docMk/>
            <pc:sldMk cId="412868062" sldId="266"/>
            <ac:spMk id="2" creationId="{DBD1D8F0-4882-DA50-2294-06C9CACF8C74}"/>
          </ac:spMkLst>
        </pc:spChg>
        <pc:spChg chg="mod ord">
          <ac:chgData name="Sarah Carter" userId="4b4e2a7e9c42e1b2" providerId="LiveId" clId="{87F918E5-1CBA-4739-ABAF-2BA5B1EB095E}" dt="2025-06-06T02:49:33.608" v="372" actId="14100"/>
          <ac:spMkLst>
            <pc:docMk/>
            <pc:sldMk cId="412868062" sldId="266"/>
            <ac:spMk id="3" creationId="{B1A02BB7-8CE0-3F6D-C331-43E9AA8D9BA4}"/>
          </ac:spMkLst>
        </pc:spChg>
        <pc:spChg chg="add del">
          <ac:chgData name="Sarah Carter" userId="4b4e2a7e9c42e1b2" providerId="LiveId" clId="{87F918E5-1CBA-4739-ABAF-2BA5B1EB095E}" dt="2025-06-06T02:49:33.608" v="373" actId="478"/>
          <ac:spMkLst>
            <pc:docMk/>
            <pc:sldMk cId="412868062" sldId="266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67" actId="478"/>
          <ac:spMkLst>
            <pc:docMk/>
            <pc:sldMk cId="412868062" sldId="266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51" v="893" actId="2890"/>
        <pc:sldMkLst>
          <pc:docMk/>
          <pc:sldMk cId="2417976131" sldId="266"/>
        </pc:sldMkLst>
      </pc:sldChg>
      <pc:sldChg chg="delSp modSp add mod modAnim">
        <pc:chgData name="Sarah Carter" userId="4b4e2a7e9c42e1b2" providerId="LiveId" clId="{87F918E5-1CBA-4739-ABAF-2BA5B1EB095E}" dt="2025-06-06T02:55:20.501" v="3715"/>
        <pc:sldMkLst>
          <pc:docMk/>
          <pc:sldMk cId="3623186912" sldId="266"/>
        </pc:sldMkLst>
        <pc:spChg chg="mod ord">
          <ac:chgData name="Sarah Carter" userId="4b4e2a7e9c42e1b2" providerId="LiveId" clId="{87F918E5-1CBA-4739-ABAF-2BA5B1EB095E}" dt="2025-06-06T02:51:32.736" v="3225"/>
          <ac:spMkLst>
            <pc:docMk/>
            <pc:sldMk cId="3623186912" sldId="266"/>
            <ac:spMk id="2" creationId="{C14EEE4E-2C79-F7BA-6DB3-9223C6CFADA2}"/>
          </ac:spMkLst>
        </pc:spChg>
        <pc:spChg chg="mod ord">
          <ac:chgData name="Sarah Carter" userId="4b4e2a7e9c42e1b2" providerId="LiveId" clId="{87F918E5-1CBA-4739-ABAF-2BA5B1EB095E}" dt="2025-06-06T02:51:32.850" v="3585"/>
          <ac:spMkLst>
            <pc:docMk/>
            <pc:sldMk cId="3623186912" sldId="266"/>
            <ac:spMk id="3" creationId="{2F843DCF-5B18-AE90-EE72-85A52B032A7C}"/>
          </ac:spMkLst>
        </pc:spChg>
        <pc:spChg chg="mod">
          <ac:chgData name="Sarah Carter" userId="4b4e2a7e9c42e1b2" providerId="LiveId" clId="{87F918E5-1CBA-4739-ABAF-2BA5B1EB095E}" dt="2025-06-06T02:51:32.591" v="2665" actId="948"/>
          <ac:spMkLst>
            <pc:docMk/>
            <pc:sldMk cId="3623186912" sldId="266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238" v="1238" actId="478"/>
          <ac:spMkLst>
            <pc:docMk/>
            <pc:sldMk cId="3623186912" sldId="266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476" v="1244" actId="478"/>
          <ac:spMkLst>
            <pc:docMk/>
            <pc:sldMk cId="3623186912" sldId="266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7" v="2914"/>
          <ac:picMkLst>
            <pc:docMk/>
            <pc:sldMk cId="3623186912" sldId="266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46" v="892" actId="2890"/>
        <pc:sldMkLst>
          <pc:docMk/>
          <pc:sldMk cId="1906015952" sldId="267"/>
        </pc:sldMkLst>
      </pc:sldChg>
      <pc:sldChg chg="delSp modSp add mod modAnim">
        <pc:chgData name="Sarah Carter" userId="4b4e2a7e9c42e1b2" providerId="LiveId" clId="{87F918E5-1CBA-4739-ABAF-2BA5B1EB095E}" dt="2025-06-06T02:55:15.430" v="3714"/>
        <pc:sldMkLst>
          <pc:docMk/>
          <pc:sldMk cId="3372741513" sldId="267"/>
        </pc:sldMkLst>
        <pc:spChg chg="mod ord">
          <ac:chgData name="Sarah Carter" userId="4b4e2a7e9c42e1b2" providerId="LiveId" clId="{87F918E5-1CBA-4739-ABAF-2BA5B1EB095E}" dt="2025-06-06T02:51:32.732" v="3210"/>
          <ac:spMkLst>
            <pc:docMk/>
            <pc:sldMk cId="3372741513" sldId="267"/>
            <ac:spMk id="2" creationId="{669E14C7-61AD-0341-3C29-147691AA25A2}"/>
          </ac:spMkLst>
        </pc:spChg>
        <pc:spChg chg="mod ord">
          <ac:chgData name="Sarah Carter" userId="4b4e2a7e9c42e1b2" providerId="LiveId" clId="{87F918E5-1CBA-4739-ABAF-2BA5B1EB095E}" dt="2025-06-06T02:52:19.094" v="3696" actId="114"/>
          <ac:spMkLst>
            <pc:docMk/>
            <pc:sldMk cId="3372741513" sldId="267"/>
            <ac:spMk id="3" creationId="{6262FBBF-8A49-C235-DF3F-50EF188893D3}"/>
          </ac:spMkLst>
        </pc:spChg>
        <pc:spChg chg="mod">
          <ac:chgData name="Sarah Carter" userId="4b4e2a7e9c42e1b2" providerId="LiveId" clId="{87F918E5-1CBA-4739-ABAF-2BA5B1EB095E}" dt="2025-06-06T02:51:32.585" v="2650" actId="948"/>
          <ac:spMkLst>
            <pc:docMk/>
            <pc:sldMk cId="3372741513" sldId="267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047" v="1225" actId="478"/>
          <ac:spMkLst>
            <pc:docMk/>
            <pc:sldMk cId="3372741513" sldId="267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063" v="1231" actId="478"/>
          <ac:spMkLst>
            <pc:docMk/>
            <pc:sldMk cId="3372741513" sldId="267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5" v="2906"/>
          <ac:picMkLst>
            <pc:docMk/>
            <pc:sldMk cId="3372741513" sldId="26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66" v="602" actId="2890"/>
        <pc:sldMkLst>
          <pc:docMk/>
          <pc:sldMk cId="3984762125" sldId="267"/>
        </pc:sldMkLst>
        <pc:spChg chg="mod ord">
          <ac:chgData name="Sarah Carter" userId="4b4e2a7e9c42e1b2" providerId="LiveId" clId="{87F918E5-1CBA-4739-ABAF-2BA5B1EB095E}" dt="2025-06-06T02:49:33.608" v="392" actId="14100"/>
          <ac:spMkLst>
            <pc:docMk/>
            <pc:sldMk cId="3984762125" sldId="267"/>
            <ac:spMk id="2" creationId="{3725E083-2ACE-1B61-B4B9-95B0987DD711}"/>
          </ac:spMkLst>
        </pc:spChg>
        <pc:spChg chg="mod ord">
          <ac:chgData name="Sarah Carter" userId="4b4e2a7e9c42e1b2" providerId="LiveId" clId="{87F918E5-1CBA-4739-ABAF-2BA5B1EB095E}" dt="2025-06-06T02:49:33.608" v="385" actId="14100"/>
          <ac:spMkLst>
            <pc:docMk/>
            <pc:sldMk cId="3984762125" sldId="267"/>
            <ac:spMk id="3" creationId="{0E07E36F-F109-F9DC-F655-66AE0F83D3FC}"/>
          </ac:spMkLst>
        </pc:spChg>
        <pc:spChg chg="add del">
          <ac:chgData name="Sarah Carter" userId="4b4e2a7e9c42e1b2" providerId="LiveId" clId="{87F918E5-1CBA-4739-ABAF-2BA5B1EB095E}" dt="2025-06-06T02:49:33.608" v="386" actId="478"/>
          <ac:spMkLst>
            <pc:docMk/>
            <pc:sldMk cId="3984762125" sldId="267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80" actId="478"/>
          <ac:spMkLst>
            <pc:docMk/>
            <pc:sldMk cId="3984762125" sldId="26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5:12.474" v="3713"/>
        <pc:sldMkLst>
          <pc:docMk/>
          <pc:sldMk cId="2456869480" sldId="268"/>
        </pc:sldMkLst>
        <pc:spChg chg="mod ord">
          <ac:chgData name="Sarah Carter" userId="4b4e2a7e9c42e1b2" providerId="LiveId" clId="{87F918E5-1CBA-4739-ABAF-2BA5B1EB095E}" dt="2025-06-06T02:51:32.728" v="3195"/>
          <ac:spMkLst>
            <pc:docMk/>
            <pc:sldMk cId="2456869480" sldId="268"/>
            <ac:spMk id="2" creationId="{619BE742-8CEA-6D16-237E-EB0F8D29F211}"/>
          </ac:spMkLst>
        </pc:spChg>
        <pc:spChg chg="mod ord">
          <ac:chgData name="Sarah Carter" userId="4b4e2a7e9c42e1b2" providerId="LiveId" clId="{87F918E5-1CBA-4739-ABAF-2BA5B1EB095E}" dt="2025-06-06T02:51:32.850" v="3555"/>
          <ac:spMkLst>
            <pc:docMk/>
            <pc:sldMk cId="2456869480" sldId="268"/>
            <ac:spMk id="3" creationId="{E3F5A74D-BDEE-B4A7-B757-97655A25B669}"/>
          </ac:spMkLst>
        </pc:spChg>
        <pc:spChg chg="mod">
          <ac:chgData name="Sarah Carter" userId="4b4e2a7e9c42e1b2" providerId="LiveId" clId="{87F918E5-1CBA-4739-ABAF-2BA5B1EB095E}" dt="2025-06-06T02:51:32.581" v="2635" actId="948"/>
          <ac:spMkLst>
            <pc:docMk/>
            <pc:sldMk cId="2456869480" sldId="26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872" v="1212" actId="478"/>
          <ac:spMkLst>
            <pc:docMk/>
            <pc:sldMk cId="2456869480" sldId="26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015" v="1218" actId="478"/>
          <ac:spMkLst>
            <pc:docMk/>
            <pc:sldMk cId="2456869480" sldId="268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5" v="2898"/>
          <ac:picMkLst>
            <pc:docMk/>
            <pc:sldMk cId="2456869480" sldId="26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66" v="601" actId="2890"/>
        <pc:sldMkLst>
          <pc:docMk/>
          <pc:sldMk cId="2523098734" sldId="268"/>
        </pc:sldMkLst>
        <pc:spChg chg="mod ord">
          <ac:chgData name="Sarah Carter" userId="4b4e2a7e9c42e1b2" providerId="LiveId" clId="{87F918E5-1CBA-4739-ABAF-2BA5B1EB095E}" dt="2025-06-06T02:49:33.608" v="405" actId="14100"/>
          <ac:spMkLst>
            <pc:docMk/>
            <pc:sldMk cId="2523098734" sldId="268"/>
            <ac:spMk id="2" creationId="{9DA855DC-879C-AA70-6774-971E9F6D2792}"/>
          </ac:spMkLst>
        </pc:spChg>
        <pc:spChg chg="mod ord">
          <ac:chgData name="Sarah Carter" userId="4b4e2a7e9c42e1b2" providerId="LiveId" clId="{87F918E5-1CBA-4739-ABAF-2BA5B1EB095E}" dt="2025-06-06T02:49:33.608" v="398" actId="14100"/>
          <ac:spMkLst>
            <pc:docMk/>
            <pc:sldMk cId="2523098734" sldId="268"/>
            <ac:spMk id="3" creationId="{D66452EF-8DDF-58AB-4B6B-BE54BDD5FCBF}"/>
          </ac:spMkLst>
        </pc:spChg>
        <pc:spChg chg="add del">
          <ac:chgData name="Sarah Carter" userId="4b4e2a7e9c42e1b2" providerId="LiveId" clId="{87F918E5-1CBA-4739-ABAF-2BA5B1EB095E}" dt="2025-06-06T02:49:33.608" v="399" actId="478"/>
          <ac:spMkLst>
            <pc:docMk/>
            <pc:sldMk cId="2523098734" sldId="26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93" actId="478"/>
          <ac:spMkLst>
            <pc:docMk/>
            <pc:sldMk cId="2523098734" sldId="268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31" v="891" actId="2890"/>
        <pc:sldMkLst>
          <pc:docMk/>
          <pc:sldMk cId="3691937018" sldId="268"/>
        </pc:sldMkLst>
      </pc:sldChg>
      <pc:sldChg chg="add del">
        <pc:chgData name="Sarah Carter" userId="4b4e2a7e9c42e1b2" providerId="LiveId" clId="{87F918E5-1CBA-4739-ABAF-2BA5B1EB095E}" dt="2025-06-06T02:49:50.031" v="890" actId="2890"/>
        <pc:sldMkLst>
          <pc:docMk/>
          <pc:sldMk cId="164188086" sldId="269"/>
        </pc:sldMkLst>
      </pc:sldChg>
      <pc:sldChg chg="delSp modSp add mod modAnim">
        <pc:chgData name="Sarah Carter" userId="4b4e2a7e9c42e1b2" providerId="LiveId" clId="{87F918E5-1CBA-4739-ABAF-2BA5B1EB095E}" dt="2025-06-06T02:55:08.909" v="3712"/>
        <pc:sldMkLst>
          <pc:docMk/>
          <pc:sldMk cId="846278994" sldId="269"/>
        </pc:sldMkLst>
        <pc:spChg chg="mod ord">
          <ac:chgData name="Sarah Carter" userId="4b4e2a7e9c42e1b2" providerId="LiveId" clId="{87F918E5-1CBA-4739-ABAF-2BA5B1EB095E}" dt="2025-06-06T02:51:32.724" v="3180"/>
          <ac:spMkLst>
            <pc:docMk/>
            <pc:sldMk cId="846278994" sldId="269"/>
            <ac:spMk id="2" creationId="{0F4F825A-6DB5-3B80-6D9F-B128BCE851A9}"/>
          </ac:spMkLst>
        </pc:spChg>
        <pc:spChg chg="mod ord">
          <ac:chgData name="Sarah Carter" userId="4b4e2a7e9c42e1b2" providerId="LiveId" clId="{87F918E5-1CBA-4739-ABAF-2BA5B1EB095E}" dt="2025-06-06T02:51:32.834" v="3540"/>
          <ac:spMkLst>
            <pc:docMk/>
            <pc:sldMk cId="846278994" sldId="269"/>
            <ac:spMk id="3" creationId="{CE54888B-2F60-AAA4-89BE-89A55902C328}"/>
          </ac:spMkLst>
        </pc:spChg>
        <pc:spChg chg="mod">
          <ac:chgData name="Sarah Carter" userId="4b4e2a7e9c42e1b2" providerId="LiveId" clId="{87F918E5-1CBA-4739-ABAF-2BA5B1EB095E}" dt="2025-06-06T02:51:32.575" v="2620" actId="948"/>
          <ac:spMkLst>
            <pc:docMk/>
            <pc:sldMk cId="846278994" sldId="26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760" v="1199" actId="478"/>
          <ac:spMkLst>
            <pc:docMk/>
            <pc:sldMk cId="846278994" sldId="26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760" v="1205" actId="478"/>
          <ac:spMkLst>
            <pc:docMk/>
            <pc:sldMk cId="846278994" sldId="26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3" v="2890"/>
          <ac:picMkLst>
            <pc:docMk/>
            <pc:sldMk cId="846278994" sldId="269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50" v="600" actId="2890"/>
        <pc:sldMkLst>
          <pc:docMk/>
          <pc:sldMk cId="3786523696" sldId="269"/>
        </pc:sldMkLst>
        <pc:spChg chg="mod ord">
          <ac:chgData name="Sarah Carter" userId="4b4e2a7e9c42e1b2" providerId="LiveId" clId="{87F918E5-1CBA-4739-ABAF-2BA5B1EB095E}" dt="2025-06-06T02:49:33.608" v="418" actId="14100"/>
          <ac:spMkLst>
            <pc:docMk/>
            <pc:sldMk cId="3786523696" sldId="269"/>
            <ac:spMk id="2" creationId="{2BCFDF5D-546E-46E9-FC0C-119AE3AC0849}"/>
          </ac:spMkLst>
        </pc:spChg>
        <pc:spChg chg="mod ord">
          <ac:chgData name="Sarah Carter" userId="4b4e2a7e9c42e1b2" providerId="LiveId" clId="{87F918E5-1CBA-4739-ABAF-2BA5B1EB095E}" dt="2025-06-06T02:49:33.608" v="411" actId="14100"/>
          <ac:spMkLst>
            <pc:docMk/>
            <pc:sldMk cId="3786523696" sldId="269"/>
            <ac:spMk id="3" creationId="{3C7645D3-3AE5-4D41-5D05-4B67C010FA28}"/>
          </ac:spMkLst>
        </pc:spChg>
        <pc:spChg chg="add del">
          <ac:chgData name="Sarah Carter" userId="4b4e2a7e9c42e1b2" providerId="LiveId" clId="{87F918E5-1CBA-4739-ABAF-2BA5B1EB095E}" dt="2025-06-06T02:49:33.608" v="412" actId="478"/>
          <ac:spMkLst>
            <pc:docMk/>
            <pc:sldMk cId="3786523696" sldId="26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06" actId="478"/>
          <ac:spMkLst>
            <pc:docMk/>
            <pc:sldMk cId="3786523696" sldId="269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31" v="889" actId="2890"/>
        <pc:sldMkLst>
          <pc:docMk/>
          <pc:sldMk cId="338661453" sldId="270"/>
        </pc:sldMkLst>
      </pc:sldChg>
      <pc:sldChg chg="delSp modSp add mod modAnim">
        <pc:chgData name="Sarah Carter" userId="4b4e2a7e9c42e1b2" providerId="LiveId" clId="{87F918E5-1CBA-4739-ABAF-2BA5B1EB095E}" dt="2025-06-06T02:55:05.137" v="3711"/>
        <pc:sldMkLst>
          <pc:docMk/>
          <pc:sldMk cId="1906723187" sldId="270"/>
        </pc:sldMkLst>
        <pc:spChg chg="mod ord">
          <ac:chgData name="Sarah Carter" userId="4b4e2a7e9c42e1b2" providerId="LiveId" clId="{87F918E5-1CBA-4739-ABAF-2BA5B1EB095E}" dt="2025-06-06T02:51:32.720" v="3165"/>
          <ac:spMkLst>
            <pc:docMk/>
            <pc:sldMk cId="1906723187" sldId="270"/>
            <ac:spMk id="2" creationId="{B5F3259F-6F1A-9C47-EC46-32447C90F9FD}"/>
          </ac:spMkLst>
        </pc:spChg>
        <pc:spChg chg="mod ord">
          <ac:chgData name="Sarah Carter" userId="4b4e2a7e9c42e1b2" providerId="LiveId" clId="{87F918E5-1CBA-4739-ABAF-2BA5B1EB095E}" dt="2025-06-06T02:51:32.834" v="3525"/>
          <ac:spMkLst>
            <pc:docMk/>
            <pc:sldMk cId="1906723187" sldId="270"/>
            <ac:spMk id="3" creationId="{F75C0CFD-14F0-B4B9-2B1F-C574E45287A3}"/>
          </ac:spMkLst>
        </pc:spChg>
        <pc:spChg chg="mod">
          <ac:chgData name="Sarah Carter" userId="4b4e2a7e9c42e1b2" providerId="LiveId" clId="{87F918E5-1CBA-4739-ABAF-2BA5B1EB095E}" dt="2025-06-06T02:51:32.571" v="2605" actId="948"/>
          <ac:spMkLst>
            <pc:docMk/>
            <pc:sldMk cId="1906723187" sldId="27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586" v="1186" actId="478"/>
          <ac:spMkLst>
            <pc:docMk/>
            <pc:sldMk cId="1906723187" sldId="27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728" v="1192" actId="478"/>
          <ac:spMkLst>
            <pc:docMk/>
            <pc:sldMk cId="1906723187" sldId="27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1" v="2882"/>
          <ac:picMkLst>
            <pc:docMk/>
            <pc:sldMk cId="1906723187" sldId="270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50" v="599" actId="2890"/>
        <pc:sldMkLst>
          <pc:docMk/>
          <pc:sldMk cId="2715079082" sldId="270"/>
        </pc:sldMkLst>
        <pc:spChg chg="mod ord">
          <ac:chgData name="Sarah Carter" userId="4b4e2a7e9c42e1b2" providerId="LiveId" clId="{87F918E5-1CBA-4739-ABAF-2BA5B1EB095E}" dt="2025-06-06T02:49:33.608" v="431" actId="14100"/>
          <ac:spMkLst>
            <pc:docMk/>
            <pc:sldMk cId="2715079082" sldId="270"/>
            <ac:spMk id="2" creationId="{B30EB97F-C06D-0D9A-C7A8-FA2AA56D5403}"/>
          </ac:spMkLst>
        </pc:spChg>
        <pc:spChg chg="mod ord">
          <ac:chgData name="Sarah Carter" userId="4b4e2a7e9c42e1b2" providerId="LiveId" clId="{87F918E5-1CBA-4739-ABAF-2BA5B1EB095E}" dt="2025-06-06T02:49:33.608" v="424" actId="14100"/>
          <ac:spMkLst>
            <pc:docMk/>
            <pc:sldMk cId="2715079082" sldId="270"/>
            <ac:spMk id="3" creationId="{713BB7AD-B063-1516-548A-E3C7A06715E7}"/>
          </ac:spMkLst>
        </pc:spChg>
        <pc:spChg chg="add del">
          <ac:chgData name="Sarah Carter" userId="4b4e2a7e9c42e1b2" providerId="LiveId" clId="{87F918E5-1CBA-4739-ABAF-2BA5B1EB095E}" dt="2025-06-06T02:49:33.608" v="425" actId="478"/>
          <ac:spMkLst>
            <pc:docMk/>
            <pc:sldMk cId="2715079082" sldId="27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19" actId="478"/>
          <ac:spMkLst>
            <pc:docMk/>
            <pc:sldMk cId="2715079082" sldId="270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745" v="598" actId="2890"/>
        <pc:sldMkLst>
          <pc:docMk/>
          <pc:sldMk cId="1437949521" sldId="271"/>
        </pc:sldMkLst>
        <pc:spChg chg="mod ord">
          <ac:chgData name="Sarah Carter" userId="4b4e2a7e9c42e1b2" providerId="LiveId" clId="{87F918E5-1CBA-4739-ABAF-2BA5B1EB095E}" dt="2025-06-06T02:49:33.624" v="444" actId="14100"/>
          <ac:spMkLst>
            <pc:docMk/>
            <pc:sldMk cId="1437949521" sldId="271"/>
            <ac:spMk id="2" creationId="{A05A6E3E-449B-9DBD-1376-783C9D4CF02F}"/>
          </ac:spMkLst>
        </pc:spChg>
        <pc:spChg chg="mod ord">
          <ac:chgData name="Sarah Carter" userId="4b4e2a7e9c42e1b2" providerId="LiveId" clId="{87F918E5-1CBA-4739-ABAF-2BA5B1EB095E}" dt="2025-06-06T02:49:33.624" v="437" actId="14100"/>
          <ac:spMkLst>
            <pc:docMk/>
            <pc:sldMk cId="1437949521" sldId="271"/>
            <ac:spMk id="3" creationId="{39FCF186-8228-6ECE-DAFC-ED0BDEE5EE91}"/>
          </ac:spMkLst>
        </pc:spChg>
        <pc:spChg chg="add del">
          <ac:chgData name="Sarah Carter" userId="4b4e2a7e9c42e1b2" providerId="LiveId" clId="{87F918E5-1CBA-4739-ABAF-2BA5B1EB095E}" dt="2025-06-06T02:49:33.624" v="438" actId="478"/>
          <ac:spMkLst>
            <pc:docMk/>
            <pc:sldMk cId="1437949521" sldId="27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32" actId="478"/>
          <ac:spMkLst>
            <pc:docMk/>
            <pc:sldMk cId="1437949521" sldId="271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25" v="888" actId="2890"/>
        <pc:sldMkLst>
          <pc:docMk/>
          <pc:sldMk cId="3574474751" sldId="271"/>
        </pc:sldMkLst>
      </pc:sldChg>
      <pc:sldChg chg="delSp modSp add mod modAnim">
        <pc:chgData name="Sarah Carter" userId="4b4e2a7e9c42e1b2" providerId="LiveId" clId="{87F918E5-1CBA-4739-ABAF-2BA5B1EB095E}" dt="2025-06-06T02:55:01.564" v="3710"/>
        <pc:sldMkLst>
          <pc:docMk/>
          <pc:sldMk cId="4041681189" sldId="271"/>
        </pc:sldMkLst>
        <pc:spChg chg="mod ord">
          <ac:chgData name="Sarah Carter" userId="4b4e2a7e9c42e1b2" providerId="LiveId" clId="{87F918E5-1CBA-4739-ABAF-2BA5B1EB095E}" dt="2025-06-06T02:51:32.716" v="3150"/>
          <ac:spMkLst>
            <pc:docMk/>
            <pc:sldMk cId="4041681189" sldId="271"/>
            <ac:spMk id="2" creationId="{862AF63C-A9CE-F937-8E22-A2CAB3041207}"/>
          </ac:spMkLst>
        </pc:spChg>
        <pc:spChg chg="mod ord">
          <ac:chgData name="Sarah Carter" userId="4b4e2a7e9c42e1b2" providerId="LiveId" clId="{87F918E5-1CBA-4739-ABAF-2BA5B1EB095E}" dt="2025-06-06T02:51:32.818" v="3510"/>
          <ac:spMkLst>
            <pc:docMk/>
            <pc:sldMk cId="4041681189" sldId="271"/>
            <ac:spMk id="3" creationId="{98720854-E40C-834A-6AC1-F2CC3093BDCC}"/>
          </ac:spMkLst>
        </pc:spChg>
        <pc:spChg chg="mod">
          <ac:chgData name="Sarah Carter" userId="4b4e2a7e9c42e1b2" providerId="LiveId" clId="{87F918E5-1CBA-4739-ABAF-2BA5B1EB095E}" dt="2025-06-06T02:51:32.565" v="2590" actId="948"/>
          <ac:spMkLst>
            <pc:docMk/>
            <pc:sldMk cId="4041681189" sldId="27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490" v="1173" actId="478"/>
          <ac:spMkLst>
            <pc:docMk/>
            <pc:sldMk cId="4041681189" sldId="27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538" v="1179" actId="478"/>
          <ac:spMkLst>
            <pc:docMk/>
            <pc:sldMk cId="4041681189" sldId="27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9" v="2874"/>
          <ac:picMkLst>
            <pc:docMk/>
            <pc:sldMk cId="4041681189" sldId="271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34" v="597" actId="2890"/>
        <pc:sldMkLst>
          <pc:docMk/>
          <pc:sldMk cId="743591269" sldId="272"/>
        </pc:sldMkLst>
        <pc:spChg chg="mod ord">
          <ac:chgData name="Sarah Carter" userId="4b4e2a7e9c42e1b2" providerId="LiveId" clId="{87F918E5-1CBA-4739-ABAF-2BA5B1EB095E}" dt="2025-06-06T02:49:33.624" v="457" actId="14100"/>
          <ac:spMkLst>
            <pc:docMk/>
            <pc:sldMk cId="743591269" sldId="272"/>
            <ac:spMk id="2" creationId="{484FEE67-686A-2140-F6BD-B4D710FFA090}"/>
          </ac:spMkLst>
        </pc:spChg>
        <pc:spChg chg="mod ord">
          <ac:chgData name="Sarah Carter" userId="4b4e2a7e9c42e1b2" providerId="LiveId" clId="{87F918E5-1CBA-4739-ABAF-2BA5B1EB095E}" dt="2025-06-06T02:49:33.624" v="450" actId="14100"/>
          <ac:spMkLst>
            <pc:docMk/>
            <pc:sldMk cId="743591269" sldId="272"/>
            <ac:spMk id="3" creationId="{178A1B3F-FC06-6E99-D0E0-EF2E015B7738}"/>
          </ac:spMkLst>
        </pc:spChg>
        <pc:spChg chg="add del">
          <ac:chgData name="Sarah Carter" userId="4b4e2a7e9c42e1b2" providerId="LiveId" clId="{87F918E5-1CBA-4739-ABAF-2BA5B1EB095E}" dt="2025-06-06T02:49:33.624" v="451" actId="478"/>
          <ac:spMkLst>
            <pc:docMk/>
            <pc:sldMk cId="743591269" sldId="272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45" actId="478"/>
          <ac:spMkLst>
            <pc:docMk/>
            <pc:sldMk cId="743591269" sldId="272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15" v="887" actId="2890"/>
        <pc:sldMkLst>
          <pc:docMk/>
          <pc:sldMk cId="815550234" sldId="272"/>
        </pc:sldMkLst>
      </pc:sldChg>
      <pc:sldChg chg="delSp modSp add mod modAnim">
        <pc:chgData name="Sarah Carter" userId="4b4e2a7e9c42e1b2" providerId="LiveId" clId="{87F918E5-1CBA-4739-ABAF-2BA5B1EB095E}" dt="2025-06-06T02:54:58.268" v="3709"/>
        <pc:sldMkLst>
          <pc:docMk/>
          <pc:sldMk cId="3171653290" sldId="272"/>
        </pc:sldMkLst>
        <pc:spChg chg="mod ord">
          <ac:chgData name="Sarah Carter" userId="4b4e2a7e9c42e1b2" providerId="LiveId" clId="{87F918E5-1CBA-4739-ABAF-2BA5B1EB095E}" dt="2025-06-06T02:51:32.712" v="3135"/>
          <ac:spMkLst>
            <pc:docMk/>
            <pc:sldMk cId="3171653290" sldId="272"/>
            <ac:spMk id="2" creationId="{9EE7BC1E-6E9F-4C3F-5EC9-E5AF83A05434}"/>
          </ac:spMkLst>
        </pc:spChg>
        <pc:spChg chg="mod ord">
          <ac:chgData name="Sarah Carter" userId="4b4e2a7e9c42e1b2" providerId="LiveId" clId="{87F918E5-1CBA-4739-ABAF-2BA5B1EB095E}" dt="2025-06-06T02:51:32.818" v="3495"/>
          <ac:spMkLst>
            <pc:docMk/>
            <pc:sldMk cId="3171653290" sldId="272"/>
            <ac:spMk id="3" creationId="{958F77E8-94BC-C765-C9FB-DF4CE82E60AA}"/>
          </ac:spMkLst>
        </pc:spChg>
        <pc:spChg chg="mod">
          <ac:chgData name="Sarah Carter" userId="4b4e2a7e9c42e1b2" providerId="LiveId" clId="{87F918E5-1CBA-4739-ABAF-2BA5B1EB095E}" dt="2025-06-06T02:51:32.562" v="2575" actId="948"/>
          <ac:spMkLst>
            <pc:docMk/>
            <pc:sldMk cId="3171653290" sldId="272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174" v="1160" actId="478"/>
          <ac:spMkLst>
            <pc:docMk/>
            <pc:sldMk cId="3171653290" sldId="272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363" v="1166" actId="478"/>
          <ac:spMkLst>
            <pc:docMk/>
            <pc:sldMk cId="3171653290" sldId="272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7" v="2866"/>
          <ac:picMkLst>
            <pc:docMk/>
            <pc:sldMk cId="3171653290" sldId="27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4:54.453" v="3708"/>
        <pc:sldMkLst>
          <pc:docMk/>
          <pc:sldMk cId="1713202193" sldId="273"/>
        </pc:sldMkLst>
        <pc:spChg chg="mod ord">
          <ac:chgData name="Sarah Carter" userId="4b4e2a7e9c42e1b2" providerId="LiveId" clId="{87F918E5-1CBA-4739-ABAF-2BA5B1EB095E}" dt="2025-06-06T02:51:32.708" v="3120"/>
          <ac:spMkLst>
            <pc:docMk/>
            <pc:sldMk cId="1713202193" sldId="273"/>
            <ac:spMk id="2" creationId="{0F46A30D-29DC-9C01-FF97-8A3363E3DED6}"/>
          </ac:spMkLst>
        </pc:spChg>
        <pc:spChg chg="mod ord">
          <ac:chgData name="Sarah Carter" userId="4b4e2a7e9c42e1b2" providerId="LiveId" clId="{87F918E5-1CBA-4739-ABAF-2BA5B1EB095E}" dt="2025-06-06T02:51:32.818" v="3480"/>
          <ac:spMkLst>
            <pc:docMk/>
            <pc:sldMk cId="1713202193" sldId="273"/>
            <ac:spMk id="3" creationId="{2582F7F2-BC5F-51DB-3D17-C4E330057F7F}"/>
          </ac:spMkLst>
        </pc:spChg>
        <pc:spChg chg="mod">
          <ac:chgData name="Sarah Carter" userId="4b4e2a7e9c42e1b2" providerId="LiveId" clId="{87F918E5-1CBA-4739-ABAF-2BA5B1EB095E}" dt="2025-06-06T02:51:32.556" v="2560" actId="948"/>
          <ac:spMkLst>
            <pc:docMk/>
            <pc:sldMk cId="1713202193" sldId="273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065" v="1147" actId="478"/>
          <ac:spMkLst>
            <pc:docMk/>
            <pc:sldMk cId="1713202193" sldId="273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158" v="1153" actId="478"/>
          <ac:spMkLst>
            <pc:docMk/>
            <pc:sldMk cId="1713202193" sldId="273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5" v="2858"/>
          <ac:picMkLst>
            <pc:docMk/>
            <pc:sldMk cId="1713202193" sldId="273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19" v="596" actId="2890"/>
        <pc:sldMkLst>
          <pc:docMk/>
          <pc:sldMk cId="3896403035" sldId="273"/>
        </pc:sldMkLst>
        <pc:spChg chg="mod ord">
          <ac:chgData name="Sarah Carter" userId="4b4e2a7e9c42e1b2" providerId="LiveId" clId="{87F918E5-1CBA-4739-ABAF-2BA5B1EB095E}" dt="2025-06-06T02:49:33.624" v="470" actId="14100"/>
          <ac:spMkLst>
            <pc:docMk/>
            <pc:sldMk cId="3896403035" sldId="273"/>
            <ac:spMk id="2" creationId="{ABA5C3AB-7465-9FF8-F2B6-6A1FC62F90C6}"/>
          </ac:spMkLst>
        </pc:spChg>
        <pc:spChg chg="mod ord">
          <ac:chgData name="Sarah Carter" userId="4b4e2a7e9c42e1b2" providerId="LiveId" clId="{87F918E5-1CBA-4739-ABAF-2BA5B1EB095E}" dt="2025-06-06T02:49:33.624" v="463" actId="14100"/>
          <ac:spMkLst>
            <pc:docMk/>
            <pc:sldMk cId="3896403035" sldId="273"/>
            <ac:spMk id="3" creationId="{8D3F359A-353D-A89B-55B3-68A80A5353B6}"/>
          </ac:spMkLst>
        </pc:spChg>
        <pc:spChg chg="add del">
          <ac:chgData name="Sarah Carter" userId="4b4e2a7e9c42e1b2" providerId="LiveId" clId="{87F918E5-1CBA-4739-ABAF-2BA5B1EB095E}" dt="2025-06-06T02:49:33.624" v="464" actId="478"/>
          <ac:spMkLst>
            <pc:docMk/>
            <pc:sldMk cId="3896403035" sldId="273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58" actId="478"/>
          <ac:spMkLst>
            <pc:docMk/>
            <pc:sldMk cId="3896403035" sldId="273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13" v="886" actId="2890"/>
        <pc:sldMkLst>
          <pc:docMk/>
          <pc:sldMk cId="4261152218" sldId="273"/>
        </pc:sldMkLst>
      </pc:sldChg>
      <pc:sldChg chg="addSp delSp modSp add del mod">
        <pc:chgData name="Sarah Carter" userId="4b4e2a7e9c42e1b2" providerId="LiveId" clId="{87F918E5-1CBA-4739-ABAF-2BA5B1EB095E}" dt="2025-06-06T02:49:33.719" v="595" actId="2890"/>
        <pc:sldMkLst>
          <pc:docMk/>
          <pc:sldMk cId="1639157770" sldId="274"/>
        </pc:sldMkLst>
        <pc:spChg chg="mod ord">
          <ac:chgData name="Sarah Carter" userId="4b4e2a7e9c42e1b2" providerId="LiveId" clId="{87F918E5-1CBA-4739-ABAF-2BA5B1EB095E}" dt="2025-06-06T02:49:33.624" v="483" actId="14100"/>
          <ac:spMkLst>
            <pc:docMk/>
            <pc:sldMk cId="1639157770" sldId="274"/>
            <ac:spMk id="2" creationId="{C7486BF8-1954-B8D8-1806-9093FFD36329}"/>
          </ac:spMkLst>
        </pc:spChg>
        <pc:spChg chg="mod ord">
          <ac:chgData name="Sarah Carter" userId="4b4e2a7e9c42e1b2" providerId="LiveId" clId="{87F918E5-1CBA-4739-ABAF-2BA5B1EB095E}" dt="2025-06-06T02:49:33.624" v="476" actId="14100"/>
          <ac:spMkLst>
            <pc:docMk/>
            <pc:sldMk cId="1639157770" sldId="274"/>
            <ac:spMk id="3" creationId="{B1A4CD2E-6CDD-AC2F-60E1-39E424BAE6F2}"/>
          </ac:spMkLst>
        </pc:spChg>
        <pc:spChg chg="add del">
          <ac:chgData name="Sarah Carter" userId="4b4e2a7e9c42e1b2" providerId="LiveId" clId="{87F918E5-1CBA-4739-ABAF-2BA5B1EB095E}" dt="2025-06-06T02:49:33.624" v="477" actId="478"/>
          <ac:spMkLst>
            <pc:docMk/>
            <pc:sldMk cId="1639157770" sldId="274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71" actId="478"/>
          <ac:spMkLst>
            <pc:docMk/>
            <pc:sldMk cId="1639157770" sldId="27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4:50.313" v="3707"/>
        <pc:sldMkLst>
          <pc:docMk/>
          <pc:sldMk cId="2479589780" sldId="274"/>
        </pc:sldMkLst>
        <pc:spChg chg="mod ord">
          <ac:chgData name="Sarah Carter" userId="4b4e2a7e9c42e1b2" providerId="LiveId" clId="{87F918E5-1CBA-4739-ABAF-2BA5B1EB095E}" dt="2025-06-06T02:51:32.704" v="3105"/>
          <ac:spMkLst>
            <pc:docMk/>
            <pc:sldMk cId="2479589780" sldId="274"/>
            <ac:spMk id="2" creationId="{D319D805-8240-D5B4-CF20-8A1501461230}"/>
          </ac:spMkLst>
        </pc:spChg>
        <pc:spChg chg="mod ord">
          <ac:chgData name="Sarah Carter" userId="4b4e2a7e9c42e1b2" providerId="LiveId" clId="{87F918E5-1CBA-4739-ABAF-2BA5B1EB095E}" dt="2025-06-06T02:51:32.818" v="3465"/>
          <ac:spMkLst>
            <pc:docMk/>
            <pc:sldMk cId="2479589780" sldId="274"/>
            <ac:spMk id="3" creationId="{CDE3F935-17F7-B067-25B9-C1A9CD2103D2}"/>
          </ac:spMkLst>
        </pc:spChg>
        <pc:spChg chg="mod">
          <ac:chgData name="Sarah Carter" userId="4b4e2a7e9c42e1b2" providerId="LiveId" clId="{87F918E5-1CBA-4739-ABAF-2BA5B1EB095E}" dt="2025-06-06T02:51:32.552" v="2545" actId="948"/>
          <ac:spMkLst>
            <pc:docMk/>
            <pc:sldMk cId="2479589780" sldId="274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889" v="1134" actId="478"/>
          <ac:spMkLst>
            <pc:docMk/>
            <pc:sldMk cId="2479589780" sldId="274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968" v="1140" actId="478"/>
          <ac:spMkLst>
            <pc:docMk/>
            <pc:sldMk cId="2479589780" sldId="274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3" v="2850"/>
          <ac:picMkLst>
            <pc:docMk/>
            <pc:sldMk cId="2479589780" sldId="274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05" v="885" actId="2890"/>
        <pc:sldMkLst>
          <pc:docMk/>
          <pc:sldMk cId="3648775479" sldId="274"/>
        </pc:sldMkLst>
      </pc:sldChg>
      <pc:sldChg chg="addSp delSp modSp add del mod">
        <pc:chgData name="Sarah Carter" userId="4b4e2a7e9c42e1b2" providerId="LiveId" clId="{87F918E5-1CBA-4739-ABAF-2BA5B1EB095E}" dt="2025-06-06T02:49:33.703" v="594" actId="2890"/>
        <pc:sldMkLst>
          <pc:docMk/>
          <pc:sldMk cId="1041621912" sldId="275"/>
        </pc:sldMkLst>
        <pc:spChg chg="mod ord">
          <ac:chgData name="Sarah Carter" userId="4b4e2a7e9c42e1b2" providerId="LiveId" clId="{87F918E5-1CBA-4739-ABAF-2BA5B1EB095E}" dt="2025-06-06T02:49:33.624" v="496" actId="14100"/>
          <ac:spMkLst>
            <pc:docMk/>
            <pc:sldMk cId="1041621912" sldId="275"/>
            <ac:spMk id="2" creationId="{797750EA-9298-B3FD-5638-5B4F14084D90}"/>
          </ac:spMkLst>
        </pc:spChg>
        <pc:spChg chg="mod ord">
          <ac:chgData name="Sarah Carter" userId="4b4e2a7e9c42e1b2" providerId="LiveId" clId="{87F918E5-1CBA-4739-ABAF-2BA5B1EB095E}" dt="2025-06-06T02:49:33.624" v="489" actId="14100"/>
          <ac:spMkLst>
            <pc:docMk/>
            <pc:sldMk cId="1041621912" sldId="275"/>
            <ac:spMk id="3" creationId="{19CEA653-F814-CB3A-EFAF-4DF05B344837}"/>
          </ac:spMkLst>
        </pc:spChg>
        <pc:spChg chg="add del">
          <ac:chgData name="Sarah Carter" userId="4b4e2a7e9c42e1b2" providerId="LiveId" clId="{87F918E5-1CBA-4739-ABAF-2BA5B1EB095E}" dt="2025-06-06T02:49:33.624" v="490" actId="478"/>
          <ac:spMkLst>
            <pc:docMk/>
            <pc:sldMk cId="1041621912" sldId="275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84" actId="478"/>
          <ac:spMkLst>
            <pc:docMk/>
            <pc:sldMk cId="1041621912" sldId="27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4:46.122" v="3706"/>
        <pc:sldMkLst>
          <pc:docMk/>
          <pc:sldMk cId="2030125836" sldId="275"/>
        </pc:sldMkLst>
        <pc:spChg chg="mod ord">
          <ac:chgData name="Sarah Carter" userId="4b4e2a7e9c42e1b2" providerId="LiveId" clId="{87F918E5-1CBA-4739-ABAF-2BA5B1EB095E}" dt="2025-06-06T02:51:32.700" v="3090"/>
          <ac:spMkLst>
            <pc:docMk/>
            <pc:sldMk cId="2030125836" sldId="275"/>
            <ac:spMk id="2" creationId="{5C4B55A6-6D10-3CAA-7227-D10E3831E3E8}"/>
          </ac:spMkLst>
        </pc:spChg>
        <pc:spChg chg="mod ord">
          <ac:chgData name="Sarah Carter" userId="4b4e2a7e9c42e1b2" providerId="LiveId" clId="{87F918E5-1CBA-4739-ABAF-2BA5B1EB095E}" dt="2025-06-06T02:52:03.539" v="3695" actId="114"/>
          <ac:spMkLst>
            <pc:docMk/>
            <pc:sldMk cId="2030125836" sldId="275"/>
            <ac:spMk id="3" creationId="{2B0A89B3-BAEB-3A1B-1BDB-33B03AA90D0D}"/>
          </ac:spMkLst>
        </pc:spChg>
        <pc:spChg chg="mod">
          <ac:chgData name="Sarah Carter" userId="4b4e2a7e9c42e1b2" providerId="LiveId" clId="{87F918E5-1CBA-4739-ABAF-2BA5B1EB095E}" dt="2025-06-06T02:51:32.546" v="2530" actId="948"/>
          <ac:spMkLst>
            <pc:docMk/>
            <pc:sldMk cId="2030125836" sldId="275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685" v="1121" actId="478"/>
          <ac:spMkLst>
            <pc:docMk/>
            <pc:sldMk cId="2030125836" sldId="275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763" v="1127" actId="478"/>
          <ac:spMkLst>
            <pc:docMk/>
            <pc:sldMk cId="2030125836" sldId="275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1" v="2842"/>
          <ac:picMkLst>
            <pc:docMk/>
            <pc:sldMk cId="2030125836" sldId="275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" v="884" actId="2890"/>
        <pc:sldMkLst>
          <pc:docMk/>
          <pc:sldMk cId="3348614220" sldId="275"/>
        </pc:sldMkLst>
      </pc:sldChg>
      <pc:sldChg chg="add del">
        <pc:chgData name="Sarah Carter" userId="4b4e2a7e9c42e1b2" providerId="LiveId" clId="{87F918E5-1CBA-4739-ABAF-2BA5B1EB095E}" dt="2025-06-06T02:49:49.995" v="883" actId="2890"/>
        <pc:sldMkLst>
          <pc:docMk/>
          <pc:sldMk cId="355220867" sldId="276"/>
        </pc:sldMkLst>
      </pc:sldChg>
      <pc:sldChg chg="addSp delSp modSp add del mod">
        <pc:chgData name="Sarah Carter" userId="4b4e2a7e9c42e1b2" providerId="LiveId" clId="{87F918E5-1CBA-4739-ABAF-2BA5B1EB095E}" dt="2025-06-06T02:49:33.687" v="593" actId="2890"/>
        <pc:sldMkLst>
          <pc:docMk/>
          <pc:sldMk cId="865358002" sldId="276"/>
        </pc:sldMkLst>
        <pc:spChg chg="mod ord">
          <ac:chgData name="Sarah Carter" userId="4b4e2a7e9c42e1b2" providerId="LiveId" clId="{87F918E5-1CBA-4739-ABAF-2BA5B1EB095E}" dt="2025-06-06T02:49:33.624" v="509" actId="14100"/>
          <ac:spMkLst>
            <pc:docMk/>
            <pc:sldMk cId="865358002" sldId="276"/>
            <ac:spMk id="2" creationId="{FAEF97DE-4186-A15B-1978-D5AF4B360E8A}"/>
          </ac:spMkLst>
        </pc:spChg>
        <pc:spChg chg="mod ord">
          <ac:chgData name="Sarah Carter" userId="4b4e2a7e9c42e1b2" providerId="LiveId" clId="{87F918E5-1CBA-4739-ABAF-2BA5B1EB095E}" dt="2025-06-06T02:49:33.624" v="502" actId="14100"/>
          <ac:spMkLst>
            <pc:docMk/>
            <pc:sldMk cId="865358002" sldId="276"/>
            <ac:spMk id="3" creationId="{6641103A-1378-5023-C5EE-61C55996A1CF}"/>
          </ac:spMkLst>
        </pc:spChg>
        <pc:spChg chg="add del">
          <ac:chgData name="Sarah Carter" userId="4b4e2a7e9c42e1b2" providerId="LiveId" clId="{87F918E5-1CBA-4739-ABAF-2BA5B1EB095E}" dt="2025-06-06T02:49:33.624" v="503" actId="478"/>
          <ac:spMkLst>
            <pc:docMk/>
            <pc:sldMk cId="865358002" sldId="276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97" actId="478"/>
          <ac:spMkLst>
            <pc:docMk/>
            <pc:sldMk cId="865358002" sldId="27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27.836" v="3705"/>
        <pc:sldMkLst>
          <pc:docMk/>
          <pc:sldMk cId="1254042530" sldId="276"/>
        </pc:sldMkLst>
        <pc:spChg chg="mod ord">
          <ac:chgData name="Sarah Carter" userId="4b4e2a7e9c42e1b2" providerId="LiveId" clId="{87F918E5-1CBA-4739-ABAF-2BA5B1EB095E}" dt="2025-06-06T02:51:32.696" v="3075"/>
          <ac:spMkLst>
            <pc:docMk/>
            <pc:sldMk cId="1254042530" sldId="276"/>
            <ac:spMk id="2" creationId="{F8D2079E-A10C-75EC-DA40-C421995B7041}"/>
          </ac:spMkLst>
        </pc:spChg>
        <pc:spChg chg="mod ord">
          <ac:chgData name="Sarah Carter" userId="4b4e2a7e9c42e1b2" providerId="LiveId" clId="{87F918E5-1CBA-4739-ABAF-2BA5B1EB095E}" dt="2025-06-06T02:51:32.806" v="3435"/>
          <ac:spMkLst>
            <pc:docMk/>
            <pc:sldMk cId="1254042530" sldId="276"/>
            <ac:spMk id="3" creationId="{A41B1E4E-41A8-F5C1-8BE6-FE221ADCAD3E}"/>
          </ac:spMkLst>
        </pc:spChg>
        <pc:spChg chg="mod">
          <ac:chgData name="Sarah Carter" userId="4b4e2a7e9c42e1b2" providerId="LiveId" clId="{87F918E5-1CBA-4739-ABAF-2BA5B1EB095E}" dt="2025-06-06T02:51:32.540" v="2515" actId="948"/>
          <ac:spMkLst>
            <pc:docMk/>
            <pc:sldMk cId="1254042530" sldId="276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462" v="1108" actId="478"/>
          <ac:spMkLst>
            <pc:docMk/>
            <pc:sldMk cId="1254042530" sldId="276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557" v="1114" actId="478"/>
          <ac:spMkLst>
            <pc:docMk/>
            <pc:sldMk cId="1254042530" sldId="276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9" v="2834"/>
          <ac:picMkLst>
            <pc:docMk/>
            <pc:sldMk cId="1254042530" sldId="276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687" v="592" actId="2890"/>
        <pc:sldMkLst>
          <pc:docMk/>
          <pc:sldMk cId="598769405" sldId="277"/>
        </pc:sldMkLst>
        <pc:spChg chg="mod ord">
          <ac:chgData name="Sarah Carter" userId="4b4e2a7e9c42e1b2" providerId="LiveId" clId="{87F918E5-1CBA-4739-ABAF-2BA5B1EB095E}" dt="2025-06-06T02:49:33.640" v="522" actId="14100"/>
          <ac:spMkLst>
            <pc:docMk/>
            <pc:sldMk cId="598769405" sldId="277"/>
            <ac:spMk id="2" creationId="{B3627BB6-C0DB-6CE7-60F6-EC92AD298FF8}"/>
          </ac:spMkLst>
        </pc:spChg>
        <pc:spChg chg="mod ord">
          <ac:chgData name="Sarah Carter" userId="4b4e2a7e9c42e1b2" providerId="LiveId" clId="{87F918E5-1CBA-4739-ABAF-2BA5B1EB095E}" dt="2025-06-06T02:49:33.624" v="515" actId="14100"/>
          <ac:spMkLst>
            <pc:docMk/>
            <pc:sldMk cId="598769405" sldId="277"/>
            <ac:spMk id="3" creationId="{8A5DAA1E-46B3-7016-EF76-311B8F8BFB60}"/>
          </ac:spMkLst>
        </pc:spChg>
        <pc:spChg chg="add del">
          <ac:chgData name="Sarah Carter" userId="4b4e2a7e9c42e1b2" providerId="LiveId" clId="{87F918E5-1CBA-4739-ABAF-2BA5B1EB095E}" dt="2025-06-06T02:49:33.640" v="516" actId="478"/>
          <ac:spMkLst>
            <pc:docMk/>
            <pc:sldMk cId="598769405" sldId="277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510" actId="478"/>
          <ac:spMkLst>
            <pc:docMk/>
            <pc:sldMk cId="598769405" sldId="27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24.384" v="3704"/>
        <pc:sldMkLst>
          <pc:docMk/>
          <pc:sldMk cId="2216766894" sldId="277"/>
        </pc:sldMkLst>
        <pc:spChg chg="mod ord">
          <ac:chgData name="Sarah Carter" userId="4b4e2a7e9c42e1b2" providerId="LiveId" clId="{87F918E5-1CBA-4739-ABAF-2BA5B1EB095E}" dt="2025-06-06T02:51:32.694" v="3060"/>
          <ac:spMkLst>
            <pc:docMk/>
            <pc:sldMk cId="2216766894" sldId="277"/>
            <ac:spMk id="2" creationId="{4BDFB37B-C341-167E-DD19-F87E2DFF4F97}"/>
          </ac:spMkLst>
        </pc:spChg>
        <pc:spChg chg="mod ord">
          <ac:chgData name="Sarah Carter" userId="4b4e2a7e9c42e1b2" providerId="LiveId" clId="{87F918E5-1CBA-4739-ABAF-2BA5B1EB095E}" dt="2025-06-06T02:51:32.803" v="3420"/>
          <ac:spMkLst>
            <pc:docMk/>
            <pc:sldMk cId="2216766894" sldId="277"/>
            <ac:spMk id="3" creationId="{4D5D4E88-F574-3FAE-453B-1912B362A43B}"/>
          </ac:spMkLst>
        </pc:spChg>
        <pc:spChg chg="mod">
          <ac:chgData name="Sarah Carter" userId="4b4e2a7e9c42e1b2" providerId="LiveId" clId="{87F918E5-1CBA-4739-ABAF-2BA5B1EB095E}" dt="2025-06-06T02:51:32.536" v="2500" actId="948"/>
          <ac:spMkLst>
            <pc:docMk/>
            <pc:sldMk cId="2216766894" sldId="277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271" v="1095" actId="478"/>
          <ac:spMkLst>
            <pc:docMk/>
            <pc:sldMk cId="2216766894" sldId="277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385" v="1101" actId="478"/>
          <ac:spMkLst>
            <pc:docMk/>
            <pc:sldMk cId="2216766894" sldId="277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9" v="2826"/>
          <ac:picMkLst>
            <pc:docMk/>
            <pc:sldMk cId="2216766894" sldId="27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91" v="882" actId="2890"/>
        <pc:sldMkLst>
          <pc:docMk/>
          <pc:sldMk cId="3261471433" sldId="277"/>
        </pc:sldMkLst>
        <pc:spChg chg="mod ord">
          <ac:chgData name="Sarah Carter" userId="4b4e2a7e9c42e1b2" providerId="LiveId" clId="{87F918E5-1CBA-4739-ABAF-2BA5B1EB095E}" dt="2025-06-06T02:49:49.937" v="812" actId="14100"/>
          <ac:spMkLst>
            <pc:docMk/>
            <pc:sldMk cId="3261471433" sldId="277"/>
            <ac:spMk id="2" creationId="{089798E9-8C2E-B2C1-9981-0CC8FEA4E997}"/>
          </ac:spMkLst>
        </pc:spChg>
        <pc:spChg chg="add del">
          <ac:chgData name="Sarah Carter" userId="4b4e2a7e9c42e1b2" providerId="LiveId" clId="{87F918E5-1CBA-4739-ABAF-2BA5B1EB095E}" dt="2025-06-06T02:49:49.919" v="806" actId="478"/>
          <ac:spMkLst>
            <pc:docMk/>
            <pc:sldMk cId="3261471433" sldId="277"/>
            <ac:spMk id="56" creationId="{8F6B4008-CE73-CE99-186A-60A250A793A8}"/>
          </ac:spMkLst>
        </pc:spChg>
      </pc:sldChg>
      <pc:sldChg chg="delSp modSp add mod modAnim">
        <pc:chgData name="Sarah Carter" userId="4b4e2a7e9c42e1b2" providerId="LiveId" clId="{87F918E5-1CBA-4739-ABAF-2BA5B1EB095E}" dt="2025-06-06T02:53:20.349" v="3703"/>
        <pc:sldMkLst>
          <pc:docMk/>
          <pc:sldMk cId="1016059399" sldId="278"/>
        </pc:sldMkLst>
        <pc:spChg chg="mod ord">
          <ac:chgData name="Sarah Carter" userId="4b4e2a7e9c42e1b2" providerId="LiveId" clId="{87F918E5-1CBA-4739-ABAF-2BA5B1EB095E}" dt="2025-06-06T02:51:32.690" v="3045"/>
          <ac:spMkLst>
            <pc:docMk/>
            <pc:sldMk cId="1016059399" sldId="278"/>
            <ac:spMk id="2" creationId="{A07F00C3-4BB4-2758-E462-E8FC207D2B07}"/>
          </ac:spMkLst>
        </pc:spChg>
        <pc:spChg chg="mod ord">
          <ac:chgData name="Sarah Carter" userId="4b4e2a7e9c42e1b2" providerId="LiveId" clId="{87F918E5-1CBA-4739-ABAF-2BA5B1EB095E}" dt="2025-06-06T02:51:32.787" v="3405"/>
          <ac:spMkLst>
            <pc:docMk/>
            <pc:sldMk cId="1016059399" sldId="278"/>
            <ac:spMk id="3" creationId="{CA3FDE44-F5D2-6036-6695-1ED778B478B3}"/>
          </ac:spMkLst>
        </pc:spChg>
        <pc:spChg chg="mod">
          <ac:chgData name="Sarah Carter" userId="4b4e2a7e9c42e1b2" providerId="LiveId" clId="{87F918E5-1CBA-4739-ABAF-2BA5B1EB095E}" dt="2025-06-06T02:51:32.530" v="2485" actId="948"/>
          <ac:spMkLst>
            <pc:docMk/>
            <pc:sldMk cId="1016059399" sldId="27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017" v="1082" actId="478"/>
          <ac:spMkLst>
            <pc:docMk/>
            <pc:sldMk cId="1016059399" sldId="27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217" v="1088" actId="478"/>
          <ac:spMkLst>
            <pc:docMk/>
            <pc:sldMk cId="1016059399" sldId="278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7" v="2818"/>
          <ac:picMkLst>
            <pc:docMk/>
            <pc:sldMk cId="1016059399" sldId="27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82" v="881" actId="2890"/>
        <pc:sldMkLst>
          <pc:docMk/>
          <pc:sldMk cId="1536393575" sldId="278"/>
        </pc:sldMkLst>
        <pc:spChg chg="mod ord">
          <ac:chgData name="Sarah Carter" userId="4b4e2a7e9c42e1b2" providerId="LiveId" clId="{87F918E5-1CBA-4739-ABAF-2BA5B1EB095E}" dt="2025-06-06T02:49:49.939" v="825" actId="14100"/>
          <ac:spMkLst>
            <pc:docMk/>
            <pc:sldMk cId="1536393575" sldId="278"/>
            <ac:spMk id="2" creationId="{E85D2E54-5BAA-A69C-D9A8-05D9B51C643F}"/>
          </ac:spMkLst>
        </pc:spChg>
        <pc:spChg chg="mod ord">
          <ac:chgData name="Sarah Carter" userId="4b4e2a7e9c42e1b2" providerId="LiveId" clId="{87F918E5-1CBA-4739-ABAF-2BA5B1EB095E}" dt="2025-06-06T02:49:49.937" v="818" actId="14100"/>
          <ac:spMkLst>
            <pc:docMk/>
            <pc:sldMk cId="1536393575" sldId="278"/>
            <ac:spMk id="3" creationId="{BB1AA90B-22A2-80A1-1A79-B1E38F45AFA8}"/>
          </ac:spMkLst>
        </pc:spChg>
        <pc:spChg chg="add del">
          <ac:chgData name="Sarah Carter" userId="4b4e2a7e9c42e1b2" providerId="LiveId" clId="{87F918E5-1CBA-4739-ABAF-2BA5B1EB095E}" dt="2025-06-06T02:49:49.937" v="819" actId="478"/>
          <ac:spMkLst>
            <pc:docMk/>
            <pc:sldMk cId="1536393575" sldId="27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37" v="813" actId="478"/>
          <ac:spMkLst>
            <pc:docMk/>
            <pc:sldMk cId="1536393575" sldId="278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71" v="591" actId="2890"/>
        <pc:sldMkLst>
          <pc:docMk/>
          <pc:sldMk cId="1616013045" sldId="278"/>
        </pc:sldMkLst>
        <pc:spChg chg="mod ord">
          <ac:chgData name="Sarah Carter" userId="4b4e2a7e9c42e1b2" providerId="LiveId" clId="{87F918E5-1CBA-4739-ABAF-2BA5B1EB095E}" dt="2025-06-06T02:49:33.640" v="535" actId="14100"/>
          <ac:spMkLst>
            <pc:docMk/>
            <pc:sldMk cId="1616013045" sldId="278"/>
            <ac:spMk id="2" creationId="{6BE0D544-3B82-3971-E5A2-810ED557F1FD}"/>
          </ac:spMkLst>
        </pc:spChg>
        <pc:spChg chg="mod ord">
          <ac:chgData name="Sarah Carter" userId="4b4e2a7e9c42e1b2" providerId="LiveId" clId="{87F918E5-1CBA-4739-ABAF-2BA5B1EB095E}" dt="2025-06-06T02:49:33.640" v="528" actId="14100"/>
          <ac:spMkLst>
            <pc:docMk/>
            <pc:sldMk cId="1616013045" sldId="278"/>
            <ac:spMk id="3" creationId="{0127D22A-F522-25D8-EADC-FD6518471D05}"/>
          </ac:spMkLst>
        </pc:spChg>
        <pc:spChg chg="add del">
          <ac:chgData name="Sarah Carter" userId="4b4e2a7e9c42e1b2" providerId="LiveId" clId="{87F918E5-1CBA-4739-ABAF-2BA5B1EB095E}" dt="2025-06-06T02:49:33.640" v="529" actId="478"/>
          <ac:spMkLst>
            <pc:docMk/>
            <pc:sldMk cId="1616013045" sldId="27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0" v="523" actId="478"/>
          <ac:spMkLst>
            <pc:docMk/>
            <pc:sldMk cId="1616013045" sldId="278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71" v="590" actId="2890"/>
        <pc:sldMkLst>
          <pc:docMk/>
          <pc:sldMk cId="541877086" sldId="279"/>
        </pc:sldMkLst>
        <pc:spChg chg="mod ord">
          <ac:chgData name="Sarah Carter" userId="4b4e2a7e9c42e1b2" providerId="LiveId" clId="{87F918E5-1CBA-4739-ABAF-2BA5B1EB095E}" dt="2025-06-06T02:49:33.645" v="548" actId="14100"/>
          <ac:spMkLst>
            <pc:docMk/>
            <pc:sldMk cId="541877086" sldId="279"/>
            <ac:spMk id="2" creationId="{F705B1E7-90AE-70AC-9693-62E5B8D6714A}"/>
          </ac:spMkLst>
        </pc:spChg>
        <pc:spChg chg="mod ord">
          <ac:chgData name="Sarah Carter" userId="4b4e2a7e9c42e1b2" providerId="LiveId" clId="{87F918E5-1CBA-4739-ABAF-2BA5B1EB095E}" dt="2025-06-06T02:49:33.645" v="541" actId="14100"/>
          <ac:spMkLst>
            <pc:docMk/>
            <pc:sldMk cId="541877086" sldId="279"/>
            <ac:spMk id="3" creationId="{35CE3D72-301E-529F-6D03-1EBDD5FF2CC4}"/>
          </ac:spMkLst>
        </pc:spChg>
        <pc:spChg chg="add del">
          <ac:chgData name="Sarah Carter" userId="4b4e2a7e9c42e1b2" providerId="LiveId" clId="{87F918E5-1CBA-4739-ABAF-2BA5B1EB095E}" dt="2025-06-06T02:49:33.645" v="542" actId="478"/>
          <ac:spMkLst>
            <pc:docMk/>
            <pc:sldMk cId="541877086" sldId="27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36" actId="478"/>
          <ac:spMkLst>
            <pc:docMk/>
            <pc:sldMk cId="541877086" sldId="279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49.963" v="880" actId="2890"/>
        <pc:sldMkLst>
          <pc:docMk/>
          <pc:sldMk cId="2224397152" sldId="279"/>
        </pc:sldMkLst>
        <pc:spChg chg="mod ord">
          <ac:chgData name="Sarah Carter" userId="4b4e2a7e9c42e1b2" providerId="LiveId" clId="{87F918E5-1CBA-4739-ABAF-2BA5B1EB095E}" dt="2025-06-06T02:49:49.941" v="838" actId="14100"/>
          <ac:spMkLst>
            <pc:docMk/>
            <pc:sldMk cId="2224397152" sldId="279"/>
            <ac:spMk id="2" creationId="{B8E56C95-B494-009F-890B-5E1CEAB40CC7}"/>
          </ac:spMkLst>
        </pc:spChg>
        <pc:spChg chg="mod ord">
          <ac:chgData name="Sarah Carter" userId="4b4e2a7e9c42e1b2" providerId="LiveId" clId="{87F918E5-1CBA-4739-ABAF-2BA5B1EB095E}" dt="2025-06-06T02:49:49.939" v="831" actId="14100"/>
          <ac:spMkLst>
            <pc:docMk/>
            <pc:sldMk cId="2224397152" sldId="279"/>
            <ac:spMk id="3" creationId="{14CA4D3D-4CAE-B6F1-34DC-E4ACE55F93AE}"/>
          </ac:spMkLst>
        </pc:spChg>
        <pc:spChg chg="add del">
          <ac:chgData name="Sarah Carter" userId="4b4e2a7e9c42e1b2" providerId="LiveId" clId="{87F918E5-1CBA-4739-ABAF-2BA5B1EB095E}" dt="2025-06-06T02:49:49.941" v="832" actId="478"/>
          <ac:spMkLst>
            <pc:docMk/>
            <pc:sldMk cId="2224397152" sldId="27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39" v="826" actId="478"/>
          <ac:spMkLst>
            <pc:docMk/>
            <pc:sldMk cId="2224397152" sldId="27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16.263" v="3702"/>
        <pc:sldMkLst>
          <pc:docMk/>
          <pc:sldMk cId="3106765354" sldId="279"/>
        </pc:sldMkLst>
        <pc:spChg chg="mod ord">
          <ac:chgData name="Sarah Carter" userId="4b4e2a7e9c42e1b2" providerId="LiveId" clId="{87F918E5-1CBA-4739-ABAF-2BA5B1EB095E}" dt="2025-06-06T02:51:32.686" v="3030"/>
          <ac:spMkLst>
            <pc:docMk/>
            <pc:sldMk cId="3106765354" sldId="279"/>
            <ac:spMk id="2" creationId="{9083A3C9-9ACA-A8F6-2BB2-611E08161D52}"/>
          </ac:spMkLst>
        </pc:spChg>
        <pc:spChg chg="mod ord">
          <ac:chgData name="Sarah Carter" userId="4b4e2a7e9c42e1b2" providerId="LiveId" clId="{87F918E5-1CBA-4739-ABAF-2BA5B1EB095E}" dt="2025-06-06T02:51:32.787" v="3390"/>
          <ac:spMkLst>
            <pc:docMk/>
            <pc:sldMk cId="3106765354" sldId="279"/>
            <ac:spMk id="3" creationId="{8C236554-7B9B-9945-B1E2-934B302F4A6C}"/>
          </ac:spMkLst>
        </pc:spChg>
        <pc:spChg chg="mod">
          <ac:chgData name="Sarah Carter" userId="4b4e2a7e9c42e1b2" providerId="LiveId" clId="{87F918E5-1CBA-4739-ABAF-2BA5B1EB095E}" dt="2025-06-06T02:51:32.526" v="2470" actId="948"/>
          <ac:spMkLst>
            <pc:docMk/>
            <pc:sldMk cId="3106765354" sldId="27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784" v="1069" actId="478"/>
          <ac:spMkLst>
            <pc:docMk/>
            <pc:sldMk cId="3106765354" sldId="27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890" v="1075" actId="478"/>
          <ac:spMkLst>
            <pc:docMk/>
            <pc:sldMk cId="3106765354" sldId="27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5" v="2810"/>
          <ac:picMkLst>
            <pc:docMk/>
            <pc:sldMk cId="3106765354" sldId="27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3:12.535" v="3701"/>
        <pc:sldMkLst>
          <pc:docMk/>
          <pc:sldMk cId="1170691331" sldId="280"/>
        </pc:sldMkLst>
        <pc:spChg chg="mod ord">
          <ac:chgData name="Sarah Carter" userId="4b4e2a7e9c42e1b2" providerId="LiveId" clId="{87F918E5-1CBA-4739-ABAF-2BA5B1EB095E}" dt="2025-06-06T02:51:32.682" v="3015"/>
          <ac:spMkLst>
            <pc:docMk/>
            <pc:sldMk cId="1170691331" sldId="280"/>
            <ac:spMk id="2" creationId="{19B9925E-0B19-8D9C-B0EC-B7B525003EC2}"/>
          </ac:spMkLst>
        </pc:spChg>
        <pc:spChg chg="mod ord">
          <ac:chgData name="Sarah Carter" userId="4b4e2a7e9c42e1b2" providerId="LiveId" clId="{87F918E5-1CBA-4739-ABAF-2BA5B1EB095E}" dt="2025-06-06T02:51:53.201" v="3694" actId="114"/>
          <ac:spMkLst>
            <pc:docMk/>
            <pc:sldMk cId="1170691331" sldId="280"/>
            <ac:spMk id="3" creationId="{EC880FB1-F053-A016-42C7-2B2FB4A05179}"/>
          </ac:spMkLst>
        </pc:spChg>
        <pc:spChg chg="mod">
          <ac:chgData name="Sarah Carter" userId="4b4e2a7e9c42e1b2" providerId="LiveId" clId="{87F918E5-1CBA-4739-ABAF-2BA5B1EB095E}" dt="2025-06-06T02:51:32.520" v="2455" actId="948"/>
          <ac:spMkLst>
            <pc:docMk/>
            <pc:sldMk cId="1170691331" sldId="28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584" v="1056" actId="478"/>
          <ac:spMkLst>
            <pc:docMk/>
            <pc:sldMk cId="1170691331" sldId="28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700" v="1062" actId="478"/>
          <ac:spMkLst>
            <pc:docMk/>
            <pc:sldMk cId="1170691331" sldId="28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3" v="2802"/>
          <ac:picMkLst>
            <pc:docMk/>
            <pc:sldMk cId="1170691331" sldId="280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655" v="589" actId="2890"/>
        <pc:sldMkLst>
          <pc:docMk/>
          <pc:sldMk cId="3818944161" sldId="280"/>
        </pc:sldMkLst>
        <pc:spChg chg="mod ord">
          <ac:chgData name="Sarah Carter" userId="4b4e2a7e9c42e1b2" providerId="LiveId" clId="{87F918E5-1CBA-4739-ABAF-2BA5B1EB095E}" dt="2025-06-06T02:49:33.645" v="561" actId="14100"/>
          <ac:spMkLst>
            <pc:docMk/>
            <pc:sldMk cId="3818944161" sldId="280"/>
            <ac:spMk id="2" creationId="{CB2A646D-9B4B-2E26-BC00-3C330860ACB5}"/>
          </ac:spMkLst>
        </pc:spChg>
        <pc:spChg chg="mod ord">
          <ac:chgData name="Sarah Carter" userId="4b4e2a7e9c42e1b2" providerId="LiveId" clId="{87F918E5-1CBA-4739-ABAF-2BA5B1EB095E}" dt="2025-06-06T02:49:33.645" v="554" actId="14100"/>
          <ac:spMkLst>
            <pc:docMk/>
            <pc:sldMk cId="3818944161" sldId="280"/>
            <ac:spMk id="3" creationId="{4EBC0F88-47A1-0819-3045-39A96E3EF5D9}"/>
          </ac:spMkLst>
        </pc:spChg>
        <pc:spChg chg="add del">
          <ac:chgData name="Sarah Carter" userId="4b4e2a7e9c42e1b2" providerId="LiveId" clId="{87F918E5-1CBA-4739-ABAF-2BA5B1EB095E}" dt="2025-06-06T02:49:33.645" v="555" actId="478"/>
          <ac:spMkLst>
            <pc:docMk/>
            <pc:sldMk cId="3818944161" sldId="28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49" actId="478"/>
          <ac:spMkLst>
            <pc:docMk/>
            <pc:sldMk cId="3818944161" sldId="280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49.951" v="879" actId="2890"/>
        <pc:sldMkLst>
          <pc:docMk/>
          <pc:sldMk cId="3883630979" sldId="280"/>
        </pc:sldMkLst>
        <pc:spChg chg="mod ord">
          <ac:chgData name="Sarah Carter" userId="4b4e2a7e9c42e1b2" providerId="LiveId" clId="{87F918E5-1CBA-4739-ABAF-2BA5B1EB095E}" dt="2025-06-06T02:49:49.943" v="851" actId="14100"/>
          <ac:spMkLst>
            <pc:docMk/>
            <pc:sldMk cId="3883630979" sldId="280"/>
            <ac:spMk id="2" creationId="{A448FDE7-BD99-36B6-3459-71B7DD14D644}"/>
          </ac:spMkLst>
        </pc:spChg>
        <pc:spChg chg="mod ord">
          <ac:chgData name="Sarah Carter" userId="4b4e2a7e9c42e1b2" providerId="LiveId" clId="{87F918E5-1CBA-4739-ABAF-2BA5B1EB095E}" dt="2025-06-06T02:49:49.943" v="844" actId="14100"/>
          <ac:spMkLst>
            <pc:docMk/>
            <pc:sldMk cId="3883630979" sldId="280"/>
            <ac:spMk id="3" creationId="{EE97DE76-D4BD-7AD8-1752-AA7BBFB039C7}"/>
          </ac:spMkLst>
        </pc:spChg>
        <pc:spChg chg="add del">
          <ac:chgData name="Sarah Carter" userId="4b4e2a7e9c42e1b2" providerId="LiveId" clId="{87F918E5-1CBA-4739-ABAF-2BA5B1EB095E}" dt="2025-06-06T02:49:49.943" v="845" actId="478"/>
          <ac:spMkLst>
            <pc:docMk/>
            <pc:sldMk cId="3883630979" sldId="28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1" v="839" actId="478"/>
          <ac:spMkLst>
            <pc:docMk/>
            <pc:sldMk cId="3883630979" sldId="28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08.818" v="3700"/>
        <pc:sldMkLst>
          <pc:docMk/>
          <pc:sldMk cId="2114931553" sldId="281"/>
        </pc:sldMkLst>
        <pc:spChg chg="mod ord">
          <ac:chgData name="Sarah Carter" userId="4b4e2a7e9c42e1b2" providerId="LiveId" clId="{87F918E5-1CBA-4739-ABAF-2BA5B1EB095E}" dt="2025-06-06T02:51:32.678" v="3000"/>
          <ac:spMkLst>
            <pc:docMk/>
            <pc:sldMk cId="2114931553" sldId="281"/>
            <ac:spMk id="2" creationId="{C87C6EFB-203C-21C1-42C6-413273932F20}"/>
          </ac:spMkLst>
        </pc:spChg>
        <pc:spChg chg="mod ord">
          <ac:chgData name="Sarah Carter" userId="4b4e2a7e9c42e1b2" providerId="LiveId" clId="{87F918E5-1CBA-4739-ABAF-2BA5B1EB095E}" dt="2025-06-06T02:51:32.778" v="3360"/>
          <ac:spMkLst>
            <pc:docMk/>
            <pc:sldMk cId="2114931553" sldId="281"/>
            <ac:spMk id="3" creationId="{69151FD4-ECCC-CF4F-C041-48B1222A64DE}"/>
          </ac:spMkLst>
        </pc:spChg>
        <pc:spChg chg="mod">
          <ac:chgData name="Sarah Carter" userId="4b4e2a7e9c42e1b2" providerId="LiveId" clId="{87F918E5-1CBA-4739-ABAF-2BA5B1EB095E}" dt="2025-06-06T02:51:32.516" v="2440" actId="948"/>
          <ac:spMkLst>
            <pc:docMk/>
            <pc:sldMk cId="2114931553" sldId="28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367" v="1043" actId="478"/>
          <ac:spMkLst>
            <pc:docMk/>
            <pc:sldMk cId="2114931553" sldId="28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478" v="1049" actId="478"/>
          <ac:spMkLst>
            <pc:docMk/>
            <pc:sldMk cId="2114931553" sldId="28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1" v="2794"/>
          <ac:picMkLst>
            <pc:docMk/>
            <pc:sldMk cId="2114931553" sldId="281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51" v="878" actId="2890"/>
        <pc:sldMkLst>
          <pc:docMk/>
          <pc:sldMk cId="3657713905" sldId="281"/>
        </pc:sldMkLst>
        <pc:spChg chg="mod ord">
          <ac:chgData name="Sarah Carter" userId="4b4e2a7e9c42e1b2" providerId="LiveId" clId="{87F918E5-1CBA-4739-ABAF-2BA5B1EB095E}" dt="2025-06-06T02:49:49.945" v="864" actId="14100"/>
          <ac:spMkLst>
            <pc:docMk/>
            <pc:sldMk cId="3657713905" sldId="281"/>
            <ac:spMk id="2" creationId="{4686EF03-90E2-DF85-5EC7-D20D2AA99BA4}"/>
          </ac:spMkLst>
        </pc:spChg>
        <pc:spChg chg="mod ord">
          <ac:chgData name="Sarah Carter" userId="4b4e2a7e9c42e1b2" providerId="LiveId" clId="{87F918E5-1CBA-4739-ABAF-2BA5B1EB095E}" dt="2025-06-06T02:49:49.945" v="857" actId="14100"/>
          <ac:spMkLst>
            <pc:docMk/>
            <pc:sldMk cId="3657713905" sldId="281"/>
            <ac:spMk id="3" creationId="{B71A7157-2B26-9024-D578-AED025B054FE}"/>
          </ac:spMkLst>
        </pc:spChg>
        <pc:spChg chg="add del">
          <ac:chgData name="Sarah Carter" userId="4b4e2a7e9c42e1b2" providerId="LiveId" clId="{87F918E5-1CBA-4739-ABAF-2BA5B1EB095E}" dt="2025-06-06T02:49:49.945" v="858" actId="478"/>
          <ac:spMkLst>
            <pc:docMk/>
            <pc:sldMk cId="3657713905" sldId="28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3" v="852" actId="478"/>
          <ac:spMkLst>
            <pc:docMk/>
            <pc:sldMk cId="3657713905" sldId="281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55" v="588" actId="2890"/>
        <pc:sldMkLst>
          <pc:docMk/>
          <pc:sldMk cId="3914577846" sldId="281"/>
        </pc:sldMkLst>
        <pc:spChg chg="mod ord">
          <ac:chgData name="Sarah Carter" userId="4b4e2a7e9c42e1b2" providerId="LiveId" clId="{87F918E5-1CBA-4739-ABAF-2BA5B1EB095E}" dt="2025-06-06T02:49:33.645" v="574" actId="14100"/>
          <ac:spMkLst>
            <pc:docMk/>
            <pc:sldMk cId="3914577846" sldId="281"/>
            <ac:spMk id="2" creationId="{B57B6032-E552-25DC-C1CD-05F8A7A61314}"/>
          </ac:spMkLst>
        </pc:spChg>
        <pc:spChg chg="mod ord">
          <ac:chgData name="Sarah Carter" userId="4b4e2a7e9c42e1b2" providerId="LiveId" clId="{87F918E5-1CBA-4739-ABAF-2BA5B1EB095E}" dt="2025-06-06T02:49:33.645" v="567" actId="14100"/>
          <ac:spMkLst>
            <pc:docMk/>
            <pc:sldMk cId="3914577846" sldId="281"/>
            <ac:spMk id="3" creationId="{8021DBC5-7F8E-617C-8DD2-9BE5CF9E67FC}"/>
          </ac:spMkLst>
        </pc:spChg>
        <pc:spChg chg="add del">
          <ac:chgData name="Sarah Carter" userId="4b4e2a7e9c42e1b2" providerId="LiveId" clId="{87F918E5-1CBA-4739-ABAF-2BA5B1EB095E}" dt="2025-06-06T02:49:33.645" v="568" actId="478"/>
          <ac:spMkLst>
            <pc:docMk/>
            <pc:sldMk cId="3914577846" sldId="28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62" actId="478"/>
          <ac:spMkLst>
            <pc:docMk/>
            <pc:sldMk cId="3914577846" sldId="281"/>
            <ac:spMk id="57" creationId="{617AE186-87D8-7117-9D37-47B2A15A6DDB}"/>
          </ac:spMkLst>
        </pc:spChg>
      </pc:sldChg>
      <pc:sldChg chg="add">
        <pc:chgData name="Sarah Carter" userId="4b4e2a7e9c42e1b2" providerId="LiveId" clId="{87F918E5-1CBA-4739-ABAF-2BA5B1EB095E}" dt="2025-06-06T02:51:37.668" v="3692"/>
        <pc:sldMkLst>
          <pc:docMk/>
          <pc:sldMk cId="3294430841" sldId="282"/>
        </pc:sldMkLst>
      </pc:sldChg>
    </pc:docChg>
  </pc:docChgLst>
</pc:chgInfo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0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3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6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0CB04-09B9-742F-019F-F1C9E77E0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85DAF0-A2E8-C59B-76D7-E44B5E1EDB72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</a:t>
            </a:r>
            <a:b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SQUARE ROOTS</a:t>
            </a:r>
            <a:b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338067F4-C75B-0956-9D32-77B3151D9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30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319D805-8240-D5B4-CF20-8A150146123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319D805-8240-D5B4-CF20-8A15014612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DE3F935-17F7-B067-25B9-C1A9CD2103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DE3F935-17F7-B067-25B9-C1A9CD2103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58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6A30D-29DC-9C01-FF97-8A3363E3DED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𝟏𝟔𝟐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6A30D-29DC-9C01-FF97-8A3363E3D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582F7F2-BC5F-51DB-3D17-C4E330057F7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582F7F2-BC5F-51DB-3D17-C4E330057F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20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EE7BC1E-6E9F-4C3F-5EC9-E5AF83A0543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EE7BC1E-6E9F-4C3F-5EC9-E5AF83A054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58F77E8-94BC-C765-C9FB-DF4CE82E60A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58F77E8-94BC-C765-C9FB-DF4CE82E60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165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62AF63C-A9CE-F937-8E22-A2CAB304120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62AF63C-A9CE-F937-8E22-A2CAB30412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8720854-E40C-834A-6AC1-F2CC3093BDC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8720854-E40C-834A-6AC1-F2CC3093B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168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5F3259F-6F1A-9C47-EC46-32447C90F9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5F3259F-6F1A-9C47-EC46-32447C90F9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75C0CFD-14F0-B4B9-2B1F-C574E45287A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75C0CFD-14F0-B4B9-2B1F-C574E45287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672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F825A-6DB5-3B80-6D9F-B128BCE851A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F825A-6DB5-3B80-6D9F-B128BCE851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E54888B-2F60-AAA4-89BE-89A55902C32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E54888B-2F60-AAA4-89BE-89A55902C3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627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19BE742-8CEA-6D16-237E-EB0F8D29F2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19BE742-8CEA-6D16-237E-EB0F8D29F2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E3F5A74D-BDEE-B4A7-B757-97655A25B66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E3F5A74D-BDEE-B4A7-B757-97655A25B6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86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69E14C7-61AD-0341-3C29-147691AA25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69E14C7-61AD-0341-3C29-147691AA25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6262FBBF-8A49-C235-DF3F-50EF188893D3}"/>
              </a:ext>
            </a:extLst>
          </p:cNvPr>
          <p:cNvSpPr>
            <a:spLocks/>
          </p:cNvSpPr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7274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14EEE4E-2C79-F7BA-6DB3-9223C6CFAD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𝟏𝟕𝟓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14EEE4E-2C79-F7BA-6DB3-9223C6CFAD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F843DCF-5B18-AE90-EE72-85A52B032A7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F843DCF-5B18-AE90-EE72-85A52B032A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31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F2E5FFB-9078-2205-8D00-BA148E22B84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F2E5FFB-9078-2205-8D00-BA148E22B8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99E83895-2193-74CE-8D74-9DDAB32EB3E7}"/>
              </a:ext>
            </a:extLst>
          </p:cNvPr>
          <p:cNvSpPr>
            <a:spLocks/>
          </p:cNvSpPr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495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783D9F20-522B-C3D2-358C-DC160F5B5EE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𝟏𝟓𝟎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783D9F20-522B-C3D2-358C-DC160F5B5E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B7DECFAA-B2A9-9198-27CB-98F68C6EAA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B7DECFAA-B2A9-9198-27CB-98F68C6EAA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980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53FE071-30E3-B24E-F5B0-9274F2DA83C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𝟏𝟏𝟐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53FE071-30E3-B24E-F5B0-9274F2DA83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21F1AF6-D081-34BF-3150-C67E5A6776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21F1AF6-D081-34BF-3150-C67E5A6776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88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65D983B-9460-C69D-5932-BA3F79085F1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65D983B-9460-C69D-5932-BA3F79085F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50FDE636-C73E-DFF4-A709-FB066BEF5386}"/>
              </a:ext>
            </a:extLst>
          </p:cNvPr>
          <p:cNvSpPr>
            <a:spLocks/>
          </p:cNvSpPr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3883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793E6A6F-F100-60E7-412F-245A51A3202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𝟏𝟐𝟓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793E6A6F-F100-60E7-412F-245A51A320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BC920D6-EEEF-5DAC-23FF-28F24EFF2FF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BC920D6-EEEF-5DAC-23FF-28F24EFF2F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02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60484BE-D06E-1B7E-6A06-73C817E66C0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60484BE-D06E-1B7E-6A06-73C817E66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0A4165C-111C-4246-D761-DB8F5ADB23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0A4165C-111C-4246-D761-DB8F5ADB23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69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87C362E-6532-0D22-1763-295AC5B6C5F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𝟏𝟗𝟐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87C362E-6532-0D22-1763-295AC5B6C5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867B6BA-7BB3-EE10-A883-0C3A535A51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867B6BA-7BB3-EE10-A883-0C3A535A51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97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6DDC6B-D07A-DCB9-C3DF-A8101EB545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𝟕𝟓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6DDC6B-D07A-DCB9-C3DF-A8101EB545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4157518-349B-CE2E-207C-9ABB85B51EE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4157518-349B-CE2E-207C-9ABB85B51E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42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87C6EFB-203C-21C1-42C6-413273932F2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87C6EFB-203C-21C1-42C6-413273932F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69151FD4-ECCC-CF4F-C041-48B1222A64D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69151FD4-ECCC-CF4F-C041-48B1222A64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93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9B9925E-0B19-8D9C-B0EC-B7B525003EC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9B9925E-0B19-8D9C-B0EC-B7B525003E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EC880FB1-F053-A016-42C7-2B2FB4A05179}"/>
              </a:ext>
            </a:extLst>
          </p:cNvPr>
          <p:cNvSpPr>
            <a:spLocks/>
          </p:cNvSpPr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7069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083A3C9-9ACA-A8F6-2BB2-611E08161D5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083A3C9-9ACA-A8F6-2BB2-611E08161D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C236554-7B9B-9945-B1E2-934B302F4A6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C236554-7B9B-9945-B1E2-934B302F4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676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07F00C3-4BB4-2758-E462-E8FC207D2B0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07F00C3-4BB4-2758-E462-E8FC207D2B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A3FDE44-F5D2-6036-6695-1ED778B478B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A3FDE44-F5D2-6036-6695-1ED778B478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05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4BDFB37B-C341-167E-DD19-F87E2DFF4F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4BDFB37B-C341-167E-DD19-F87E2DFF4F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D5D4E88-F574-3FAE-453B-1912B362A43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D5D4E88-F574-3FAE-453B-1912B362A4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676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8D2079E-A10C-75EC-DA40-C421995B704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8D2079E-A10C-75EC-DA40-C421995B7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A41B1E4E-41A8-F5C1-8BE6-FE221ADCAD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6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A41B1E4E-41A8-F5C1-8BE6-FE221ADCAD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04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C4B55A6-6D10-3CAA-7227-D10E3831E3E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800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rad>
                    </m:oMath>
                  </m:oMathPara>
                </a14:m>
                <a:endParaRPr lang="en-US" sz="138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C4B55A6-6D10-3CAA-7227-D10E3831E3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2B0A89B3-BAEB-3A1B-1BDB-33B03AA90D0D}"/>
              </a:ext>
            </a:extLst>
          </p:cNvPr>
          <p:cNvSpPr>
            <a:spLocks/>
          </p:cNvSpPr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3012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169</Words>
  <Application>Microsoft Office PowerPoint</Application>
  <PresentationFormat>Widescreen</PresentationFormat>
  <Paragraphs>73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2025-06-05T17:17:16Z</dcterms:created>
  <dcterms:modified xsi:type="dcterms:W3CDTF">2025-06-06T02:55:54Z</dcterms:modified>
</cp:coreProperties>
</file>