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60" r:id="rId2"/>
    <p:sldId id="261" r:id="rId3"/>
    <p:sldId id="302" r:id="rId4"/>
    <p:sldId id="301" r:id="rId5"/>
    <p:sldId id="300" r:id="rId6"/>
    <p:sldId id="299" r:id="rId7"/>
    <p:sldId id="298" r:id="rId8"/>
    <p:sldId id="297" r:id="rId9"/>
    <p:sldId id="296" r:id="rId10"/>
    <p:sldId id="295" r:id="rId11"/>
    <p:sldId id="294" r:id="rId12"/>
    <p:sldId id="293" r:id="rId13"/>
    <p:sldId id="292" r:id="rId14"/>
    <p:sldId id="291" r:id="rId15"/>
    <p:sldId id="290" r:id="rId16"/>
    <p:sldId id="289" r:id="rId17"/>
    <p:sldId id="288" r:id="rId18"/>
    <p:sldId id="287" r:id="rId19"/>
    <p:sldId id="286" r:id="rId20"/>
    <p:sldId id="285" r:id="rId21"/>
    <p:sldId id="284" r:id="rId22"/>
    <p:sldId id="283" r:id="rId23"/>
    <p:sldId id="282" r:id="rId24"/>
    <p:sldId id="281" r:id="rId25"/>
    <p:sldId id="280" r:id="rId26"/>
    <p:sldId id="279" r:id="rId27"/>
    <p:sldId id="278" r:id="rId28"/>
    <p:sldId id="277" r:id="rId29"/>
    <p:sldId id="276" r:id="rId30"/>
    <p:sldId id="275" r:id="rId31"/>
    <p:sldId id="274" r:id="rId32"/>
    <p:sldId id="273" r:id="rId33"/>
    <p:sldId id="272" r:id="rId34"/>
    <p:sldId id="271" r:id="rId35"/>
    <p:sldId id="270" r:id="rId36"/>
    <p:sldId id="269" r:id="rId37"/>
    <p:sldId id="268" r:id="rId38"/>
    <p:sldId id="267" r:id="rId39"/>
    <p:sldId id="266" r:id="rId40"/>
    <p:sldId id="265" r:id="rId41"/>
    <p:sldId id="264" r:id="rId42"/>
    <p:sldId id="263" r:id="rId4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896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4" pos="4608" userDrawn="1">
          <p15:clr>
            <a:srgbClr val="A4A3A4"/>
          </p15:clr>
        </p15:guide>
        <p15:guide id="5" orient="horz" pos="24" userDrawn="1">
          <p15:clr>
            <a:srgbClr val="A4A3A4"/>
          </p15:clr>
        </p15:guide>
        <p15:guide id="6" orient="horz" pos="6336" userDrawn="1">
          <p15:clr>
            <a:srgbClr val="A4A3A4"/>
          </p15:clr>
        </p15:guide>
        <p15:guide id="7" orient="horz" pos="288" userDrawn="1">
          <p15:clr>
            <a:srgbClr val="A4A3A4"/>
          </p15:clr>
        </p15:guide>
        <p15:guide id="8" orient="horz" pos="60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40" d="100"/>
          <a:sy n="40" d="100"/>
        </p:scale>
        <p:origin x="2164" y="232"/>
      </p:cViewPr>
      <p:guideLst>
        <p:guide/>
        <p:guide pos="4896"/>
        <p:guide pos="288"/>
        <p:guide pos="4608"/>
        <p:guide orient="horz" pos="24"/>
        <p:guide orient="horz" pos="6336"/>
        <p:guide orient="horz" pos="288"/>
        <p:guide orient="horz" pos="60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330A420-3B47-4E98-A373-9C792FB3B1B4}"/>
    <pc:docChg chg="delSld">
      <pc:chgData name="Sarah Carter" userId="4b4e2a7e9c42e1b2" providerId="LiveId" clId="{8330A420-3B47-4E98-A373-9C792FB3B1B4}" dt="2025-06-06T02:36:40.757" v="1" actId="2696"/>
      <pc:docMkLst>
        <pc:docMk/>
      </pc:docMkLst>
      <pc:sldChg chg="del">
        <pc:chgData name="Sarah Carter" userId="4b4e2a7e9c42e1b2" providerId="LiveId" clId="{8330A420-3B47-4E98-A373-9C792FB3B1B4}" dt="2025-06-06T02:36:36.969" v="0" actId="2696"/>
        <pc:sldMkLst>
          <pc:docMk/>
          <pc:sldMk cId="2782258422" sldId="256"/>
        </pc:sldMkLst>
      </pc:sldChg>
      <pc:sldChg chg="del">
        <pc:chgData name="Sarah Carter" userId="4b4e2a7e9c42e1b2" providerId="LiveId" clId="{8330A420-3B47-4E98-A373-9C792FB3B1B4}" dt="2025-06-06T02:36:36.969" v="0" actId="2696"/>
        <pc:sldMkLst>
          <pc:docMk/>
          <pc:sldMk cId="834994751" sldId="258"/>
        </pc:sldMkLst>
      </pc:sldChg>
      <pc:sldChg chg="del">
        <pc:chgData name="Sarah Carter" userId="4b4e2a7e9c42e1b2" providerId="LiveId" clId="{8330A420-3B47-4E98-A373-9C792FB3B1B4}" dt="2025-06-06T02:36:36.969" v="0" actId="2696"/>
        <pc:sldMkLst>
          <pc:docMk/>
          <pc:sldMk cId="4099389643" sldId="259"/>
        </pc:sldMkLst>
      </pc:sldChg>
      <pc:sldChg chg="del">
        <pc:chgData name="Sarah Carter" userId="4b4e2a7e9c42e1b2" providerId="LiveId" clId="{8330A420-3B47-4E98-A373-9C792FB3B1B4}" dt="2025-06-06T02:36:40.757" v="1" actId="2696"/>
        <pc:sldMkLst>
          <pc:docMk/>
          <pc:sldMk cId="400732327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F630C-AAD6-4E63-A026-0CA1E9C3CDE7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3FFF7-5BCD-47C7-BC77-A9FA2E5F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67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B3FFF7-5BCD-47C7-BC77-A9FA2E5F82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2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7602D-180F-656B-142F-8CD5B4EE7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DBC93-BCA3-DEEC-78BA-26DAE533AA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62534-3CB6-3159-C034-D6484F02C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0019C-8F33-BB2C-B2DC-E9145F2F2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B2318-582D-6366-986C-2CAA6B682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AD2DE-92D1-0842-686A-B0AFD1D6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6180E2-111B-4F5A-AD5E-DA770EFF3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AD920-2559-FCF4-349C-EECF7433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C5A50-7181-8459-1A4D-DF2338F6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E0C3C-D8C4-EB0E-DB39-70BAF46E0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160C6-F993-30D8-C255-6C17ED1E88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09018-B302-29AD-3E60-74BB1D455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7B70D-932A-7DB0-A29D-645983AF1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27223-D6A0-4827-E9A0-A21916EDF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D0A07-C439-D713-B679-D87893E2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52D88-D586-B6EF-0B0D-B04A71BFB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CBE41-3FBF-A5F1-548E-1C0FCD557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E2991-1E54-6784-5FF7-B2552113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F74E0-EAE6-9D56-74C3-081322543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CCD66-3C11-16BA-D96C-C74F5AB5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9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C2AD-E851-54A5-FD66-9851D8A64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9D505-AC3A-4700-833E-594405CCF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8FEAB-1F2E-4C63-399C-9F2D315D5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2C295-68BD-9B53-EFD6-8658A68CC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67D4D-727B-297F-6B26-4BCF03BAE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7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4F2D2-BD3E-6232-7D4A-0D46B448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2BC02-FAAC-82A4-41BC-0145A3590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46A02-F00F-CD5E-C049-EF12F2441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9B182-3C14-2894-EE48-475DBDBBD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C41A1A-F51E-9C3C-AE65-D9D4FDBA0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98ACF-DC6C-89C4-79A8-59CA2794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4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B39FB-AC28-C376-93D7-E62AD3042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A1C15-7187-FCC0-FBAC-CBAE91BD7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FE988-FB10-F679-3FB0-97A0CF15E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42CE84-DDC4-E1B9-52DB-25C14FEF5A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55CE44-193E-D730-59D0-C0CC66560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F7B338-4250-3559-76CC-04E4104D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0DA1D4-4221-F3A5-2B01-26D491FA5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22E531-5CBB-8D28-14FB-628150823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41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09455-2677-4755-06EF-8E2C5A786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6AD753-C1BC-8CD3-53E2-00C0908C7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8969E-BA36-AF72-2E39-E6708E9D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679648-F677-32AE-8CC1-2CEB273CE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183950-3518-E41B-3D41-98B19DDFD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8D76C-A2FD-13E0-D4B6-8EEF10EA7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0CE2E-AAE3-3659-0D37-CE62E283D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4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690AE-7A67-9D7B-4A91-641BB4E7F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5CEEE-0966-BF8C-5E6F-9934FFA2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EDEB51-1E6E-8BBF-41A1-1441D559F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D658C0-73D8-F02D-C058-B0175D743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B6880-24B5-FC3C-E215-5E9903E4C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B90DA-4C23-13B6-BFE9-E1E6E27B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1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67C29-974D-5253-378F-F36E13092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787D83-BA99-4E92-A808-2187567560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3DF34-63CF-FB71-4B54-325F6CB37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F8A0-023B-964D-FF5E-EF4AEDBCA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1C8590-11FD-C612-B5DD-9C7C09FA8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94A9C-B151-CF7A-145B-E1D481412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92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36D29B-C951-A61C-598D-D32F72DEB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0E025-74FC-19C1-68CE-4DAF6FEC0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0A3E1-AC81-E337-6174-973420B09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56B19-E383-B12E-CFAD-2FDD0D8D6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00C81-2C18-15FE-6683-F9749F2E9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87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42" Type="http://schemas.openxmlformats.org/officeDocument/2006/relationships/image" Target="../media/image4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40" Type="http://schemas.openxmlformats.org/officeDocument/2006/relationships/image" Target="../media/image38.png"/><Relationship Id="rId45" Type="http://schemas.openxmlformats.org/officeDocument/2006/relationships/image" Target="../media/image43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Relationship Id="rId43" Type="http://schemas.openxmlformats.org/officeDocument/2006/relationships/image" Target="../media/image41.png"/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20" Type="http://schemas.openxmlformats.org/officeDocument/2006/relationships/image" Target="../media/image18.png"/><Relationship Id="rId41" Type="http://schemas.openxmlformats.org/officeDocument/2006/relationships/image" Target="../media/image3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95.png"/><Relationship Id="rId18" Type="http://schemas.openxmlformats.org/officeDocument/2006/relationships/image" Target="../media/image146.png"/><Relationship Id="rId3" Type="http://schemas.openxmlformats.org/officeDocument/2006/relationships/image" Target="../media/image112.png"/><Relationship Id="rId21" Type="http://schemas.openxmlformats.org/officeDocument/2006/relationships/image" Target="../media/image111.png"/><Relationship Id="rId7" Type="http://schemas.openxmlformats.org/officeDocument/2006/relationships/image" Target="../media/image144.png"/><Relationship Id="rId12" Type="http://schemas.openxmlformats.org/officeDocument/2006/relationships/image" Target="../media/image132.png"/><Relationship Id="rId17" Type="http://schemas.openxmlformats.org/officeDocument/2006/relationships/image" Target="../media/image121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3.png"/><Relationship Id="rId11" Type="http://schemas.openxmlformats.org/officeDocument/2006/relationships/image" Target="../media/image94.png"/><Relationship Id="rId5" Type="http://schemas.openxmlformats.org/officeDocument/2006/relationships/image" Target="../media/image130.png"/><Relationship Id="rId15" Type="http://schemas.openxmlformats.org/officeDocument/2006/relationships/image" Target="../media/image96.png"/><Relationship Id="rId10" Type="http://schemas.openxmlformats.org/officeDocument/2006/relationships/image" Target="../media/image93.png"/><Relationship Id="rId19" Type="http://schemas.openxmlformats.org/officeDocument/2006/relationships/image" Target="../media/image147.png"/><Relationship Id="rId4" Type="http://schemas.openxmlformats.org/officeDocument/2006/relationships/image" Target="../media/image89.png"/><Relationship Id="rId9" Type="http://schemas.openxmlformats.org/officeDocument/2006/relationships/image" Target="../media/image75.png"/><Relationship Id="rId14" Type="http://schemas.openxmlformats.org/officeDocument/2006/relationships/image" Target="../media/image1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39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21" Type="http://schemas.openxmlformats.org/officeDocument/2006/relationships/image" Target="../media/image111.png"/><Relationship Id="rId7" Type="http://schemas.openxmlformats.org/officeDocument/2006/relationships/image" Target="../media/image150.png"/><Relationship Id="rId12" Type="http://schemas.openxmlformats.org/officeDocument/2006/relationships/image" Target="../media/image132.png"/><Relationship Id="rId17" Type="http://schemas.openxmlformats.org/officeDocument/2006/relationships/image" Target="../media/image83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11" Type="http://schemas.openxmlformats.org/officeDocument/2006/relationships/image" Target="../media/image94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105.png"/><Relationship Id="rId19" Type="http://schemas.openxmlformats.org/officeDocument/2006/relationships/image" Target="../media/image147.png"/><Relationship Id="rId4" Type="http://schemas.openxmlformats.org/officeDocument/2006/relationships/image" Target="../media/image149.png"/><Relationship Id="rId9" Type="http://schemas.openxmlformats.org/officeDocument/2006/relationships/image" Target="../media/image131.png"/><Relationship Id="rId14" Type="http://schemas.openxmlformats.org/officeDocument/2006/relationships/image" Target="../media/image15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39.png"/><Relationship Id="rId18" Type="http://schemas.openxmlformats.org/officeDocument/2006/relationships/image" Target="../media/image134.png"/><Relationship Id="rId3" Type="http://schemas.openxmlformats.org/officeDocument/2006/relationships/image" Target="../media/image88.png"/><Relationship Id="rId21" Type="http://schemas.openxmlformats.org/officeDocument/2006/relationships/image" Target="../media/image87.png"/><Relationship Id="rId7" Type="http://schemas.openxmlformats.org/officeDocument/2006/relationships/image" Target="../media/image150.png"/><Relationship Id="rId12" Type="http://schemas.openxmlformats.org/officeDocument/2006/relationships/image" Target="../media/image78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82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77.png"/><Relationship Id="rId5" Type="http://schemas.openxmlformats.org/officeDocument/2006/relationships/image" Target="../media/image153.png"/><Relationship Id="rId15" Type="http://schemas.openxmlformats.org/officeDocument/2006/relationships/image" Target="../media/image154.png"/><Relationship Id="rId10" Type="http://schemas.openxmlformats.org/officeDocument/2006/relationships/image" Target="../media/image105.png"/><Relationship Id="rId19" Type="http://schemas.openxmlformats.org/officeDocument/2006/relationships/image" Target="../media/image85.png"/><Relationship Id="rId4" Type="http://schemas.openxmlformats.org/officeDocument/2006/relationships/image" Target="../media/image101.png"/><Relationship Id="rId9" Type="http://schemas.openxmlformats.org/officeDocument/2006/relationships/image" Target="../media/image75.png"/><Relationship Id="rId14" Type="http://schemas.openxmlformats.org/officeDocument/2006/relationships/image" Target="../media/image10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39.png"/><Relationship Id="rId18" Type="http://schemas.openxmlformats.org/officeDocument/2006/relationships/image" Target="../media/image110.png"/><Relationship Id="rId3" Type="http://schemas.openxmlformats.org/officeDocument/2006/relationships/image" Target="../media/image155.png"/><Relationship Id="rId21" Type="http://schemas.openxmlformats.org/officeDocument/2006/relationships/image" Target="../media/image158.png"/><Relationship Id="rId7" Type="http://schemas.openxmlformats.org/officeDocument/2006/relationships/image" Target="../media/image114.png"/><Relationship Id="rId12" Type="http://schemas.openxmlformats.org/officeDocument/2006/relationships/image" Target="../media/image157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82.png"/><Relationship Id="rId20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77.png"/><Relationship Id="rId5" Type="http://schemas.openxmlformats.org/officeDocument/2006/relationships/image" Target="../media/image137.png"/><Relationship Id="rId15" Type="http://schemas.openxmlformats.org/officeDocument/2006/relationships/image" Target="../media/image81.png"/><Relationship Id="rId10" Type="http://schemas.openxmlformats.org/officeDocument/2006/relationships/image" Target="../media/image156.png"/><Relationship Id="rId19" Type="http://schemas.openxmlformats.org/officeDocument/2006/relationships/image" Target="../media/image147.png"/><Relationship Id="rId4" Type="http://schemas.openxmlformats.org/officeDocument/2006/relationships/image" Target="../media/image123.png"/><Relationship Id="rId9" Type="http://schemas.openxmlformats.org/officeDocument/2006/relationships/image" Target="../media/image92.png"/><Relationship Id="rId1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139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21" Type="http://schemas.openxmlformats.org/officeDocument/2006/relationships/image" Target="../media/image111.png"/><Relationship Id="rId7" Type="http://schemas.openxmlformats.org/officeDocument/2006/relationships/image" Target="../media/image150.png"/><Relationship Id="rId12" Type="http://schemas.openxmlformats.org/officeDocument/2006/relationships/image" Target="../media/image119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138.png"/><Relationship Id="rId5" Type="http://schemas.openxmlformats.org/officeDocument/2006/relationships/image" Target="../media/image159.png"/><Relationship Id="rId15" Type="http://schemas.openxmlformats.org/officeDocument/2006/relationships/image" Target="../media/image141.png"/><Relationship Id="rId10" Type="http://schemas.openxmlformats.org/officeDocument/2006/relationships/image" Target="../media/image105.png"/><Relationship Id="rId19" Type="http://schemas.openxmlformats.org/officeDocument/2006/relationships/image" Target="../media/image85.png"/><Relationship Id="rId4" Type="http://schemas.openxmlformats.org/officeDocument/2006/relationships/image" Target="../media/image101.png"/><Relationship Id="rId9" Type="http://schemas.openxmlformats.org/officeDocument/2006/relationships/image" Target="../media/image92.png"/><Relationship Id="rId14" Type="http://schemas.openxmlformats.org/officeDocument/2006/relationships/image" Target="../media/image15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25.png"/><Relationship Id="rId18" Type="http://schemas.openxmlformats.org/officeDocument/2006/relationships/image" Target="../media/image98.png"/><Relationship Id="rId3" Type="http://schemas.openxmlformats.org/officeDocument/2006/relationships/image" Target="../media/image69.png"/><Relationship Id="rId21" Type="http://schemas.openxmlformats.org/officeDocument/2006/relationships/image" Target="../media/image100.png"/><Relationship Id="rId7" Type="http://schemas.openxmlformats.org/officeDocument/2006/relationships/image" Target="../media/image150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image" Target="../media/image1.png"/><Relationship Id="rId16" Type="http://schemas.openxmlformats.org/officeDocument/2006/relationships/image" Target="../media/image97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77.png"/><Relationship Id="rId5" Type="http://schemas.openxmlformats.org/officeDocument/2006/relationships/image" Target="../media/image130.png"/><Relationship Id="rId15" Type="http://schemas.openxmlformats.org/officeDocument/2006/relationships/image" Target="../media/image96.png"/><Relationship Id="rId10" Type="http://schemas.openxmlformats.org/officeDocument/2006/relationships/image" Target="../media/image93.png"/><Relationship Id="rId19" Type="http://schemas.openxmlformats.org/officeDocument/2006/relationships/image" Target="../media/image135.png"/><Relationship Id="rId4" Type="http://schemas.openxmlformats.org/officeDocument/2006/relationships/image" Target="../media/image101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95.png"/><Relationship Id="rId18" Type="http://schemas.openxmlformats.org/officeDocument/2006/relationships/image" Target="../media/image98.png"/><Relationship Id="rId3" Type="http://schemas.openxmlformats.org/officeDocument/2006/relationships/image" Target="../media/image136.png"/><Relationship Id="rId21" Type="http://schemas.openxmlformats.org/officeDocument/2006/relationships/image" Target="../media/image129.png"/><Relationship Id="rId7" Type="http://schemas.openxmlformats.org/officeDocument/2006/relationships/image" Target="../media/image150.png"/><Relationship Id="rId12" Type="http://schemas.openxmlformats.org/officeDocument/2006/relationships/image" Target="../media/image132.png"/><Relationship Id="rId17" Type="http://schemas.openxmlformats.org/officeDocument/2006/relationships/image" Target="../media/image83.png"/><Relationship Id="rId2" Type="http://schemas.openxmlformats.org/officeDocument/2006/relationships/image" Target="../media/image1.png"/><Relationship Id="rId16" Type="http://schemas.openxmlformats.org/officeDocument/2006/relationships/image" Target="../media/image120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94.png"/><Relationship Id="rId5" Type="http://schemas.openxmlformats.org/officeDocument/2006/relationships/image" Target="../media/image130.png"/><Relationship Id="rId15" Type="http://schemas.openxmlformats.org/officeDocument/2006/relationships/image" Target="../media/image127.png"/><Relationship Id="rId10" Type="http://schemas.openxmlformats.org/officeDocument/2006/relationships/image" Target="../media/image76.png"/><Relationship Id="rId19" Type="http://schemas.openxmlformats.org/officeDocument/2006/relationships/image" Target="../media/image147.png"/><Relationship Id="rId4" Type="http://schemas.openxmlformats.org/officeDocument/2006/relationships/image" Target="../media/image123.png"/><Relationship Id="rId9" Type="http://schemas.openxmlformats.org/officeDocument/2006/relationships/image" Target="../media/image92.png"/><Relationship Id="rId14" Type="http://schemas.openxmlformats.org/officeDocument/2006/relationships/image" Target="../media/image8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39.png"/><Relationship Id="rId18" Type="http://schemas.openxmlformats.org/officeDocument/2006/relationships/image" Target="../media/image84.png"/><Relationship Id="rId3" Type="http://schemas.openxmlformats.org/officeDocument/2006/relationships/image" Target="../media/image155.png"/><Relationship Id="rId21" Type="http://schemas.openxmlformats.org/officeDocument/2006/relationships/image" Target="../media/image129.png"/><Relationship Id="rId7" Type="http://schemas.openxmlformats.org/officeDocument/2006/relationships/image" Target="../media/image103.png"/><Relationship Id="rId12" Type="http://schemas.openxmlformats.org/officeDocument/2006/relationships/image" Target="../media/image124.png"/><Relationship Id="rId17" Type="http://schemas.openxmlformats.org/officeDocument/2006/relationships/image" Target="../media/image133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11" Type="http://schemas.openxmlformats.org/officeDocument/2006/relationships/image" Target="../media/image106.png"/><Relationship Id="rId5" Type="http://schemas.openxmlformats.org/officeDocument/2006/relationships/image" Target="../media/image159.png"/><Relationship Id="rId15" Type="http://schemas.openxmlformats.org/officeDocument/2006/relationships/image" Target="../media/image81.png"/><Relationship Id="rId10" Type="http://schemas.openxmlformats.org/officeDocument/2006/relationships/image" Target="../media/image156.png"/><Relationship Id="rId19" Type="http://schemas.openxmlformats.org/officeDocument/2006/relationships/image" Target="../media/image147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14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79.png"/><Relationship Id="rId18" Type="http://schemas.openxmlformats.org/officeDocument/2006/relationships/image" Target="../media/image98.png"/><Relationship Id="rId3" Type="http://schemas.openxmlformats.org/officeDocument/2006/relationships/image" Target="../media/image155.png"/><Relationship Id="rId21" Type="http://schemas.openxmlformats.org/officeDocument/2006/relationships/image" Target="../media/image100.png"/><Relationship Id="rId7" Type="http://schemas.openxmlformats.org/officeDocument/2006/relationships/image" Target="../media/image73.png"/><Relationship Id="rId12" Type="http://schemas.openxmlformats.org/officeDocument/2006/relationships/image" Target="../media/image124.png"/><Relationship Id="rId17" Type="http://schemas.openxmlformats.org/officeDocument/2006/relationships/image" Target="../media/image121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3.png"/><Relationship Id="rId11" Type="http://schemas.openxmlformats.org/officeDocument/2006/relationships/image" Target="../media/image106.png"/><Relationship Id="rId5" Type="http://schemas.openxmlformats.org/officeDocument/2006/relationships/image" Target="../media/image137.png"/><Relationship Id="rId15" Type="http://schemas.openxmlformats.org/officeDocument/2006/relationships/image" Target="../media/image96.png"/><Relationship Id="rId10" Type="http://schemas.openxmlformats.org/officeDocument/2006/relationships/image" Target="../media/image156.png"/><Relationship Id="rId19" Type="http://schemas.openxmlformats.org/officeDocument/2006/relationships/image" Target="../media/image135.png"/><Relationship Id="rId4" Type="http://schemas.openxmlformats.org/officeDocument/2006/relationships/image" Target="../media/image101.png"/><Relationship Id="rId9" Type="http://schemas.openxmlformats.org/officeDocument/2006/relationships/image" Target="../media/image116.png"/><Relationship Id="rId14" Type="http://schemas.openxmlformats.org/officeDocument/2006/relationships/image" Target="../media/image12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95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21" Type="http://schemas.openxmlformats.org/officeDocument/2006/relationships/image" Target="../media/image87.png"/><Relationship Id="rId7" Type="http://schemas.openxmlformats.org/officeDocument/2006/relationships/image" Target="../media/image10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image" Target="../media/image1.png"/><Relationship Id="rId16" Type="http://schemas.openxmlformats.org/officeDocument/2006/relationships/image" Target="../media/image82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138.png"/><Relationship Id="rId5" Type="http://schemas.openxmlformats.org/officeDocument/2006/relationships/image" Target="../media/image137.png"/><Relationship Id="rId15" Type="http://schemas.openxmlformats.org/officeDocument/2006/relationships/image" Target="../media/image96.png"/><Relationship Id="rId10" Type="http://schemas.openxmlformats.org/officeDocument/2006/relationships/image" Target="../media/image156.png"/><Relationship Id="rId19" Type="http://schemas.openxmlformats.org/officeDocument/2006/relationships/image" Target="../media/image122.png"/><Relationship Id="rId4" Type="http://schemas.openxmlformats.org/officeDocument/2006/relationships/image" Target="../media/image101.png"/><Relationship Id="rId9" Type="http://schemas.openxmlformats.org/officeDocument/2006/relationships/image" Target="../media/image116.png"/><Relationship Id="rId14" Type="http://schemas.openxmlformats.org/officeDocument/2006/relationships/image" Target="../media/image1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26" Type="http://schemas.openxmlformats.org/officeDocument/2006/relationships/image" Target="../media/image68.png"/><Relationship Id="rId3" Type="http://schemas.openxmlformats.org/officeDocument/2006/relationships/image" Target="../media/image45.png"/><Relationship Id="rId21" Type="http://schemas.openxmlformats.org/officeDocument/2006/relationships/image" Target="../media/image63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5" Type="http://schemas.openxmlformats.org/officeDocument/2006/relationships/image" Target="../media/image67.png"/><Relationship Id="rId2" Type="http://schemas.openxmlformats.org/officeDocument/2006/relationships/image" Target="../media/image1.png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10" Type="http://schemas.openxmlformats.org/officeDocument/2006/relationships/image" Target="../media/image52.png"/><Relationship Id="rId19" Type="http://schemas.openxmlformats.org/officeDocument/2006/relationships/image" Target="../media/image61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Relationship Id="rId22" Type="http://schemas.openxmlformats.org/officeDocument/2006/relationships/image" Target="../media/image6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25.png"/><Relationship Id="rId18" Type="http://schemas.openxmlformats.org/officeDocument/2006/relationships/image" Target="../media/image110.png"/><Relationship Id="rId3" Type="http://schemas.openxmlformats.org/officeDocument/2006/relationships/image" Target="../media/image88.png"/><Relationship Id="rId21" Type="http://schemas.openxmlformats.org/officeDocument/2006/relationships/image" Target="../media/image100.png"/><Relationship Id="rId7" Type="http://schemas.openxmlformats.org/officeDocument/2006/relationships/image" Target="../media/image150.png"/><Relationship Id="rId12" Type="http://schemas.openxmlformats.org/officeDocument/2006/relationships/image" Target="../media/image78.png"/><Relationship Id="rId17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1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138.png"/><Relationship Id="rId5" Type="http://schemas.openxmlformats.org/officeDocument/2006/relationships/image" Target="../media/image130.png"/><Relationship Id="rId15" Type="http://schemas.openxmlformats.org/officeDocument/2006/relationships/image" Target="../media/image141.png"/><Relationship Id="rId10" Type="http://schemas.openxmlformats.org/officeDocument/2006/relationships/image" Target="../media/image105.png"/><Relationship Id="rId19" Type="http://schemas.openxmlformats.org/officeDocument/2006/relationships/image" Target="../media/image135.png"/><Relationship Id="rId4" Type="http://schemas.openxmlformats.org/officeDocument/2006/relationships/image" Target="../media/image123.png"/><Relationship Id="rId9" Type="http://schemas.openxmlformats.org/officeDocument/2006/relationships/image" Target="../media/image116.png"/><Relationship Id="rId14" Type="http://schemas.openxmlformats.org/officeDocument/2006/relationships/image" Target="../media/image14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39.png"/><Relationship Id="rId18" Type="http://schemas.openxmlformats.org/officeDocument/2006/relationships/image" Target="../media/image84.png"/><Relationship Id="rId3" Type="http://schemas.openxmlformats.org/officeDocument/2006/relationships/image" Target="../media/image155.png"/><Relationship Id="rId21" Type="http://schemas.openxmlformats.org/officeDocument/2006/relationships/image" Target="../media/image111.png"/><Relationship Id="rId7" Type="http://schemas.openxmlformats.org/officeDocument/2006/relationships/image" Target="../media/image144.png"/><Relationship Id="rId12" Type="http://schemas.openxmlformats.org/officeDocument/2006/relationships/image" Target="../media/image124.png"/><Relationship Id="rId17" Type="http://schemas.openxmlformats.org/officeDocument/2006/relationships/image" Target="../media/image83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77.png"/><Relationship Id="rId5" Type="http://schemas.openxmlformats.org/officeDocument/2006/relationships/image" Target="../media/image137.png"/><Relationship Id="rId15" Type="http://schemas.openxmlformats.org/officeDocument/2006/relationships/image" Target="../media/image154.png"/><Relationship Id="rId10" Type="http://schemas.openxmlformats.org/officeDocument/2006/relationships/image" Target="../media/image105.png"/><Relationship Id="rId19" Type="http://schemas.openxmlformats.org/officeDocument/2006/relationships/image" Target="../media/image142.png"/><Relationship Id="rId4" Type="http://schemas.openxmlformats.org/officeDocument/2006/relationships/image" Target="../media/image123.png"/><Relationship Id="rId9" Type="http://schemas.openxmlformats.org/officeDocument/2006/relationships/image" Target="../media/image116.png"/><Relationship Id="rId14" Type="http://schemas.openxmlformats.org/officeDocument/2006/relationships/image" Target="../media/image15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125.png"/><Relationship Id="rId18" Type="http://schemas.openxmlformats.org/officeDocument/2006/relationships/image" Target="../media/image84.png"/><Relationship Id="rId3" Type="http://schemas.openxmlformats.org/officeDocument/2006/relationships/image" Target="../media/image136.png"/><Relationship Id="rId21" Type="http://schemas.openxmlformats.org/officeDocument/2006/relationships/image" Target="../media/image129.png"/><Relationship Id="rId7" Type="http://schemas.openxmlformats.org/officeDocument/2006/relationships/image" Target="../media/image144.png"/><Relationship Id="rId12" Type="http://schemas.openxmlformats.org/officeDocument/2006/relationships/image" Target="../media/image78.png"/><Relationship Id="rId17" Type="http://schemas.openxmlformats.org/officeDocument/2006/relationships/image" Target="../media/image121.png"/><Relationship Id="rId2" Type="http://schemas.openxmlformats.org/officeDocument/2006/relationships/image" Target="../media/image1.png"/><Relationship Id="rId16" Type="http://schemas.openxmlformats.org/officeDocument/2006/relationships/image" Target="../media/image120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3.png"/><Relationship Id="rId11" Type="http://schemas.openxmlformats.org/officeDocument/2006/relationships/image" Target="../media/image77.png"/><Relationship Id="rId5" Type="http://schemas.openxmlformats.org/officeDocument/2006/relationships/image" Target="../media/image159.png"/><Relationship Id="rId15" Type="http://schemas.openxmlformats.org/officeDocument/2006/relationships/image" Target="../media/image96.png"/><Relationship Id="rId10" Type="http://schemas.openxmlformats.org/officeDocument/2006/relationships/image" Target="../media/image117.png"/><Relationship Id="rId19" Type="http://schemas.openxmlformats.org/officeDocument/2006/relationships/image" Target="../media/image142.png"/><Relationship Id="rId4" Type="http://schemas.openxmlformats.org/officeDocument/2006/relationships/image" Target="../media/image89.png"/><Relationship Id="rId9" Type="http://schemas.openxmlformats.org/officeDocument/2006/relationships/image" Target="../media/image116.png"/><Relationship Id="rId14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79.png"/><Relationship Id="rId18" Type="http://schemas.openxmlformats.org/officeDocument/2006/relationships/image" Target="../media/image110.png"/><Relationship Id="rId3" Type="http://schemas.openxmlformats.org/officeDocument/2006/relationships/image" Target="../media/image69.png"/><Relationship Id="rId21" Type="http://schemas.openxmlformats.org/officeDocument/2006/relationships/image" Target="../media/image87.png"/><Relationship Id="rId7" Type="http://schemas.openxmlformats.org/officeDocument/2006/relationships/image" Target="../media/image114.png"/><Relationship Id="rId12" Type="http://schemas.openxmlformats.org/officeDocument/2006/relationships/image" Target="../media/image78.png"/><Relationship Id="rId17" Type="http://schemas.openxmlformats.org/officeDocument/2006/relationships/image" Target="../media/image133.png"/><Relationship Id="rId2" Type="http://schemas.openxmlformats.org/officeDocument/2006/relationships/image" Target="../media/image1.png"/><Relationship Id="rId16" Type="http://schemas.openxmlformats.org/officeDocument/2006/relationships/image" Target="../media/image120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138.png"/><Relationship Id="rId5" Type="http://schemas.openxmlformats.org/officeDocument/2006/relationships/image" Target="../media/image130.png"/><Relationship Id="rId15" Type="http://schemas.openxmlformats.org/officeDocument/2006/relationships/image" Target="../media/image96.png"/><Relationship Id="rId10" Type="http://schemas.openxmlformats.org/officeDocument/2006/relationships/image" Target="../media/image93.png"/><Relationship Id="rId19" Type="http://schemas.openxmlformats.org/officeDocument/2006/relationships/image" Target="../media/image85.png"/><Relationship Id="rId4" Type="http://schemas.openxmlformats.org/officeDocument/2006/relationships/image" Target="../media/image89.png"/><Relationship Id="rId9" Type="http://schemas.openxmlformats.org/officeDocument/2006/relationships/image" Target="../media/image131.png"/><Relationship Id="rId14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25.png"/><Relationship Id="rId18" Type="http://schemas.openxmlformats.org/officeDocument/2006/relationships/image" Target="../media/image98.png"/><Relationship Id="rId3" Type="http://schemas.openxmlformats.org/officeDocument/2006/relationships/image" Target="../media/image155.png"/><Relationship Id="rId21" Type="http://schemas.openxmlformats.org/officeDocument/2006/relationships/image" Target="../media/image12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121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11" Type="http://schemas.openxmlformats.org/officeDocument/2006/relationships/image" Target="../media/image106.png"/><Relationship Id="rId5" Type="http://schemas.openxmlformats.org/officeDocument/2006/relationships/image" Target="../media/image130.png"/><Relationship Id="rId15" Type="http://schemas.openxmlformats.org/officeDocument/2006/relationships/image" Target="../media/image127.png"/><Relationship Id="rId10" Type="http://schemas.openxmlformats.org/officeDocument/2006/relationships/image" Target="../media/image105.png"/><Relationship Id="rId19" Type="http://schemas.openxmlformats.org/officeDocument/2006/relationships/image" Target="../media/image85.png"/><Relationship Id="rId4" Type="http://schemas.openxmlformats.org/officeDocument/2006/relationships/image" Target="../media/image123.png"/><Relationship Id="rId9" Type="http://schemas.openxmlformats.org/officeDocument/2006/relationships/image" Target="../media/image75.png"/><Relationship Id="rId14" Type="http://schemas.openxmlformats.org/officeDocument/2006/relationships/image" Target="../media/image14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125.png"/><Relationship Id="rId18" Type="http://schemas.openxmlformats.org/officeDocument/2006/relationships/image" Target="../media/image110.png"/><Relationship Id="rId3" Type="http://schemas.openxmlformats.org/officeDocument/2006/relationships/image" Target="../media/image136.png"/><Relationship Id="rId21" Type="http://schemas.openxmlformats.org/officeDocument/2006/relationships/image" Target="../media/image87.png"/><Relationship Id="rId7" Type="http://schemas.openxmlformats.org/officeDocument/2006/relationships/image" Target="../media/image114.png"/><Relationship Id="rId12" Type="http://schemas.openxmlformats.org/officeDocument/2006/relationships/image" Target="../media/image78.png"/><Relationship Id="rId17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97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138.png"/><Relationship Id="rId5" Type="http://schemas.openxmlformats.org/officeDocument/2006/relationships/image" Target="../media/image159.png"/><Relationship Id="rId15" Type="http://schemas.openxmlformats.org/officeDocument/2006/relationships/image" Target="../media/image154.png"/><Relationship Id="rId10" Type="http://schemas.openxmlformats.org/officeDocument/2006/relationships/image" Target="../media/image156.png"/><Relationship Id="rId19" Type="http://schemas.openxmlformats.org/officeDocument/2006/relationships/image" Target="../media/image122.png"/><Relationship Id="rId4" Type="http://schemas.openxmlformats.org/officeDocument/2006/relationships/image" Target="../media/image149.png"/><Relationship Id="rId9" Type="http://schemas.openxmlformats.org/officeDocument/2006/relationships/image" Target="../media/image116.png"/><Relationship Id="rId14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95.png"/><Relationship Id="rId18" Type="http://schemas.openxmlformats.org/officeDocument/2006/relationships/image" Target="../media/image84.png"/><Relationship Id="rId3" Type="http://schemas.openxmlformats.org/officeDocument/2006/relationships/image" Target="../media/image136.png"/><Relationship Id="rId21" Type="http://schemas.openxmlformats.org/officeDocument/2006/relationships/image" Target="../media/image111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120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138.png"/><Relationship Id="rId5" Type="http://schemas.openxmlformats.org/officeDocument/2006/relationships/image" Target="../media/image159.png"/><Relationship Id="rId15" Type="http://schemas.openxmlformats.org/officeDocument/2006/relationships/image" Target="../media/image141.png"/><Relationship Id="rId10" Type="http://schemas.openxmlformats.org/officeDocument/2006/relationships/image" Target="../media/image117.png"/><Relationship Id="rId19" Type="http://schemas.openxmlformats.org/officeDocument/2006/relationships/image" Target="../media/image147.png"/><Relationship Id="rId4" Type="http://schemas.openxmlformats.org/officeDocument/2006/relationships/image" Target="../media/image149.png"/><Relationship Id="rId9" Type="http://schemas.openxmlformats.org/officeDocument/2006/relationships/image" Target="../media/image116.png"/><Relationship Id="rId14" Type="http://schemas.openxmlformats.org/officeDocument/2006/relationships/image" Target="../media/image14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95.png"/><Relationship Id="rId18" Type="http://schemas.openxmlformats.org/officeDocument/2006/relationships/image" Target="../media/image84.png"/><Relationship Id="rId3" Type="http://schemas.openxmlformats.org/officeDocument/2006/relationships/image" Target="../media/image136.png"/><Relationship Id="rId21" Type="http://schemas.openxmlformats.org/officeDocument/2006/relationships/image" Target="../media/image111.png"/><Relationship Id="rId7" Type="http://schemas.openxmlformats.org/officeDocument/2006/relationships/image" Target="../media/image103.png"/><Relationship Id="rId12" Type="http://schemas.openxmlformats.org/officeDocument/2006/relationships/image" Target="../media/image78.png"/><Relationship Id="rId17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11" Type="http://schemas.openxmlformats.org/officeDocument/2006/relationships/image" Target="../media/image106.png"/><Relationship Id="rId5" Type="http://schemas.openxmlformats.org/officeDocument/2006/relationships/image" Target="../media/image159.png"/><Relationship Id="rId15" Type="http://schemas.openxmlformats.org/officeDocument/2006/relationships/image" Target="../media/image96.png"/><Relationship Id="rId10" Type="http://schemas.openxmlformats.org/officeDocument/2006/relationships/image" Target="../media/image117.png"/><Relationship Id="rId19" Type="http://schemas.openxmlformats.org/officeDocument/2006/relationships/image" Target="../media/image85.png"/><Relationship Id="rId4" Type="http://schemas.openxmlformats.org/officeDocument/2006/relationships/image" Target="../media/image123.png"/><Relationship Id="rId9" Type="http://schemas.openxmlformats.org/officeDocument/2006/relationships/image" Target="../media/image162.png"/><Relationship Id="rId14" Type="http://schemas.openxmlformats.org/officeDocument/2006/relationships/image" Target="../media/image10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39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21" Type="http://schemas.openxmlformats.org/officeDocument/2006/relationships/image" Target="../media/image158.png"/><Relationship Id="rId7" Type="http://schemas.openxmlformats.org/officeDocument/2006/relationships/image" Target="../media/image73.png"/><Relationship Id="rId12" Type="http://schemas.openxmlformats.org/officeDocument/2006/relationships/image" Target="../media/image119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120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3.png"/><Relationship Id="rId11" Type="http://schemas.openxmlformats.org/officeDocument/2006/relationships/image" Target="../media/image94.png"/><Relationship Id="rId5" Type="http://schemas.openxmlformats.org/officeDocument/2006/relationships/image" Target="../media/image137.png"/><Relationship Id="rId15" Type="http://schemas.openxmlformats.org/officeDocument/2006/relationships/image" Target="../media/image141.png"/><Relationship Id="rId10" Type="http://schemas.openxmlformats.org/officeDocument/2006/relationships/image" Target="../media/image105.png"/><Relationship Id="rId19" Type="http://schemas.openxmlformats.org/officeDocument/2006/relationships/image" Target="../media/image147.png"/><Relationship Id="rId4" Type="http://schemas.openxmlformats.org/officeDocument/2006/relationships/image" Target="../media/image149.png"/><Relationship Id="rId9" Type="http://schemas.openxmlformats.org/officeDocument/2006/relationships/image" Target="../media/image75.png"/><Relationship Id="rId14" Type="http://schemas.openxmlformats.org/officeDocument/2006/relationships/image" Target="../media/image12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25.png"/><Relationship Id="rId18" Type="http://schemas.openxmlformats.org/officeDocument/2006/relationships/image" Target="../media/image110.png"/><Relationship Id="rId3" Type="http://schemas.openxmlformats.org/officeDocument/2006/relationships/image" Target="../media/image155.png"/><Relationship Id="rId21" Type="http://schemas.openxmlformats.org/officeDocument/2006/relationships/image" Target="../media/image129.png"/><Relationship Id="rId7" Type="http://schemas.openxmlformats.org/officeDocument/2006/relationships/image" Target="../media/image150.png"/><Relationship Id="rId12" Type="http://schemas.openxmlformats.org/officeDocument/2006/relationships/image" Target="../media/image119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1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77.png"/><Relationship Id="rId5" Type="http://schemas.openxmlformats.org/officeDocument/2006/relationships/image" Target="../media/image130.png"/><Relationship Id="rId15" Type="http://schemas.openxmlformats.org/officeDocument/2006/relationships/image" Target="../media/image154.png"/><Relationship Id="rId10" Type="http://schemas.openxmlformats.org/officeDocument/2006/relationships/image" Target="../media/image93.png"/><Relationship Id="rId19" Type="http://schemas.openxmlformats.org/officeDocument/2006/relationships/image" Target="../media/image85.png"/><Relationship Id="rId4" Type="http://schemas.openxmlformats.org/officeDocument/2006/relationships/image" Target="../media/image89.png"/><Relationship Id="rId9" Type="http://schemas.openxmlformats.org/officeDocument/2006/relationships/image" Target="../media/image75.png"/><Relationship Id="rId14" Type="http://schemas.openxmlformats.org/officeDocument/2006/relationships/image" Target="../media/image14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21" Type="http://schemas.openxmlformats.org/officeDocument/2006/relationships/image" Target="../media/image87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image" Target="../media/image1.png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25.png"/><Relationship Id="rId18" Type="http://schemas.openxmlformats.org/officeDocument/2006/relationships/image" Target="../media/image110.png"/><Relationship Id="rId3" Type="http://schemas.openxmlformats.org/officeDocument/2006/relationships/image" Target="../media/image155.png"/><Relationship Id="rId21" Type="http://schemas.openxmlformats.org/officeDocument/2006/relationships/image" Target="../media/image12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133.png"/><Relationship Id="rId2" Type="http://schemas.openxmlformats.org/officeDocument/2006/relationships/image" Target="../media/image1.png"/><Relationship Id="rId16" Type="http://schemas.openxmlformats.org/officeDocument/2006/relationships/image" Target="../media/image82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138.png"/><Relationship Id="rId5" Type="http://schemas.openxmlformats.org/officeDocument/2006/relationships/image" Target="../media/image130.png"/><Relationship Id="rId15" Type="http://schemas.openxmlformats.org/officeDocument/2006/relationships/image" Target="../media/image81.png"/><Relationship Id="rId10" Type="http://schemas.openxmlformats.org/officeDocument/2006/relationships/image" Target="../media/image117.png"/><Relationship Id="rId19" Type="http://schemas.openxmlformats.org/officeDocument/2006/relationships/image" Target="../media/image147.png"/><Relationship Id="rId4" Type="http://schemas.openxmlformats.org/officeDocument/2006/relationships/image" Target="../media/image89.png"/><Relationship Id="rId9" Type="http://schemas.openxmlformats.org/officeDocument/2006/relationships/image" Target="../media/image92.png"/><Relationship Id="rId14" Type="http://schemas.openxmlformats.org/officeDocument/2006/relationships/image" Target="../media/image15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25.png"/><Relationship Id="rId18" Type="http://schemas.openxmlformats.org/officeDocument/2006/relationships/image" Target="../media/image84.png"/><Relationship Id="rId3" Type="http://schemas.openxmlformats.org/officeDocument/2006/relationships/image" Target="../media/image88.png"/><Relationship Id="rId21" Type="http://schemas.openxmlformats.org/officeDocument/2006/relationships/image" Target="../media/image100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image" Target="../media/image1.png"/><Relationship Id="rId16" Type="http://schemas.openxmlformats.org/officeDocument/2006/relationships/image" Target="../media/image120.png"/><Relationship Id="rId20" Type="http://schemas.openxmlformats.org/officeDocument/2006/relationships/image" Target="../media/image1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77.png"/><Relationship Id="rId5" Type="http://schemas.openxmlformats.org/officeDocument/2006/relationships/image" Target="../media/image137.png"/><Relationship Id="rId15" Type="http://schemas.openxmlformats.org/officeDocument/2006/relationships/image" Target="../media/image96.png"/><Relationship Id="rId10" Type="http://schemas.openxmlformats.org/officeDocument/2006/relationships/image" Target="../media/image105.png"/><Relationship Id="rId19" Type="http://schemas.openxmlformats.org/officeDocument/2006/relationships/image" Target="../media/image85.png"/><Relationship Id="rId4" Type="http://schemas.openxmlformats.org/officeDocument/2006/relationships/image" Target="../media/image70.png"/><Relationship Id="rId9" Type="http://schemas.openxmlformats.org/officeDocument/2006/relationships/image" Target="../media/image92.png"/><Relationship Id="rId14" Type="http://schemas.openxmlformats.org/officeDocument/2006/relationships/image" Target="../media/image10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95.png"/><Relationship Id="rId18" Type="http://schemas.openxmlformats.org/officeDocument/2006/relationships/image" Target="../media/image98.png"/><Relationship Id="rId3" Type="http://schemas.openxmlformats.org/officeDocument/2006/relationships/image" Target="../media/image112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132.png"/><Relationship Id="rId17" Type="http://schemas.openxmlformats.org/officeDocument/2006/relationships/image" Target="../media/image121.png"/><Relationship Id="rId2" Type="http://schemas.openxmlformats.org/officeDocument/2006/relationships/image" Target="../media/image1.png"/><Relationship Id="rId16" Type="http://schemas.openxmlformats.org/officeDocument/2006/relationships/image" Target="../media/image97.png"/><Relationship Id="rId20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141.png"/><Relationship Id="rId10" Type="http://schemas.openxmlformats.org/officeDocument/2006/relationships/image" Target="../media/image93.png"/><Relationship Id="rId19" Type="http://schemas.openxmlformats.org/officeDocument/2006/relationships/image" Target="../media/image142.png"/><Relationship Id="rId4" Type="http://schemas.openxmlformats.org/officeDocument/2006/relationships/image" Target="../media/image70.png"/><Relationship Id="rId9" Type="http://schemas.openxmlformats.org/officeDocument/2006/relationships/image" Target="../media/image116.png"/><Relationship Id="rId14" Type="http://schemas.openxmlformats.org/officeDocument/2006/relationships/image" Target="../media/image12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39.png"/><Relationship Id="rId18" Type="http://schemas.openxmlformats.org/officeDocument/2006/relationships/image" Target="../media/image134.png"/><Relationship Id="rId3" Type="http://schemas.openxmlformats.org/officeDocument/2006/relationships/image" Target="../media/image136.png"/><Relationship Id="rId21" Type="http://schemas.openxmlformats.org/officeDocument/2006/relationships/image" Target="../media/image129.png"/><Relationship Id="rId7" Type="http://schemas.openxmlformats.org/officeDocument/2006/relationships/image" Target="../media/image114.png"/><Relationship Id="rId12" Type="http://schemas.openxmlformats.org/officeDocument/2006/relationships/image" Target="../media/image78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138.png"/><Relationship Id="rId5" Type="http://schemas.openxmlformats.org/officeDocument/2006/relationships/image" Target="../media/image153.png"/><Relationship Id="rId15" Type="http://schemas.openxmlformats.org/officeDocument/2006/relationships/image" Target="../media/image141.png"/><Relationship Id="rId10" Type="http://schemas.openxmlformats.org/officeDocument/2006/relationships/image" Target="../media/image117.png"/><Relationship Id="rId19" Type="http://schemas.openxmlformats.org/officeDocument/2006/relationships/image" Target="../media/image122.png"/><Relationship Id="rId4" Type="http://schemas.openxmlformats.org/officeDocument/2006/relationships/image" Target="../media/image89.png"/><Relationship Id="rId9" Type="http://schemas.openxmlformats.org/officeDocument/2006/relationships/image" Target="../media/image162.png"/><Relationship Id="rId14" Type="http://schemas.openxmlformats.org/officeDocument/2006/relationships/image" Target="../media/image14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25.png"/><Relationship Id="rId18" Type="http://schemas.openxmlformats.org/officeDocument/2006/relationships/image" Target="../media/image146.png"/><Relationship Id="rId3" Type="http://schemas.openxmlformats.org/officeDocument/2006/relationships/image" Target="../media/image88.png"/><Relationship Id="rId21" Type="http://schemas.openxmlformats.org/officeDocument/2006/relationships/image" Target="../media/image111.png"/><Relationship Id="rId7" Type="http://schemas.openxmlformats.org/officeDocument/2006/relationships/image" Target="../media/image144.png"/><Relationship Id="rId12" Type="http://schemas.openxmlformats.org/officeDocument/2006/relationships/image" Target="../media/image132.png"/><Relationship Id="rId17" Type="http://schemas.openxmlformats.org/officeDocument/2006/relationships/image" Target="../media/image133.png"/><Relationship Id="rId2" Type="http://schemas.openxmlformats.org/officeDocument/2006/relationships/image" Target="../media/image1.png"/><Relationship Id="rId16" Type="http://schemas.openxmlformats.org/officeDocument/2006/relationships/image" Target="../media/image97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11" Type="http://schemas.openxmlformats.org/officeDocument/2006/relationships/image" Target="../media/image94.png"/><Relationship Id="rId5" Type="http://schemas.openxmlformats.org/officeDocument/2006/relationships/image" Target="../media/image130.png"/><Relationship Id="rId15" Type="http://schemas.openxmlformats.org/officeDocument/2006/relationships/image" Target="../media/image96.png"/><Relationship Id="rId10" Type="http://schemas.openxmlformats.org/officeDocument/2006/relationships/image" Target="../media/image156.png"/><Relationship Id="rId19" Type="http://schemas.openxmlformats.org/officeDocument/2006/relationships/image" Target="../media/image85.png"/><Relationship Id="rId4" Type="http://schemas.openxmlformats.org/officeDocument/2006/relationships/image" Target="../media/image123.png"/><Relationship Id="rId9" Type="http://schemas.openxmlformats.org/officeDocument/2006/relationships/image" Target="../media/image131.png"/><Relationship Id="rId14" Type="http://schemas.openxmlformats.org/officeDocument/2006/relationships/image" Target="../media/image12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63.png"/><Relationship Id="rId18" Type="http://schemas.openxmlformats.org/officeDocument/2006/relationships/image" Target="../media/image146.png"/><Relationship Id="rId3" Type="http://schemas.openxmlformats.org/officeDocument/2006/relationships/image" Target="../media/image112.png"/><Relationship Id="rId21" Type="http://schemas.openxmlformats.org/officeDocument/2006/relationships/image" Target="../media/image100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121.png"/><Relationship Id="rId2" Type="http://schemas.openxmlformats.org/officeDocument/2006/relationships/image" Target="../media/image1.png"/><Relationship Id="rId16" Type="http://schemas.openxmlformats.org/officeDocument/2006/relationships/image" Target="../media/image97.png"/><Relationship Id="rId20" Type="http://schemas.openxmlformats.org/officeDocument/2006/relationships/image" Target="../media/image1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138.png"/><Relationship Id="rId5" Type="http://schemas.openxmlformats.org/officeDocument/2006/relationships/image" Target="../media/image137.png"/><Relationship Id="rId15" Type="http://schemas.openxmlformats.org/officeDocument/2006/relationships/image" Target="../media/image141.png"/><Relationship Id="rId10" Type="http://schemas.openxmlformats.org/officeDocument/2006/relationships/image" Target="../media/image117.png"/><Relationship Id="rId19" Type="http://schemas.openxmlformats.org/officeDocument/2006/relationships/image" Target="../media/image85.png"/><Relationship Id="rId4" Type="http://schemas.openxmlformats.org/officeDocument/2006/relationships/image" Target="../media/image149.png"/><Relationship Id="rId9" Type="http://schemas.openxmlformats.org/officeDocument/2006/relationships/image" Target="../media/image131.png"/><Relationship Id="rId14" Type="http://schemas.openxmlformats.org/officeDocument/2006/relationships/image" Target="../media/image10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95.png"/><Relationship Id="rId18" Type="http://schemas.openxmlformats.org/officeDocument/2006/relationships/image" Target="../media/image98.png"/><Relationship Id="rId3" Type="http://schemas.openxmlformats.org/officeDocument/2006/relationships/image" Target="../media/image69.png"/><Relationship Id="rId21" Type="http://schemas.openxmlformats.org/officeDocument/2006/relationships/image" Target="../media/image158.png"/><Relationship Id="rId7" Type="http://schemas.openxmlformats.org/officeDocument/2006/relationships/image" Target="../media/image144.png"/><Relationship Id="rId12" Type="http://schemas.openxmlformats.org/officeDocument/2006/relationships/image" Target="../media/image78.png"/><Relationship Id="rId17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1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138.png"/><Relationship Id="rId5" Type="http://schemas.openxmlformats.org/officeDocument/2006/relationships/image" Target="../media/image71.png"/><Relationship Id="rId15" Type="http://schemas.openxmlformats.org/officeDocument/2006/relationships/image" Target="../media/image141.png"/><Relationship Id="rId10" Type="http://schemas.openxmlformats.org/officeDocument/2006/relationships/image" Target="../media/image117.png"/><Relationship Id="rId19" Type="http://schemas.openxmlformats.org/officeDocument/2006/relationships/image" Target="../media/image122.png"/><Relationship Id="rId4" Type="http://schemas.openxmlformats.org/officeDocument/2006/relationships/image" Target="../media/image70.png"/><Relationship Id="rId9" Type="http://schemas.openxmlformats.org/officeDocument/2006/relationships/image" Target="../media/image116.png"/><Relationship Id="rId14" Type="http://schemas.openxmlformats.org/officeDocument/2006/relationships/image" Target="../media/image8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163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21" Type="http://schemas.openxmlformats.org/officeDocument/2006/relationships/image" Target="../media/image129.png"/><Relationship Id="rId7" Type="http://schemas.openxmlformats.org/officeDocument/2006/relationships/image" Target="../media/image114.png"/><Relationship Id="rId12" Type="http://schemas.openxmlformats.org/officeDocument/2006/relationships/image" Target="../media/image132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106.png"/><Relationship Id="rId5" Type="http://schemas.openxmlformats.org/officeDocument/2006/relationships/image" Target="../media/image71.png"/><Relationship Id="rId15" Type="http://schemas.openxmlformats.org/officeDocument/2006/relationships/image" Target="../media/image96.png"/><Relationship Id="rId10" Type="http://schemas.openxmlformats.org/officeDocument/2006/relationships/image" Target="../media/image105.png"/><Relationship Id="rId19" Type="http://schemas.openxmlformats.org/officeDocument/2006/relationships/image" Target="../media/image122.png"/><Relationship Id="rId4" Type="http://schemas.openxmlformats.org/officeDocument/2006/relationships/image" Target="../media/image101.png"/><Relationship Id="rId9" Type="http://schemas.openxmlformats.org/officeDocument/2006/relationships/image" Target="../media/image75.png"/><Relationship Id="rId14" Type="http://schemas.openxmlformats.org/officeDocument/2006/relationships/image" Target="../media/image14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39.png"/><Relationship Id="rId18" Type="http://schemas.openxmlformats.org/officeDocument/2006/relationships/image" Target="../media/image134.png"/><Relationship Id="rId3" Type="http://schemas.openxmlformats.org/officeDocument/2006/relationships/image" Target="../media/image112.png"/><Relationship Id="rId21" Type="http://schemas.openxmlformats.org/officeDocument/2006/relationships/image" Target="../media/image87.png"/><Relationship Id="rId7" Type="http://schemas.openxmlformats.org/officeDocument/2006/relationships/image" Target="../media/image114.png"/><Relationship Id="rId12" Type="http://schemas.openxmlformats.org/officeDocument/2006/relationships/image" Target="../media/image124.png"/><Relationship Id="rId17" Type="http://schemas.openxmlformats.org/officeDocument/2006/relationships/image" Target="../media/image133.png"/><Relationship Id="rId2" Type="http://schemas.openxmlformats.org/officeDocument/2006/relationships/image" Target="../media/image1.png"/><Relationship Id="rId16" Type="http://schemas.openxmlformats.org/officeDocument/2006/relationships/image" Target="../media/image97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127.png"/><Relationship Id="rId10" Type="http://schemas.openxmlformats.org/officeDocument/2006/relationships/image" Target="../media/image156.png"/><Relationship Id="rId19" Type="http://schemas.openxmlformats.org/officeDocument/2006/relationships/image" Target="../media/image85.png"/><Relationship Id="rId4" Type="http://schemas.openxmlformats.org/officeDocument/2006/relationships/image" Target="../media/image89.png"/><Relationship Id="rId9" Type="http://schemas.openxmlformats.org/officeDocument/2006/relationships/image" Target="../media/image131.png"/><Relationship Id="rId14" Type="http://schemas.openxmlformats.org/officeDocument/2006/relationships/image" Target="../media/image12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63.png"/><Relationship Id="rId18" Type="http://schemas.openxmlformats.org/officeDocument/2006/relationships/image" Target="../media/image84.png"/><Relationship Id="rId3" Type="http://schemas.openxmlformats.org/officeDocument/2006/relationships/image" Target="../media/image155.png"/><Relationship Id="rId21" Type="http://schemas.openxmlformats.org/officeDocument/2006/relationships/image" Target="../media/image129.png"/><Relationship Id="rId7" Type="http://schemas.openxmlformats.org/officeDocument/2006/relationships/image" Target="../media/image150.png"/><Relationship Id="rId12" Type="http://schemas.openxmlformats.org/officeDocument/2006/relationships/image" Target="../media/image157.png"/><Relationship Id="rId17" Type="http://schemas.openxmlformats.org/officeDocument/2006/relationships/image" Target="../media/image121.png"/><Relationship Id="rId2" Type="http://schemas.openxmlformats.org/officeDocument/2006/relationships/image" Target="../media/image1.png"/><Relationship Id="rId16" Type="http://schemas.openxmlformats.org/officeDocument/2006/relationships/image" Target="../media/image82.png"/><Relationship Id="rId20" Type="http://schemas.openxmlformats.org/officeDocument/2006/relationships/image" Target="../media/image1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3.png"/><Relationship Id="rId11" Type="http://schemas.openxmlformats.org/officeDocument/2006/relationships/image" Target="../media/image77.png"/><Relationship Id="rId5" Type="http://schemas.openxmlformats.org/officeDocument/2006/relationships/image" Target="../media/image159.png"/><Relationship Id="rId15" Type="http://schemas.openxmlformats.org/officeDocument/2006/relationships/image" Target="../media/image96.png"/><Relationship Id="rId10" Type="http://schemas.openxmlformats.org/officeDocument/2006/relationships/image" Target="../media/image105.png"/><Relationship Id="rId19" Type="http://schemas.openxmlformats.org/officeDocument/2006/relationships/image" Target="../media/image135.png"/><Relationship Id="rId4" Type="http://schemas.openxmlformats.org/officeDocument/2006/relationships/image" Target="../media/image149.png"/><Relationship Id="rId9" Type="http://schemas.openxmlformats.org/officeDocument/2006/relationships/image" Target="../media/image162.png"/><Relationship Id="rId1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5.png"/><Relationship Id="rId18" Type="http://schemas.openxmlformats.org/officeDocument/2006/relationships/image" Target="../media/image98.png"/><Relationship Id="rId3" Type="http://schemas.openxmlformats.org/officeDocument/2006/relationships/image" Target="../media/image88.png"/><Relationship Id="rId21" Type="http://schemas.openxmlformats.org/officeDocument/2006/relationships/image" Target="../media/image100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image" Target="../media/image1.png"/><Relationship Id="rId16" Type="http://schemas.openxmlformats.org/officeDocument/2006/relationships/image" Target="../media/image97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94.png"/><Relationship Id="rId5" Type="http://schemas.openxmlformats.org/officeDocument/2006/relationships/image" Target="../media/image71.png"/><Relationship Id="rId15" Type="http://schemas.openxmlformats.org/officeDocument/2006/relationships/image" Target="../media/image96.png"/><Relationship Id="rId10" Type="http://schemas.openxmlformats.org/officeDocument/2006/relationships/image" Target="../media/image93.png"/><Relationship Id="rId19" Type="http://schemas.openxmlformats.org/officeDocument/2006/relationships/image" Target="../media/image85.png"/><Relationship Id="rId4" Type="http://schemas.openxmlformats.org/officeDocument/2006/relationships/image" Target="../media/image89.png"/><Relationship Id="rId9" Type="http://schemas.openxmlformats.org/officeDocument/2006/relationships/image" Target="../media/image92.png"/><Relationship Id="rId14" Type="http://schemas.openxmlformats.org/officeDocument/2006/relationships/image" Target="../media/image8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139.png"/><Relationship Id="rId18" Type="http://schemas.openxmlformats.org/officeDocument/2006/relationships/image" Target="../media/image110.png"/><Relationship Id="rId3" Type="http://schemas.openxmlformats.org/officeDocument/2006/relationships/image" Target="../media/image112.png"/><Relationship Id="rId21" Type="http://schemas.openxmlformats.org/officeDocument/2006/relationships/image" Target="../media/image111.png"/><Relationship Id="rId7" Type="http://schemas.openxmlformats.org/officeDocument/2006/relationships/image" Target="../media/image150.png"/><Relationship Id="rId12" Type="http://schemas.openxmlformats.org/officeDocument/2006/relationships/image" Target="../media/image124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120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94.png"/><Relationship Id="rId5" Type="http://schemas.openxmlformats.org/officeDocument/2006/relationships/image" Target="../media/image137.png"/><Relationship Id="rId15" Type="http://schemas.openxmlformats.org/officeDocument/2006/relationships/image" Target="../media/image81.png"/><Relationship Id="rId10" Type="http://schemas.openxmlformats.org/officeDocument/2006/relationships/image" Target="../media/image156.png"/><Relationship Id="rId19" Type="http://schemas.openxmlformats.org/officeDocument/2006/relationships/image" Target="../media/image142.png"/><Relationship Id="rId4" Type="http://schemas.openxmlformats.org/officeDocument/2006/relationships/image" Target="../media/image89.png"/><Relationship Id="rId9" Type="http://schemas.openxmlformats.org/officeDocument/2006/relationships/image" Target="../media/image162.png"/><Relationship Id="rId14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98.png"/><Relationship Id="rId3" Type="http://schemas.openxmlformats.org/officeDocument/2006/relationships/image" Target="../media/image69.png"/><Relationship Id="rId21" Type="http://schemas.openxmlformats.org/officeDocument/2006/relationships/image" Target="../media/image111.png"/><Relationship Id="rId7" Type="http://schemas.openxmlformats.org/officeDocument/2006/relationships/image" Target="../media/image73.png"/><Relationship Id="rId12" Type="http://schemas.openxmlformats.org/officeDocument/2006/relationships/image" Target="../media/image124.png"/><Relationship Id="rId17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82.png"/><Relationship Id="rId20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11" Type="http://schemas.openxmlformats.org/officeDocument/2006/relationships/image" Target="../media/image106.png"/><Relationship Id="rId5" Type="http://schemas.openxmlformats.org/officeDocument/2006/relationships/image" Target="../media/image130.png"/><Relationship Id="rId15" Type="http://schemas.openxmlformats.org/officeDocument/2006/relationships/image" Target="../media/image81.png"/><Relationship Id="rId10" Type="http://schemas.openxmlformats.org/officeDocument/2006/relationships/image" Target="../media/image105.png"/><Relationship Id="rId19" Type="http://schemas.openxmlformats.org/officeDocument/2006/relationships/image" Target="../media/image122.png"/><Relationship Id="rId4" Type="http://schemas.openxmlformats.org/officeDocument/2006/relationships/image" Target="../media/image149.png"/><Relationship Id="rId9" Type="http://schemas.openxmlformats.org/officeDocument/2006/relationships/image" Target="../media/image116.png"/><Relationship Id="rId14" Type="http://schemas.openxmlformats.org/officeDocument/2006/relationships/image" Target="../media/image12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95.png"/><Relationship Id="rId18" Type="http://schemas.openxmlformats.org/officeDocument/2006/relationships/image" Target="../media/image110.png"/><Relationship Id="rId3" Type="http://schemas.openxmlformats.org/officeDocument/2006/relationships/image" Target="../media/image155.png"/><Relationship Id="rId21" Type="http://schemas.openxmlformats.org/officeDocument/2006/relationships/image" Target="../media/image129.png"/><Relationship Id="rId7" Type="http://schemas.openxmlformats.org/officeDocument/2006/relationships/image" Target="../media/image150.png"/><Relationship Id="rId12" Type="http://schemas.openxmlformats.org/officeDocument/2006/relationships/image" Target="../media/image132.png"/><Relationship Id="rId17" Type="http://schemas.openxmlformats.org/officeDocument/2006/relationships/image" Target="../media/image160.png"/><Relationship Id="rId2" Type="http://schemas.openxmlformats.org/officeDocument/2006/relationships/image" Target="../media/image1.png"/><Relationship Id="rId16" Type="http://schemas.openxmlformats.org/officeDocument/2006/relationships/image" Target="../media/image82.png"/><Relationship Id="rId20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11" Type="http://schemas.openxmlformats.org/officeDocument/2006/relationships/image" Target="../media/image94.png"/><Relationship Id="rId5" Type="http://schemas.openxmlformats.org/officeDocument/2006/relationships/image" Target="../media/image153.png"/><Relationship Id="rId15" Type="http://schemas.openxmlformats.org/officeDocument/2006/relationships/image" Target="../media/image141.png"/><Relationship Id="rId10" Type="http://schemas.openxmlformats.org/officeDocument/2006/relationships/image" Target="../media/image105.png"/><Relationship Id="rId19" Type="http://schemas.openxmlformats.org/officeDocument/2006/relationships/image" Target="../media/image122.png"/><Relationship Id="rId4" Type="http://schemas.openxmlformats.org/officeDocument/2006/relationships/image" Target="../media/image149.png"/><Relationship Id="rId9" Type="http://schemas.openxmlformats.org/officeDocument/2006/relationships/image" Target="../media/image92.png"/><Relationship Id="rId14" Type="http://schemas.openxmlformats.org/officeDocument/2006/relationships/image" Target="../media/image15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79.png"/><Relationship Id="rId18" Type="http://schemas.openxmlformats.org/officeDocument/2006/relationships/image" Target="../media/image110.png"/><Relationship Id="rId3" Type="http://schemas.openxmlformats.org/officeDocument/2006/relationships/image" Target="../media/image69.png"/><Relationship Id="rId21" Type="http://schemas.openxmlformats.org/officeDocument/2006/relationships/image" Target="../media/image111.png"/><Relationship Id="rId7" Type="http://schemas.openxmlformats.org/officeDocument/2006/relationships/image" Target="../media/image103.png"/><Relationship Id="rId12" Type="http://schemas.openxmlformats.org/officeDocument/2006/relationships/image" Target="../media/image78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106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105.png"/><Relationship Id="rId19" Type="http://schemas.openxmlformats.org/officeDocument/2006/relationships/image" Target="../media/image85.png"/><Relationship Id="rId4" Type="http://schemas.openxmlformats.org/officeDocument/2006/relationships/image" Target="../media/image101.png"/><Relationship Id="rId9" Type="http://schemas.openxmlformats.org/officeDocument/2006/relationships/image" Target="../media/image92.png"/><Relationship Id="rId14" Type="http://schemas.openxmlformats.org/officeDocument/2006/relationships/image" Target="../media/image10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95.png"/><Relationship Id="rId18" Type="http://schemas.openxmlformats.org/officeDocument/2006/relationships/image" Target="../media/image98.png"/><Relationship Id="rId3" Type="http://schemas.openxmlformats.org/officeDocument/2006/relationships/image" Target="../media/image112.png"/><Relationship Id="rId21" Type="http://schemas.openxmlformats.org/officeDocument/2006/relationships/image" Target="../media/image111.png"/><Relationship Id="rId7" Type="http://schemas.openxmlformats.org/officeDocument/2006/relationships/image" Target="../media/image114.png"/><Relationship Id="rId12" Type="http://schemas.openxmlformats.org/officeDocument/2006/relationships/image" Target="../media/image119.png"/><Relationship Id="rId17" Type="http://schemas.openxmlformats.org/officeDocument/2006/relationships/image" Target="../media/image121.png"/><Relationship Id="rId2" Type="http://schemas.openxmlformats.org/officeDocument/2006/relationships/image" Target="../media/image1.png"/><Relationship Id="rId16" Type="http://schemas.openxmlformats.org/officeDocument/2006/relationships/image" Target="../media/image120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118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117.png"/><Relationship Id="rId19" Type="http://schemas.openxmlformats.org/officeDocument/2006/relationships/image" Target="../media/image122.png"/><Relationship Id="rId4" Type="http://schemas.openxmlformats.org/officeDocument/2006/relationships/image" Target="../media/image70.png"/><Relationship Id="rId9" Type="http://schemas.openxmlformats.org/officeDocument/2006/relationships/image" Target="../media/image116.png"/><Relationship Id="rId14" Type="http://schemas.openxmlformats.org/officeDocument/2006/relationships/image" Target="../media/image10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25.png"/><Relationship Id="rId18" Type="http://schemas.openxmlformats.org/officeDocument/2006/relationships/image" Target="../media/image84.png"/><Relationship Id="rId3" Type="http://schemas.openxmlformats.org/officeDocument/2006/relationships/image" Target="../media/image88.png"/><Relationship Id="rId21" Type="http://schemas.openxmlformats.org/officeDocument/2006/relationships/image" Target="../media/image129.png"/><Relationship Id="rId7" Type="http://schemas.openxmlformats.org/officeDocument/2006/relationships/image" Target="../media/image103.png"/><Relationship Id="rId12" Type="http://schemas.openxmlformats.org/officeDocument/2006/relationships/image" Target="../media/image124.png"/><Relationship Id="rId17" Type="http://schemas.openxmlformats.org/officeDocument/2006/relationships/image" Target="../media/image109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106.png"/><Relationship Id="rId5" Type="http://schemas.openxmlformats.org/officeDocument/2006/relationships/image" Target="../media/image71.png"/><Relationship Id="rId15" Type="http://schemas.openxmlformats.org/officeDocument/2006/relationships/image" Target="../media/image127.png"/><Relationship Id="rId10" Type="http://schemas.openxmlformats.org/officeDocument/2006/relationships/image" Target="../media/image105.png"/><Relationship Id="rId19" Type="http://schemas.openxmlformats.org/officeDocument/2006/relationships/image" Target="../media/image85.png"/><Relationship Id="rId4" Type="http://schemas.openxmlformats.org/officeDocument/2006/relationships/image" Target="../media/image123.png"/><Relationship Id="rId9" Type="http://schemas.openxmlformats.org/officeDocument/2006/relationships/image" Target="../media/image92.png"/><Relationship Id="rId14" Type="http://schemas.openxmlformats.org/officeDocument/2006/relationships/image" Target="../media/image1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25.png"/><Relationship Id="rId18" Type="http://schemas.openxmlformats.org/officeDocument/2006/relationships/image" Target="../media/image134.png"/><Relationship Id="rId3" Type="http://schemas.openxmlformats.org/officeDocument/2006/relationships/image" Target="../media/image112.png"/><Relationship Id="rId21" Type="http://schemas.openxmlformats.org/officeDocument/2006/relationships/image" Target="../media/image87.png"/><Relationship Id="rId7" Type="http://schemas.openxmlformats.org/officeDocument/2006/relationships/image" Target="../media/image114.png"/><Relationship Id="rId12" Type="http://schemas.openxmlformats.org/officeDocument/2006/relationships/image" Target="../media/image132.png"/><Relationship Id="rId17" Type="http://schemas.openxmlformats.org/officeDocument/2006/relationships/image" Target="../media/image133.png"/><Relationship Id="rId2" Type="http://schemas.openxmlformats.org/officeDocument/2006/relationships/image" Target="../media/image1.png"/><Relationship Id="rId16" Type="http://schemas.openxmlformats.org/officeDocument/2006/relationships/image" Target="../media/image128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118.png"/><Relationship Id="rId5" Type="http://schemas.openxmlformats.org/officeDocument/2006/relationships/image" Target="../media/image130.png"/><Relationship Id="rId15" Type="http://schemas.openxmlformats.org/officeDocument/2006/relationships/image" Target="../media/image81.png"/><Relationship Id="rId10" Type="http://schemas.openxmlformats.org/officeDocument/2006/relationships/image" Target="../media/image93.png"/><Relationship Id="rId19" Type="http://schemas.openxmlformats.org/officeDocument/2006/relationships/image" Target="../media/image135.png"/><Relationship Id="rId4" Type="http://schemas.openxmlformats.org/officeDocument/2006/relationships/image" Target="../media/image101.png"/><Relationship Id="rId9" Type="http://schemas.openxmlformats.org/officeDocument/2006/relationships/image" Target="../media/image131.png"/><Relationship Id="rId14" Type="http://schemas.openxmlformats.org/officeDocument/2006/relationships/image" Target="../media/image1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39.png"/><Relationship Id="rId18" Type="http://schemas.openxmlformats.org/officeDocument/2006/relationships/image" Target="../media/image84.png"/><Relationship Id="rId3" Type="http://schemas.openxmlformats.org/officeDocument/2006/relationships/image" Target="../media/image136.png"/><Relationship Id="rId21" Type="http://schemas.openxmlformats.org/officeDocument/2006/relationships/image" Target="../media/image111.png"/><Relationship Id="rId7" Type="http://schemas.openxmlformats.org/officeDocument/2006/relationships/image" Target="../media/image103.png"/><Relationship Id="rId12" Type="http://schemas.openxmlformats.org/officeDocument/2006/relationships/image" Target="../media/image78.png"/><Relationship Id="rId17" Type="http://schemas.openxmlformats.org/officeDocument/2006/relationships/image" Target="../media/image133.png"/><Relationship Id="rId2" Type="http://schemas.openxmlformats.org/officeDocument/2006/relationships/image" Target="../media/image1.png"/><Relationship Id="rId16" Type="http://schemas.openxmlformats.org/officeDocument/2006/relationships/image" Target="../media/image108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openxmlformats.org/officeDocument/2006/relationships/image" Target="../media/image138.png"/><Relationship Id="rId5" Type="http://schemas.openxmlformats.org/officeDocument/2006/relationships/image" Target="../media/image137.png"/><Relationship Id="rId15" Type="http://schemas.openxmlformats.org/officeDocument/2006/relationships/image" Target="../media/image141.png"/><Relationship Id="rId10" Type="http://schemas.openxmlformats.org/officeDocument/2006/relationships/image" Target="../media/image76.png"/><Relationship Id="rId19" Type="http://schemas.openxmlformats.org/officeDocument/2006/relationships/image" Target="../media/image142.png"/><Relationship Id="rId4" Type="http://schemas.openxmlformats.org/officeDocument/2006/relationships/image" Target="../media/image101.png"/><Relationship Id="rId9" Type="http://schemas.openxmlformats.org/officeDocument/2006/relationships/image" Target="../media/image75.png"/><Relationship Id="rId14" Type="http://schemas.openxmlformats.org/officeDocument/2006/relationships/image" Target="../media/image1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EEAB8-E6CD-CD80-A9B2-19DA05B4D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BA76E3-1642-B809-FD56-AC4B597B4A6A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841500"/>
          <a:ext cx="6858000" cy="7315200"/>
        </p:xfrm>
        <a:graphic>
          <a:graphicData uri="http://schemas.openxmlformats.org/drawingml/2006/table">
            <a:tbl>
              <a:tblPr firstRow="1">
                <a:solidFill>
                  <a:srgbClr val="FFFFFF"/>
                </a:solidFill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46313418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1321377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93959277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1118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07444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58646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3855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71970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9759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5540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275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EA5AD065-875F-41E3-E01F-1015CC3A2622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45CDED19-C6F3-3895-845C-ED1857DBC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7" name="Textbox_01">
              <a:extLst>
                <a:ext uri="{FF2B5EF4-FFF2-40B4-BE49-F238E27FC236}">
                  <a16:creationId xmlns:a16="http://schemas.microsoft.com/office/drawing/2014/main" id="{D6A6C9AE-D63D-1D5A-47B4-5BA3A0280EAA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D3F5762-5C2F-1A67-4A8E-DEC8B3529F80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 CALL SHEET WITH SOLUTIONS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A70070-94C8-FE3B-37CE-BA0BE42E74E8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3CAB8B-C731-79AB-0FF0-13C5B3435AF5}"/>
              </a:ext>
            </a:extLst>
          </p:cNvPr>
          <p:cNvSpPr txBox="1"/>
          <p:nvPr/>
        </p:nvSpPr>
        <p:spPr>
          <a:xfrm>
            <a:off x="457200" y="1384434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entury Gothic" panose="020B0502020202020204" pitchFamily="34" charset="0"/>
              </a:rPr>
              <a:t>Suggestion: Mark off each problem as you call it to help avoid giving the same problem twice!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D8F238E-BA64-6213-109F-3CF72450BDC2}"/>
              </a:ext>
            </a:extLst>
          </p:cNvPr>
          <p:cNvSpPr>
            <a:spLocks/>
          </p:cNvSpPr>
          <p:nvPr/>
        </p:nvSpPr>
        <p:spPr>
          <a:xfrm>
            <a:off x="457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A84C8B-0715-07B7-63B8-480DABAFBCC1}"/>
              </a:ext>
            </a:extLst>
          </p:cNvPr>
          <p:cNvSpPr>
            <a:spLocks/>
          </p:cNvSpPr>
          <p:nvPr/>
        </p:nvSpPr>
        <p:spPr>
          <a:xfrm>
            <a:off x="457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F36A18F-C959-6080-6E96-B9C15666316F}"/>
              </a:ext>
            </a:extLst>
          </p:cNvPr>
          <p:cNvSpPr>
            <a:spLocks/>
          </p:cNvSpPr>
          <p:nvPr/>
        </p:nvSpPr>
        <p:spPr>
          <a:xfrm>
            <a:off x="2743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303036-C3F0-B9AD-0FED-5A4CD9F290EF}"/>
              </a:ext>
            </a:extLst>
          </p:cNvPr>
          <p:cNvSpPr>
            <a:spLocks/>
          </p:cNvSpPr>
          <p:nvPr/>
        </p:nvSpPr>
        <p:spPr>
          <a:xfrm>
            <a:off x="2743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5689309-AEE2-F0FA-2A07-10C033046E8A}"/>
              </a:ext>
            </a:extLst>
          </p:cNvPr>
          <p:cNvSpPr>
            <a:spLocks/>
          </p:cNvSpPr>
          <p:nvPr/>
        </p:nvSpPr>
        <p:spPr>
          <a:xfrm>
            <a:off x="5029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21B180E-6C24-649C-2089-D8C62E7C185B}"/>
              </a:ext>
            </a:extLst>
          </p:cNvPr>
          <p:cNvSpPr>
            <a:spLocks/>
          </p:cNvSpPr>
          <p:nvPr/>
        </p:nvSpPr>
        <p:spPr>
          <a:xfrm>
            <a:off x="5029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FB31CF-AABD-F25B-EDE4-DB93AE028837}"/>
              </a:ext>
            </a:extLst>
          </p:cNvPr>
          <p:cNvSpPr>
            <a:spLocks/>
          </p:cNvSpPr>
          <p:nvPr/>
        </p:nvSpPr>
        <p:spPr>
          <a:xfrm>
            <a:off x="457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BFF7FFE-68DF-34C7-F139-3FEC3443243C}"/>
              </a:ext>
            </a:extLst>
          </p:cNvPr>
          <p:cNvSpPr>
            <a:spLocks/>
          </p:cNvSpPr>
          <p:nvPr/>
        </p:nvSpPr>
        <p:spPr>
          <a:xfrm>
            <a:off x="457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DD72EB6-E84B-5F37-73F6-B63EB3B181D6}"/>
              </a:ext>
            </a:extLst>
          </p:cNvPr>
          <p:cNvSpPr>
            <a:spLocks/>
          </p:cNvSpPr>
          <p:nvPr/>
        </p:nvSpPr>
        <p:spPr>
          <a:xfrm>
            <a:off x="2743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D0F9BB4-D7EB-F3A4-AC90-D6B43B65B319}"/>
              </a:ext>
            </a:extLst>
          </p:cNvPr>
          <p:cNvSpPr>
            <a:spLocks/>
          </p:cNvSpPr>
          <p:nvPr/>
        </p:nvSpPr>
        <p:spPr>
          <a:xfrm>
            <a:off x="2743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38EFC72-E7E6-8089-1937-7DD432B403A5}"/>
              </a:ext>
            </a:extLst>
          </p:cNvPr>
          <p:cNvSpPr>
            <a:spLocks/>
          </p:cNvSpPr>
          <p:nvPr/>
        </p:nvSpPr>
        <p:spPr>
          <a:xfrm>
            <a:off x="5029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590B7BE-E186-158D-2EDF-BD8B7BE152D0}"/>
              </a:ext>
            </a:extLst>
          </p:cNvPr>
          <p:cNvSpPr>
            <a:spLocks/>
          </p:cNvSpPr>
          <p:nvPr/>
        </p:nvSpPr>
        <p:spPr>
          <a:xfrm>
            <a:off x="5029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3C1B91-ED8D-9B95-7AFC-285894F47823}"/>
              </a:ext>
            </a:extLst>
          </p:cNvPr>
          <p:cNvSpPr>
            <a:spLocks/>
          </p:cNvSpPr>
          <p:nvPr/>
        </p:nvSpPr>
        <p:spPr>
          <a:xfrm>
            <a:off x="457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3AD10AF-4B93-55D2-6D04-7383790AF1DD}"/>
              </a:ext>
            </a:extLst>
          </p:cNvPr>
          <p:cNvSpPr>
            <a:spLocks/>
          </p:cNvSpPr>
          <p:nvPr/>
        </p:nvSpPr>
        <p:spPr>
          <a:xfrm>
            <a:off x="457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2290595-262B-818D-5C5E-A26063D95DCC}"/>
              </a:ext>
            </a:extLst>
          </p:cNvPr>
          <p:cNvSpPr>
            <a:spLocks/>
          </p:cNvSpPr>
          <p:nvPr/>
        </p:nvSpPr>
        <p:spPr>
          <a:xfrm>
            <a:off x="2743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A123E1F-D0B0-A15D-8143-EFE7C46ED455}"/>
              </a:ext>
            </a:extLst>
          </p:cNvPr>
          <p:cNvSpPr>
            <a:spLocks/>
          </p:cNvSpPr>
          <p:nvPr/>
        </p:nvSpPr>
        <p:spPr>
          <a:xfrm>
            <a:off x="2743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8BC44A0-2205-F3A4-7DD4-310669F1DD6C}"/>
              </a:ext>
            </a:extLst>
          </p:cNvPr>
          <p:cNvSpPr>
            <a:spLocks/>
          </p:cNvSpPr>
          <p:nvPr/>
        </p:nvSpPr>
        <p:spPr>
          <a:xfrm>
            <a:off x="5029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75FFDCB-351A-6D89-5DF9-A9C909F0F98C}"/>
              </a:ext>
            </a:extLst>
          </p:cNvPr>
          <p:cNvSpPr>
            <a:spLocks/>
          </p:cNvSpPr>
          <p:nvPr/>
        </p:nvSpPr>
        <p:spPr>
          <a:xfrm>
            <a:off x="5029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6AE3A08-75AB-A997-FFF8-2D32E3C15922}"/>
              </a:ext>
            </a:extLst>
          </p:cNvPr>
          <p:cNvSpPr>
            <a:spLocks/>
          </p:cNvSpPr>
          <p:nvPr/>
        </p:nvSpPr>
        <p:spPr>
          <a:xfrm>
            <a:off x="457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81D33B4-C5A6-30D9-E8EE-F27C16E16E9D}"/>
              </a:ext>
            </a:extLst>
          </p:cNvPr>
          <p:cNvSpPr>
            <a:spLocks/>
          </p:cNvSpPr>
          <p:nvPr/>
        </p:nvSpPr>
        <p:spPr>
          <a:xfrm>
            <a:off x="457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4F86BD4-5733-2477-9914-8C6E6C1C0B6F}"/>
              </a:ext>
            </a:extLst>
          </p:cNvPr>
          <p:cNvSpPr>
            <a:spLocks/>
          </p:cNvSpPr>
          <p:nvPr/>
        </p:nvSpPr>
        <p:spPr>
          <a:xfrm>
            <a:off x="2743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EE2E0FA-047F-0396-0CE4-7B311A4CC2D3}"/>
              </a:ext>
            </a:extLst>
          </p:cNvPr>
          <p:cNvSpPr>
            <a:spLocks/>
          </p:cNvSpPr>
          <p:nvPr/>
        </p:nvSpPr>
        <p:spPr>
          <a:xfrm>
            <a:off x="2743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1BD7A5B-562A-1B83-8B18-9F20165F1D4D}"/>
              </a:ext>
            </a:extLst>
          </p:cNvPr>
          <p:cNvSpPr>
            <a:spLocks/>
          </p:cNvSpPr>
          <p:nvPr/>
        </p:nvSpPr>
        <p:spPr>
          <a:xfrm>
            <a:off x="5029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E8CE02D-F219-420E-B2F7-0BBF65039604}"/>
              </a:ext>
            </a:extLst>
          </p:cNvPr>
          <p:cNvSpPr>
            <a:spLocks/>
          </p:cNvSpPr>
          <p:nvPr/>
        </p:nvSpPr>
        <p:spPr>
          <a:xfrm>
            <a:off x="5029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EA4FAB4-9E22-FA5D-4F43-69EE91EEDA9B}"/>
              </a:ext>
            </a:extLst>
          </p:cNvPr>
          <p:cNvSpPr>
            <a:spLocks/>
          </p:cNvSpPr>
          <p:nvPr/>
        </p:nvSpPr>
        <p:spPr>
          <a:xfrm>
            <a:off x="457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86EBADF-6157-FC8E-7464-2D22F86D9A18}"/>
              </a:ext>
            </a:extLst>
          </p:cNvPr>
          <p:cNvSpPr>
            <a:spLocks/>
          </p:cNvSpPr>
          <p:nvPr/>
        </p:nvSpPr>
        <p:spPr>
          <a:xfrm>
            <a:off x="457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6703C47-A68C-EC97-4003-68199A892FE4}"/>
              </a:ext>
            </a:extLst>
          </p:cNvPr>
          <p:cNvSpPr>
            <a:spLocks/>
          </p:cNvSpPr>
          <p:nvPr/>
        </p:nvSpPr>
        <p:spPr>
          <a:xfrm>
            <a:off x="2743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4E3E94C-37E7-8BA0-AFEC-6A04BA0A48A2}"/>
              </a:ext>
            </a:extLst>
          </p:cNvPr>
          <p:cNvSpPr>
            <a:spLocks/>
          </p:cNvSpPr>
          <p:nvPr/>
        </p:nvSpPr>
        <p:spPr>
          <a:xfrm>
            <a:off x="2743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B6A620-F9A2-3FC4-7365-ADAC9BD41953}"/>
              </a:ext>
            </a:extLst>
          </p:cNvPr>
          <p:cNvSpPr>
            <a:spLocks/>
          </p:cNvSpPr>
          <p:nvPr/>
        </p:nvSpPr>
        <p:spPr>
          <a:xfrm>
            <a:off x="5029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8534D17-82E9-0FE5-DCBA-E98E297518EA}"/>
              </a:ext>
            </a:extLst>
          </p:cNvPr>
          <p:cNvSpPr>
            <a:spLocks/>
          </p:cNvSpPr>
          <p:nvPr/>
        </p:nvSpPr>
        <p:spPr>
          <a:xfrm>
            <a:off x="5029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EF160063-5E25-F383-F12B-CD587426F8ED}"/>
              </a:ext>
            </a:extLst>
          </p:cNvPr>
          <p:cNvSpPr>
            <a:spLocks/>
          </p:cNvSpPr>
          <p:nvPr/>
        </p:nvSpPr>
        <p:spPr>
          <a:xfrm>
            <a:off x="457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772DEE5-2417-9A8C-6B84-7F9D965995E4}"/>
              </a:ext>
            </a:extLst>
          </p:cNvPr>
          <p:cNvSpPr>
            <a:spLocks/>
          </p:cNvSpPr>
          <p:nvPr/>
        </p:nvSpPr>
        <p:spPr>
          <a:xfrm>
            <a:off x="457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F595E4AA-5556-D2D5-D7E7-9FB66BA9D51A}"/>
              </a:ext>
            </a:extLst>
          </p:cNvPr>
          <p:cNvSpPr>
            <a:spLocks/>
          </p:cNvSpPr>
          <p:nvPr/>
        </p:nvSpPr>
        <p:spPr>
          <a:xfrm>
            <a:off x="457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79ECBECB-E67A-5560-4303-7D70E33D2BB1}"/>
              </a:ext>
            </a:extLst>
          </p:cNvPr>
          <p:cNvSpPr>
            <a:spLocks/>
          </p:cNvSpPr>
          <p:nvPr/>
        </p:nvSpPr>
        <p:spPr>
          <a:xfrm>
            <a:off x="457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E94B068-6E13-F07B-C6B4-469E6662E6C9}"/>
              </a:ext>
            </a:extLst>
          </p:cNvPr>
          <p:cNvSpPr>
            <a:spLocks/>
          </p:cNvSpPr>
          <p:nvPr/>
        </p:nvSpPr>
        <p:spPr>
          <a:xfrm>
            <a:off x="2743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5BD06CA-F0F4-EEA8-6841-AACAC6C7F735}"/>
              </a:ext>
            </a:extLst>
          </p:cNvPr>
          <p:cNvSpPr>
            <a:spLocks/>
          </p:cNvSpPr>
          <p:nvPr/>
        </p:nvSpPr>
        <p:spPr>
          <a:xfrm>
            <a:off x="2743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40BECC0-E26A-41F1-E82A-0B3DCF919134}"/>
              </a:ext>
            </a:extLst>
          </p:cNvPr>
          <p:cNvSpPr>
            <a:spLocks/>
          </p:cNvSpPr>
          <p:nvPr/>
        </p:nvSpPr>
        <p:spPr>
          <a:xfrm>
            <a:off x="5029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B657198-7419-982D-0125-04E057875537}"/>
              </a:ext>
            </a:extLst>
          </p:cNvPr>
          <p:cNvSpPr>
            <a:spLocks/>
          </p:cNvSpPr>
          <p:nvPr/>
        </p:nvSpPr>
        <p:spPr>
          <a:xfrm>
            <a:off x="5029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9049C329-BDC8-8F4B-102D-A5A6871131B1}"/>
              </a:ext>
            </a:extLst>
          </p:cNvPr>
          <p:cNvSpPr>
            <a:spLocks/>
          </p:cNvSpPr>
          <p:nvPr/>
        </p:nvSpPr>
        <p:spPr>
          <a:xfrm>
            <a:off x="2743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DA97A58-0A90-46F3-1554-2424FD90B9F3}"/>
              </a:ext>
            </a:extLst>
          </p:cNvPr>
          <p:cNvSpPr>
            <a:spLocks/>
          </p:cNvSpPr>
          <p:nvPr/>
        </p:nvSpPr>
        <p:spPr>
          <a:xfrm>
            <a:off x="2743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26F38F0-80B8-31B9-F92C-1FC0B0E7E903}"/>
              </a:ext>
            </a:extLst>
          </p:cNvPr>
          <p:cNvSpPr>
            <a:spLocks/>
          </p:cNvSpPr>
          <p:nvPr/>
        </p:nvSpPr>
        <p:spPr>
          <a:xfrm>
            <a:off x="5029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209C4BA-C86A-7D44-09A3-4A12EF851FEE}"/>
              </a:ext>
            </a:extLst>
          </p:cNvPr>
          <p:cNvSpPr>
            <a:spLocks/>
          </p:cNvSpPr>
          <p:nvPr/>
        </p:nvSpPr>
        <p:spPr>
          <a:xfrm>
            <a:off x="5029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092100E2-CE48-7C1A-012D-D5DFE95D7CE6}"/>
              </a:ext>
            </a:extLst>
          </p:cNvPr>
          <p:cNvSpPr>
            <a:spLocks/>
          </p:cNvSpPr>
          <p:nvPr/>
        </p:nvSpPr>
        <p:spPr>
          <a:xfrm>
            <a:off x="457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21D2230-A17A-7C6C-8633-A709B0CD1276}"/>
              </a:ext>
            </a:extLst>
          </p:cNvPr>
          <p:cNvSpPr>
            <a:spLocks/>
          </p:cNvSpPr>
          <p:nvPr/>
        </p:nvSpPr>
        <p:spPr>
          <a:xfrm>
            <a:off x="457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E4C48B8-C976-F341-963C-3FA8EAA26B2A}"/>
              </a:ext>
            </a:extLst>
          </p:cNvPr>
          <p:cNvSpPr>
            <a:spLocks/>
          </p:cNvSpPr>
          <p:nvPr/>
        </p:nvSpPr>
        <p:spPr>
          <a:xfrm>
            <a:off x="2743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2E63559-A76A-C6C0-386F-7704E9C96D64}"/>
              </a:ext>
            </a:extLst>
          </p:cNvPr>
          <p:cNvSpPr>
            <a:spLocks/>
          </p:cNvSpPr>
          <p:nvPr/>
        </p:nvSpPr>
        <p:spPr>
          <a:xfrm>
            <a:off x="2743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AC66D33-B94E-ACD0-0B0F-26E733A456C4}"/>
              </a:ext>
            </a:extLst>
          </p:cNvPr>
          <p:cNvSpPr>
            <a:spLocks/>
          </p:cNvSpPr>
          <p:nvPr/>
        </p:nvSpPr>
        <p:spPr>
          <a:xfrm>
            <a:off x="5029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16B4101-CC7B-72CA-F35E-BB091D47C4E1}"/>
              </a:ext>
            </a:extLst>
          </p:cNvPr>
          <p:cNvSpPr>
            <a:spLocks/>
          </p:cNvSpPr>
          <p:nvPr/>
        </p:nvSpPr>
        <p:spPr>
          <a:xfrm>
            <a:off x="5029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6B12B12-0ED8-22CC-1D5E-C5E20D78880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1841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𝟏𝟓𝟎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6B12B12-0ED8-22CC-1D5E-C5E20D7888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841500"/>
                <a:ext cx="2286000" cy="457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D1017CE7-AF52-F2E6-7B43-4CBF462B298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1841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D1017CE7-AF52-F2E6-7B43-4CBF462B29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1841500"/>
                <a:ext cx="2286000" cy="4572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BCCE3391-CD2C-5247-5D4A-824917DC805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1841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𝟖𝟏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BCCE3391-CD2C-5247-5D4A-824917DC80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1841500"/>
                <a:ext cx="2286000" cy="4572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E68C47B3-F1C4-5A54-1B2C-0180E66A4BD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2298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E68C47B3-F1C4-5A54-1B2C-0180E66A4B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298700"/>
                <a:ext cx="2286000" cy="4572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668748E2-7BB3-82E2-FA19-7A9F314F44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2298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668748E2-7BB3-82E2-FA19-7A9F314F44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298700"/>
                <a:ext cx="2286000" cy="4572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1" name="Rectangle 110">
            <a:extLst>
              <a:ext uri="{FF2B5EF4-FFF2-40B4-BE49-F238E27FC236}">
                <a16:creationId xmlns:a16="http://schemas.microsoft.com/office/drawing/2014/main" id="{88180018-6545-0F83-7EF9-F5C494A479BD}"/>
              </a:ext>
            </a:extLst>
          </p:cNvPr>
          <p:cNvSpPr>
            <a:spLocks/>
          </p:cNvSpPr>
          <p:nvPr/>
        </p:nvSpPr>
        <p:spPr>
          <a:xfrm>
            <a:off x="5029200" y="22987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DAC29CC9-1534-162C-00AD-907C910AC82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2755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DAC29CC9-1534-162C-00AD-907C910AC8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755900"/>
                <a:ext cx="2286000" cy="4572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0A726ED3-04EC-1CFA-C68F-43D3386E2AB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2755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𝟖𝟎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0A726ED3-04EC-1CFA-C68F-43D3386E2A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755900"/>
                <a:ext cx="2286000" cy="4572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C877BB06-AAE0-E0DC-05A0-B04149A8370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2755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C877BB06-AAE0-E0DC-05A0-B04149A837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755900"/>
                <a:ext cx="2286000" cy="4572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95BD2DF5-3B4C-C77A-8922-08174B847C4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3213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95BD2DF5-3B4C-C77A-8922-08174B847C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213100"/>
                <a:ext cx="2286000" cy="4572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841934F5-03CB-BC04-CFFC-1D7A940CB86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3213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841934F5-03CB-BC04-CFFC-1D7A940CB8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3213100"/>
                <a:ext cx="2286000" cy="45720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A4D89B89-E252-DBBA-5E14-2E6F6C16F2A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3213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A4D89B89-E252-DBBA-5E14-2E6F6C16F2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3213100"/>
                <a:ext cx="2286000" cy="45720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52DF454E-9733-5897-A748-1812DCFFA69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3670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𝟏𝟒𝟕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52DF454E-9733-5897-A748-1812DCFFA6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670300"/>
                <a:ext cx="2286000" cy="45720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56282BE7-B0DA-F764-EC16-6913BE1122D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3670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56282BE7-B0DA-F764-EC16-6913BE1122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3670300"/>
                <a:ext cx="2286000" cy="4572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1EEB000A-22C4-D391-480F-856E86CE9E8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3670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𝟔𝟑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1EEB000A-22C4-D391-480F-856E86CE9E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3670300"/>
                <a:ext cx="2286000" cy="45720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F3F31035-DD78-C307-03E4-3C429C8FB8E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4127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F3F31035-DD78-C307-03E4-3C429C8FB8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127500"/>
                <a:ext cx="2286000" cy="45720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Rectangle 120">
            <a:extLst>
              <a:ext uri="{FF2B5EF4-FFF2-40B4-BE49-F238E27FC236}">
                <a16:creationId xmlns:a16="http://schemas.microsoft.com/office/drawing/2014/main" id="{E63445C4-360B-BB4F-1088-B7E8EEE3DAD7}"/>
              </a:ext>
            </a:extLst>
          </p:cNvPr>
          <p:cNvSpPr>
            <a:spLocks/>
          </p:cNvSpPr>
          <p:nvPr/>
        </p:nvSpPr>
        <p:spPr>
          <a:xfrm>
            <a:off x="2743200" y="41275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12F5B6AB-BA73-EF50-AECB-384D2E9E56D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4127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12F5B6AB-BA73-EF50-AECB-384D2E9E56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4127500"/>
                <a:ext cx="2286000" cy="45720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67E9FD8A-37AA-66A6-284F-4CD663BC1EA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4584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𝟏𝟔𝟐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67E9FD8A-37AA-66A6-284F-4CD663BC1E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584700"/>
                <a:ext cx="2286000" cy="45720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9F23AD9F-5169-9994-5479-3CAA8129F87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4584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9F23AD9F-5169-9994-5479-3CAA8129F8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584700"/>
                <a:ext cx="2286000" cy="45720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A39C5C17-C253-D895-8DA1-586DACA9A5B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4584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A39C5C17-C253-D895-8DA1-586DACA9A5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4584700"/>
                <a:ext cx="2286000" cy="45720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6DD66C6D-5ED6-2BFF-95BC-7580E1D5821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5041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6DD66C6D-5ED6-2BFF-95BC-7580E1D582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041900"/>
                <a:ext cx="2286000" cy="45720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0642F543-0936-82E1-2F9C-C0F11EA9DAE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5041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0642F543-0936-82E1-2F9C-C0F11EA9DA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041900"/>
                <a:ext cx="2286000" cy="45720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735009CB-DA1E-7E54-EE40-800335CDC8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5041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735009CB-DA1E-7E54-EE40-800335CDC8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041900"/>
                <a:ext cx="2286000" cy="45720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59951B56-84C6-10E9-F36C-4695AD62FCA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5499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59951B56-84C6-10E9-F36C-4695AD62FC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499100"/>
                <a:ext cx="2286000" cy="45720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203C9079-147C-57C9-A6AC-393CC13444F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5499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203C9079-147C-57C9-A6AC-393CC13444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499100"/>
                <a:ext cx="2286000" cy="45720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3C0039D8-AB5B-E847-BD0E-0B338826E4D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5499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3C0039D8-AB5B-E847-BD0E-0B338826E4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499100"/>
                <a:ext cx="2286000" cy="45720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70047D32-6848-E07A-8A52-E5BA6503E0D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5956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70047D32-6848-E07A-8A52-E5BA6503E0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956300"/>
                <a:ext cx="2286000" cy="457200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BCE4A92D-CBD6-ECD8-F213-93317F280A5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5956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BCE4A92D-CBD6-ECD8-F213-93317F280A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956300"/>
                <a:ext cx="2286000" cy="457200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ABEA5212-1A69-A927-DB92-510CFAAAA05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5956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ABEA5212-1A69-A927-DB92-510CFAAAA0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956300"/>
                <a:ext cx="2286000" cy="457200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C6A64AF9-C19C-F3EA-719F-D8280F145E4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6413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C6A64AF9-C19C-F3EA-719F-D8280F145E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413500"/>
                <a:ext cx="2286000" cy="457200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69AB3A09-3911-F15A-81E6-411193FAFBA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6413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𝟏𝟕𝟓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69AB3A09-3911-F15A-81E6-411193FAFB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413500"/>
                <a:ext cx="2286000" cy="457200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9EEDA710-6EA6-8236-2A8E-D6567569D52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6413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9EEDA710-6EA6-8236-2A8E-D6567569D5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6413500"/>
                <a:ext cx="2286000" cy="457200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1" name="Rectangle 200">
            <a:extLst>
              <a:ext uri="{FF2B5EF4-FFF2-40B4-BE49-F238E27FC236}">
                <a16:creationId xmlns:a16="http://schemas.microsoft.com/office/drawing/2014/main" id="{1732156B-4B73-8505-9FE5-89CABD1E229B}"/>
              </a:ext>
            </a:extLst>
          </p:cNvPr>
          <p:cNvSpPr>
            <a:spLocks/>
          </p:cNvSpPr>
          <p:nvPr/>
        </p:nvSpPr>
        <p:spPr>
          <a:xfrm>
            <a:off x="457200" y="68707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51A51844-93AA-9DAF-6E8F-C58609BE618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6870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51A51844-93AA-9DAF-6E8F-C58609BE61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870700"/>
                <a:ext cx="2286000" cy="457200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" name="Rectangle 204">
            <a:extLst>
              <a:ext uri="{FF2B5EF4-FFF2-40B4-BE49-F238E27FC236}">
                <a16:creationId xmlns:a16="http://schemas.microsoft.com/office/drawing/2014/main" id="{D65319EA-8B13-7797-AF0E-6BBEE3878776}"/>
              </a:ext>
            </a:extLst>
          </p:cNvPr>
          <p:cNvSpPr>
            <a:spLocks/>
          </p:cNvSpPr>
          <p:nvPr/>
        </p:nvSpPr>
        <p:spPr>
          <a:xfrm>
            <a:off x="5029200" y="68707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C8293BE7-3876-A583-B3B4-C0211EC4E00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7327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𝟏𝟏𝟐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C8293BE7-3876-A583-B3B4-C0211EC4E0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327900"/>
                <a:ext cx="2286000" cy="457200"/>
              </a:xfrm>
              <a:prstGeom prst="rect">
                <a:avLst/>
              </a:prstGeom>
              <a:blipFill>
                <a:blip r:embed="rId3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2D1E0E5B-ADBF-2105-8EAA-2101CCAB4E5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7327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𝟒𝟗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2D1E0E5B-ADBF-2105-8EAA-2101CCAB4E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7327900"/>
                <a:ext cx="2286000" cy="457200"/>
              </a:xfrm>
              <a:prstGeom prst="rect">
                <a:avLst/>
              </a:prstGeom>
              <a:blipFill>
                <a:blip r:embed="rId3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98644AC9-2F38-86AE-7B73-79E807E0B93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7327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𝟏𝟐𝟓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98644AC9-2F38-86AE-7B73-79E807E0B9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7327900"/>
                <a:ext cx="2286000" cy="457200"/>
              </a:xfrm>
              <a:prstGeom prst="rect">
                <a:avLst/>
              </a:prstGeom>
              <a:blipFill>
                <a:blip r:embed="rId3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CC1C4839-368C-BA09-1B97-3566C20F1FE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7785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CC1C4839-368C-BA09-1B97-3566C20F1F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785100"/>
                <a:ext cx="2286000" cy="457200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9" name="Rectangle 208">
            <a:extLst>
              <a:ext uri="{FF2B5EF4-FFF2-40B4-BE49-F238E27FC236}">
                <a16:creationId xmlns:a16="http://schemas.microsoft.com/office/drawing/2014/main" id="{76DFF343-BD2C-3520-044B-0A942B1698A8}"/>
              </a:ext>
            </a:extLst>
          </p:cNvPr>
          <p:cNvSpPr>
            <a:spLocks/>
          </p:cNvSpPr>
          <p:nvPr/>
        </p:nvSpPr>
        <p:spPr>
          <a:xfrm>
            <a:off x="2743200" y="77851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81DD521A-C607-88E1-427F-0A85E4E4856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7785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81DD521A-C607-88E1-427F-0A85E4E485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7785100"/>
                <a:ext cx="2286000" cy="457200"/>
              </a:xfrm>
              <a:prstGeom prst="rect">
                <a:avLst/>
              </a:prstGeom>
              <a:blipFill>
                <a:blip r:embed="rId4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40FCE02F-408B-D814-ED87-797EE57B2D9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8242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40FCE02F-408B-D814-ED87-797EE57B2D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242300"/>
                <a:ext cx="2286000" cy="457200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AFC2E617-F41B-DEA1-7614-4261908CF35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8242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𝟏𝟗𝟐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AFC2E617-F41B-DEA1-7614-4261908CF3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8242300"/>
                <a:ext cx="2286000" cy="457200"/>
              </a:xfrm>
              <a:prstGeom prst="rect">
                <a:avLst/>
              </a:prstGeom>
              <a:blipFill>
                <a:blip r:embed="rId4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78478223-F101-BCA3-4921-C8F1C086D23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8242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𝟕𝟓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78478223-F101-BCA3-4921-C8F1C086D2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8242300"/>
                <a:ext cx="2286000" cy="457200"/>
              </a:xfrm>
              <a:prstGeom prst="rect">
                <a:avLst/>
              </a:prstGeom>
              <a:blipFill>
                <a:blip r:embed="rId4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64A15F86-1F4D-44CC-0568-3FE070B20F9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8699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64A15F86-1F4D-44CC-0568-3FE070B20F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699500"/>
                <a:ext cx="2286000" cy="457200"/>
              </a:xfrm>
              <a:prstGeom prst="rect">
                <a:avLst/>
              </a:prstGeom>
              <a:blipFill>
                <a:blip r:embed="rId4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6FD4E962-B7A0-A816-2934-92CB1FCA838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8699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6FD4E962-B7A0-A816-2934-92CB1FCA83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8699500"/>
                <a:ext cx="2286000" cy="457200"/>
              </a:xfrm>
              <a:prstGeom prst="rect">
                <a:avLst/>
              </a:prstGeom>
              <a:blipFill>
                <a:blip r:embed="rId4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6B4FF41A-178E-7C6B-3B85-A561D7E73B6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8699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6B4FF41A-178E-7C6B-3B85-A561D7E73B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8699500"/>
                <a:ext cx="2286000" cy="457200"/>
              </a:xfrm>
              <a:prstGeom prst="rect">
                <a:avLst/>
              </a:prstGeom>
              <a:blipFill>
                <a:blip r:embed="rId4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0" name="Rectangle 379">
            <a:extLst>
              <a:ext uri="{FF2B5EF4-FFF2-40B4-BE49-F238E27FC236}">
                <a16:creationId xmlns:a16="http://schemas.microsoft.com/office/drawing/2014/main" id="{B7489BB7-7A08-DAE2-89E9-8532660FB937}"/>
              </a:ext>
            </a:extLst>
          </p:cNvPr>
          <p:cNvSpPr>
            <a:spLocks/>
          </p:cNvSpPr>
          <p:nvPr/>
        </p:nvSpPr>
        <p:spPr>
          <a:xfrm>
            <a:off x="330200" y="50800"/>
            <a:ext cx="0" cy="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567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1188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678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581621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4169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59542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5220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742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4019450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89601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59542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931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4154214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32110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931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406598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5220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004824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5826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200273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647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59542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3244022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59542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18394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886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647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406598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803769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5826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4169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67832" y="262522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504994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9601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262522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4487581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18394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5220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1571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B6CDB2-CD11-7C1D-147E-E4CE413365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872927"/>
              </p:ext>
            </p:extLst>
          </p:nvPr>
        </p:nvGraphicFramePr>
        <p:xfrm>
          <a:off x="457200" y="1841500"/>
          <a:ext cx="6858000" cy="7315200"/>
        </p:xfrm>
        <a:graphic>
          <a:graphicData uri="http://schemas.openxmlformats.org/drawingml/2006/table">
            <a:tbl>
              <a:tblPr firstRow="1">
                <a:solidFill>
                  <a:srgbClr val="FFFFFF"/>
                </a:solidFill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46313418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1321377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93959277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1118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07444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58646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3855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71970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9759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5540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275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7D683B6E-4DBC-D9DA-7757-9DD03EE7130D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6E280F94-7596-C444-9023-FC3CDBD60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7" name="Textbox_01">
              <a:extLst>
                <a:ext uri="{FF2B5EF4-FFF2-40B4-BE49-F238E27FC236}">
                  <a16:creationId xmlns:a16="http://schemas.microsoft.com/office/drawing/2014/main" id="{623A88A1-32DE-6CA5-ADE9-4B10BB65B166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58BFF65-702C-5086-9356-77347AB9D38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2070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𝟏𝟓𝟎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58BFF65-702C-5086-9356-77347AB9D3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070100"/>
                <a:ext cx="2286000" cy="457200"/>
              </a:xfrm>
              <a:prstGeom prst="rect">
                <a:avLst/>
              </a:prstGeom>
              <a:blipFill>
                <a:blip r:embed="rId3"/>
                <a:stretch>
                  <a:fillRect t="-4000" b="-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57A495E-2A82-80EF-74A9-3561D62789E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2070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57A495E-2A82-80EF-74A9-3561D62789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070100"/>
                <a:ext cx="2286000" cy="457200"/>
              </a:xfrm>
              <a:prstGeom prst="rect">
                <a:avLst/>
              </a:prstGeom>
              <a:blipFill>
                <a:blip r:embed="rId4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63BE0EF-CEDE-07B6-BD1F-3E3F5AF1670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3898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𝟏𝟒𝟕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63BE0EF-CEDE-07B6-BD1F-3E3F5AF167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898900"/>
                <a:ext cx="2286000" cy="457200"/>
              </a:xfrm>
              <a:prstGeom prst="rect">
                <a:avLst/>
              </a:prstGeom>
              <a:blipFill>
                <a:blip r:embed="rId5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BC375F9-7019-AD4D-B450-10C993C3471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2070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𝟖𝟏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BC375F9-7019-AD4D-B450-10C993C347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070100"/>
                <a:ext cx="2286000" cy="457200"/>
              </a:xfrm>
              <a:prstGeom prst="rect">
                <a:avLst/>
              </a:prstGeom>
              <a:blipFill>
                <a:blip r:embed="rId6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B7639F2-306D-3BFE-E28C-F6D9BB3B873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3898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𝟔𝟑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B7639F2-306D-3BFE-E28C-F6D9BB3B87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3898900"/>
                <a:ext cx="2286000" cy="457200"/>
              </a:xfrm>
              <a:prstGeom prst="rect">
                <a:avLst/>
              </a:prstGeom>
              <a:blipFill>
                <a:blip r:embed="rId7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5E456-E571-612D-E64C-AD0BE9EB728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2984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𝟖𝟎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5E456-E571-612D-E64C-AD0BE9EB72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984500"/>
                <a:ext cx="2286000" cy="457200"/>
              </a:xfrm>
              <a:prstGeom prst="rect">
                <a:avLst/>
              </a:prstGeom>
              <a:blipFill>
                <a:blip r:embed="rId8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7794629-55A2-3A30-F15C-0B768D7EB0A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2984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7794629-55A2-3A30-F15C-0B768D7EB0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984500"/>
                <a:ext cx="2286000" cy="457200"/>
              </a:xfrm>
              <a:prstGeom prst="rect">
                <a:avLst/>
              </a:prstGeom>
              <a:blipFill>
                <a:blip r:embed="rId9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20BCE53-E9B4-1FC1-499B-92F4FA35DCD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2984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20BCE53-E9B4-1FC1-499B-92F4FA35DC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984500"/>
                <a:ext cx="2286000" cy="457200"/>
              </a:xfrm>
              <a:prstGeom prst="rect">
                <a:avLst/>
              </a:prstGeom>
              <a:blipFill>
                <a:blip r:embed="rId10"/>
                <a:stretch>
                  <a:fillRect t="-4000" b="-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8DDB2F6-D2B0-FBCC-9489-344128B6246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3898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8DDB2F6-D2B0-FBCC-9489-344128B624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3898900"/>
                <a:ext cx="2286000" cy="457200"/>
              </a:xfrm>
              <a:prstGeom prst="rect">
                <a:avLst/>
              </a:prstGeom>
              <a:blipFill>
                <a:blip r:embed="rId11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D7CEBDE-32BD-2552-DDC3-2065AD9428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6642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D7CEBDE-32BD-2552-DDC3-2065AD9428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642100"/>
                <a:ext cx="2286000" cy="457200"/>
              </a:xfrm>
              <a:prstGeom prst="rect">
                <a:avLst/>
              </a:prstGeom>
              <a:blipFill>
                <a:blip r:embed="rId12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0A933FC-468F-BD3B-3E14-C27B163FCAA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4813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𝟏𝟔𝟐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0A933FC-468F-BD3B-3E14-C27B163FCA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813300"/>
                <a:ext cx="2286000" cy="457200"/>
              </a:xfrm>
              <a:prstGeom prst="rect">
                <a:avLst/>
              </a:prstGeom>
              <a:blipFill>
                <a:blip r:embed="rId13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AD6D4A7-2E7E-294A-25B8-FB2F9C037C7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5727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AD6D4A7-2E7E-294A-25B8-FB2F9C037C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727700"/>
                <a:ext cx="2286000" cy="457200"/>
              </a:xfrm>
              <a:prstGeom prst="rect">
                <a:avLst/>
              </a:prstGeom>
              <a:blipFill>
                <a:blip r:embed="rId14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14ECB3E-162B-0D71-8EA5-963E5539AD5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4813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14ECB3E-162B-0D71-8EA5-963E5539A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813300"/>
                <a:ext cx="2286000" cy="457200"/>
              </a:xfrm>
              <a:prstGeom prst="rect">
                <a:avLst/>
              </a:prstGeom>
              <a:blipFill>
                <a:blip r:embed="rId15"/>
                <a:stretch>
                  <a:fillRect t="-4000" b="-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ECC695D-1631-B491-F295-2B2100524BE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4813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ECC695D-1631-B491-F295-2B2100524B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4813300"/>
                <a:ext cx="2286000" cy="457200"/>
              </a:xfrm>
              <a:prstGeom prst="rect">
                <a:avLst/>
              </a:prstGeom>
              <a:blipFill>
                <a:blip r:embed="rId16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922A1C-BCD9-3277-9440-B1E4F6DEA02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5727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922A1C-BCD9-3277-9440-B1E4F6DEA0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727700"/>
                <a:ext cx="2286000" cy="457200"/>
              </a:xfrm>
              <a:prstGeom prst="rect">
                <a:avLst/>
              </a:prstGeom>
              <a:blipFill>
                <a:blip r:embed="rId17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3477176-6B34-CF7F-197C-F8ECC844D02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6642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𝟏𝟕𝟓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3477176-6B34-CF7F-197C-F8ECC844D0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642100"/>
                <a:ext cx="2286000" cy="457200"/>
              </a:xfrm>
              <a:prstGeom prst="rect">
                <a:avLst/>
              </a:prstGeom>
              <a:blipFill>
                <a:blip r:embed="rId18"/>
                <a:stretch>
                  <a:fillRect t="-4000" b="-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83279EC-60A7-F6FC-C3F5-BFCAFBB90A9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5727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83279EC-60A7-F6FC-C3F5-BFCAFBB90A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727700"/>
                <a:ext cx="2286000" cy="457200"/>
              </a:xfrm>
              <a:prstGeom prst="rect">
                <a:avLst/>
              </a:prstGeom>
              <a:blipFill>
                <a:blip r:embed="rId19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24C3947-A12D-4D10-F71B-260B97C1C77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7556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𝟒𝟗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24C3947-A12D-4D10-F71B-260B97C1C7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7556500"/>
                <a:ext cx="2286000" cy="457200"/>
              </a:xfrm>
              <a:prstGeom prst="rect">
                <a:avLst/>
              </a:prstGeom>
              <a:blipFill>
                <a:blip r:embed="rId20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D2E58DC-8D05-F2E8-E845-436B1E83F04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7556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𝟏𝟐𝟓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D2E58DC-8D05-F2E8-E845-436B1E83F0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7556500"/>
                <a:ext cx="2286000" cy="457200"/>
              </a:xfrm>
              <a:prstGeom prst="rect">
                <a:avLst/>
              </a:prstGeom>
              <a:blipFill>
                <a:blip r:embed="rId21"/>
                <a:stretch>
                  <a:fillRect t="-4000" b="-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687386E-E740-8E67-6148-8AC06E67046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6642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687386E-E740-8E67-6148-8AC06E6704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6642100"/>
                <a:ext cx="2286000" cy="457200"/>
              </a:xfrm>
              <a:prstGeom prst="rect">
                <a:avLst/>
              </a:prstGeom>
              <a:blipFill>
                <a:blip r:embed="rId22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56E306C-8099-CFAB-B741-870B1353D15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7556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𝟏𝟏𝟐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56E306C-8099-CFAB-B741-870B1353D1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556500"/>
                <a:ext cx="2286000" cy="457200"/>
              </a:xfrm>
              <a:prstGeom prst="rect">
                <a:avLst/>
              </a:prstGeom>
              <a:blipFill>
                <a:blip r:embed="rId23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7422645-83E9-A12B-3DD9-52350ED303B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8470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7422645-83E9-A12B-3DD9-52350ED303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470900"/>
                <a:ext cx="2286000" cy="457200"/>
              </a:xfrm>
              <a:prstGeom prst="rect">
                <a:avLst/>
              </a:prstGeom>
              <a:blipFill>
                <a:blip r:embed="rId24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A299032-61D3-B552-68EA-CC171685CA9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8470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𝟏𝟗𝟐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A299032-61D3-B552-68EA-CC171685CA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8470900"/>
                <a:ext cx="2286000" cy="457200"/>
              </a:xfrm>
              <a:prstGeom prst="rect">
                <a:avLst/>
              </a:prstGeom>
              <a:blipFill>
                <a:blip r:embed="rId25"/>
                <a:stretch>
                  <a:fillRect t="-2667" b="-5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51E9836C-6200-53FF-01E7-3BD233A443E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8470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𝟕𝟓</m:t>
                          </m:r>
                        </m:e>
                      </m:rad>
                    </m:oMath>
                  </m:oMathPara>
                </a14:m>
                <a:endParaRPr lang="en-US" sz="40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51E9836C-6200-53FF-01E7-3BD233A443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8470900"/>
                <a:ext cx="2286000" cy="457200"/>
              </a:xfrm>
              <a:prstGeom prst="rect">
                <a:avLst/>
              </a:prstGeom>
              <a:blipFill>
                <a:blip r:embed="rId26"/>
                <a:stretch>
                  <a:fillRect t="-4000" b="-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0BD323D-3BCB-C17B-BF7A-C4D0ED447B45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 CALL SHEET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9D5A17-3635-44A1-8BE8-3636A3CE6A2C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1C1648-B2ED-8D07-40E7-5EE26636FB28}"/>
              </a:ext>
            </a:extLst>
          </p:cNvPr>
          <p:cNvSpPr txBox="1"/>
          <p:nvPr/>
        </p:nvSpPr>
        <p:spPr>
          <a:xfrm>
            <a:off x="457200" y="1384434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entury Gothic" panose="020B0502020202020204" pitchFamily="34" charset="0"/>
              </a:rPr>
              <a:t>Suggestion: Mark off each problem as you call it to help avoid giving the same problem twice! </a:t>
            </a:r>
          </a:p>
        </p:txBody>
      </p:sp>
    </p:spTree>
    <p:extLst>
      <p:ext uri="{BB962C8B-B14F-4D97-AF65-F5344CB8AC3E}">
        <p14:creationId xmlns:p14="http://schemas.microsoft.com/office/powerpoint/2010/main" val="997541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678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32110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67832" y="406598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32134338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2647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32110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409786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59542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59542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4251451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59542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886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32110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25220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0955110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5826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262522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163436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1188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3211032" y="406598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9602073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678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647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5826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280649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582632" y="262522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3261151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9601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597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7030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5954232" y="838826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5220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8849300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647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3211032" y="262522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68898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647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67832" y="262522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6976929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886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406598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1810815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9601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5826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2647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5826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0681455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1188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582632" y="406598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34414835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32110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678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36050210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7112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5826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83696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678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25220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1323648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9601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83696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59542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742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9371033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346483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18552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007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4025124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30362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597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32110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678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25220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0166576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1188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1125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5954232" y="406598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25220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376673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9601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597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94169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3408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59542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06742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1802678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89601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1188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59542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2647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88264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521587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678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30362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6521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24457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7791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7030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007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32110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742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9682746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30362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1188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30362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3696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83696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37030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31125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94169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67832" y="406598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06742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1528065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7112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8840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83696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24457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7791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931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394169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5954232" y="262522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3958431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9601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59542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6521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597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931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18552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59313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5931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32110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2647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1125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5826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65981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65981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3342951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89601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71123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40597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24457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2935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71886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3408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1839432" y="838826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388264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65981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47503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032212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11883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4678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71123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11883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42935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6521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83696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83696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695931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6959313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400073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2637030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5518552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6953408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1886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71886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4582632" y="694750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06742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5506742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25220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490645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0DEEE1A-46EF-7234-691C-03166AA37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2648840"/>
                <a:ext cx="1371600" cy="274320"/>
              </a:xfrm>
              <a:prstGeom prst="rect">
                <a:avLst/>
              </a:prstGeom>
              <a:blipFill>
                <a:blip r:embed="rId3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ADB0E47-C1B0-523C-1BB9-DD6C035692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2648840"/>
                <a:ext cx="1371600" cy="274320"/>
              </a:xfrm>
              <a:prstGeom prst="rect">
                <a:avLst/>
              </a:prstGeom>
              <a:blipFill>
                <a:blip r:embed="rId4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9EC526F-2BEA-7708-E0FA-CD91F99A3128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408960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3CBBF1B-B4A4-E4DC-E372-131C144C7E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4089601"/>
                <a:ext cx="1371600" cy="274320"/>
              </a:xfrm>
              <a:prstGeom prst="rect">
                <a:avLst/>
              </a:prstGeom>
              <a:blipFill>
                <a:blip r:embed="rId5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CFD468C-C96E-FAE5-83FE-B3BC96D1A1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2648840"/>
                <a:ext cx="1371600" cy="274320"/>
              </a:xfrm>
              <a:prstGeom prst="rect">
                <a:avLst/>
              </a:prstGeom>
              <a:blipFill>
                <a:blip r:embed="rId6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8CC589-CCF3-087B-811E-92B90D723A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8405978"/>
                <a:ext cx="1371600" cy="274320"/>
              </a:xfrm>
              <a:prstGeom prst="rect">
                <a:avLst/>
              </a:prstGeom>
              <a:blipFill>
                <a:blip r:embed="rId7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9F4220-6B8E-7147-58C0-006BE3BDE2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8405978"/>
                <a:ext cx="1371600" cy="274320"/>
              </a:xfrm>
              <a:prstGeom prst="rect">
                <a:avLst/>
              </a:prstGeom>
              <a:blipFill>
                <a:blip r:embed="rId8"/>
                <a:stretch>
                  <a:fillRect t="-35556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380826B-47A7-5A57-1BCA-2024A76406BB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609CD1-014B-3434-7092-9D4EB18B6B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6965218"/>
                <a:ext cx="1371600" cy="274320"/>
              </a:xfrm>
              <a:prstGeom prst="rect">
                <a:avLst/>
              </a:prstGeom>
              <a:blipFill>
                <a:blip r:embed="rId9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6EE93-0A8B-2969-691B-4DA6B2F2E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5524457"/>
                <a:ext cx="1371600" cy="274320"/>
              </a:xfrm>
              <a:prstGeom prst="rect">
                <a:avLst/>
              </a:prstGeom>
              <a:blipFill>
                <a:blip r:embed="rId1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3FF3AA1-3151-1DEE-1206-A8300C26C0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5518552"/>
                <a:ext cx="1371600" cy="274320"/>
              </a:xfrm>
              <a:prstGeom prst="rect">
                <a:avLst/>
              </a:prstGeom>
              <a:blipFill>
                <a:blip r:embed="rId1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6E534E-63BB-BD34-4566-11AFBE524D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4077791"/>
                <a:ext cx="1371600" cy="274320"/>
              </a:xfrm>
              <a:prstGeom prst="rect">
                <a:avLst/>
              </a:prstGeom>
              <a:blipFill>
                <a:blip r:embed="rId12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559582-8A8B-6414-809D-EE8A8A766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4077791"/>
                <a:ext cx="1371600" cy="274320"/>
              </a:xfrm>
              <a:prstGeom prst="rect">
                <a:avLst/>
              </a:prstGeom>
              <a:blipFill>
                <a:blip r:embed="rId13"/>
                <a:stretch>
                  <a:fillRect t="-37778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0408B0-6928-9585-4B87-E8D888360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8400073"/>
                <a:ext cx="1371600" cy="274320"/>
              </a:xfrm>
              <a:prstGeom prst="rect">
                <a:avLst/>
              </a:prstGeom>
              <a:blipFill>
                <a:blip r:embed="rId14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8D5A6DE-46D7-7A29-03E3-A887FA48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32" y="2631125"/>
                <a:ext cx="1371600" cy="274320"/>
              </a:xfrm>
              <a:prstGeom prst="rect">
                <a:avLst/>
              </a:prstGeom>
              <a:blipFill>
                <a:blip r:embed="rId15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D5C39C4-83ED-17AC-0961-5A7ADA333FE2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3A72F03-E70D-C5FE-EE1B-33D710142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432" y="8394169"/>
                <a:ext cx="1371600" cy="274320"/>
              </a:xfrm>
              <a:prstGeom prst="rect">
                <a:avLst/>
              </a:prstGeom>
              <a:blipFill>
                <a:blip r:embed="rId16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9032A59-E398-21E2-D289-7434BC8D51E4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E732E3B-F694-3671-F499-28FBC07E3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4071886"/>
                <a:ext cx="1371600" cy="274320"/>
              </a:xfrm>
              <a:prstGeom prst="rect">
                <a:avLst/>
              </a:prstGeom>
              <a:blipFill>
                <a:blip r:embed="rId17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D2E2-4147-DFE7-70D8-104F0E6BC892}"/>
              </a:ext>
            </a:extLst>
          </p:cNvPr>
          <p:cNvSpPr>
            <a:spLocks/>
          </p:cNvSpPr>
          <p:nvPr/>
        </p:nvSpPr>
        <p:spPr>
          <a:xfrm>
            <a:off x="5954232" y="550674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US" sz="4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D4C0AC-2997-E7CA-A898-6B947252C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6947503"/>
                <a:ext cx="1371600" cy="274320"/>
              </a:xfrm>
              <a:prstGeom prst="rect">
                <a:avLst/>
              </a:prstGeom>
              <a:blipFill>
                <a:blip r:embed="rId18"/>
                <a:stretch>
                  <a:fillRect t="-40000"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4A82581-46A7-3404-5FEE-A719B8F580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2" y="6947503"/>
                <a:ext cx="1371600" cy="274320"/>
              </a:xfrm>
              <a:prstGeom prst="rect">
                <a:avLst/>
              </a:prstGeom>
              <a:blipFill>
                <a:blip r:embed="rId19"/>
                <a:stretch>
                  <a:fillRect t="-37778" b="-4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ABF4B3-8504-5A29-65D6-1C9020560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32" y="8388264"/>
                <a:ext cx="1371600" cy="274320"/>
              </a:xfrm>
              <a:prstGeom prst="rect">
                <a:avLst/>
              </a:prstGeom>
              <a:blipFill>
                <a:blip r:embed="rId20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4C0B8-E99D-24FC-74FC-2C29A2C645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032" y="4065981"/>
                <a:ext cx="1371600" cy="274320"/>
              </a:xfrm>
              <a:prstGeom prst="rect">
                <a:avLst/>
              </a:prstGeom>
              <a:blipFill>
                <a:blip r:embed="rId21"/>
                <a:stretch>
                  <a:fillRect t="-35556" b="-444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SIMPLIFYING SQUARE ROOTS</a:t>
            </a:r>
          </a:p>
        </p:txBody>
      </p:sp>
    </p:spTree>
    <p:extLst>
      <p:ext uri="{BB962C8B-B14F-4D97-AF65-F5344CB8AC3E}">
        <p14:creationId xmlns:p14="http://schemas.microsoft.com/office/powerpoint/2010/main" val="2091488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1558</TotalTime>
  <Words>2684</Words>
  <Application>Microsoft Office PowerPoint</Application>
  <PresentationFormat>Custom</PresentationFormat>
  <Paragraphs>1401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2025-05-10T01:13:34Z</dcterms:created>
  <dcterms:modified xsi:type="dcterms:W3CDTF">2025-06-06T02:36:49Z</dcterms:modified>
</cp:coreProperties>
</file>